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36"/>
  </p:notesMasterIdLst>
  <p:sldIdLst>
    <p:sldId id="256" r:id="rId2"/>
    <p:sldId id="294" r:id="rId3"/>
    <p:sldId id="296" r:id="rId4"/>
    <p:sldId id="297" r:id="rId5"/>
    <p:sldId id="295" r:id="rId6"/>
    <p:sldId id="259" r:id="rId7"/>
    <p:sldId id="258" r:id="rId8"/>
    <p:sldId id="260" r:id="rId9"/>
    <p:sldId id="281" r:id="rId10"/>
    <p:sldId id="284" r:id="rId11"/>
    <p:sldId id="282" r:id="rId12"/>
    <p:sldId id="283" r:id="rId13"/>
    <p:sldId id="274" r:id="rId14"/>
    <p:sldId id="270" r:id="rId15"/>
    <p:sldId id="271" r:id="rId16"/>
    <p:sldId id="276" r:id="rId17"/>
    <p:sldId id="272" r:id="rId18"/>
    <p:sldId id="269" r:id="rId19"/>
    <p:sldId id="268" r:id="rId20"/>
    <p:sldId id="266" r:id="rId21"/>
    <p:sldId id="262" r:id="rId22"/>
    <p:sldId id="264" r:id="rId23"/>
    <p:sldId id="261" r:id="rId24"/>
    <p:sldId id="257" r:id="rId25"/>
    <p:sldId id="289" r:id="rId26"/>
    <p:sldId id="290" r:id="rId27"/>
    <p:sldId id="285" r:id="rId28"/>
    <p:sldId id="286" r:id="rId29"/>
    <p:sldId id="287" r:id="rId30"/>
    <p:sldId id="288" r:id="rId31"/>
    <p:sldId id="291" r:id="rId32"/>
    <p:sldId id="292" r:id="rId33"/>
    <p:sldId id="267" r:id="rId34"/>
    <p:sldId id="293" r:id="rId3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AABCC-270A-4711-9196-2A42673B7594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DBF53-F96A-4F05-AED4-44CAC60075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4553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329A-E973-4AFE-950A-E2EE8461B59C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91EF-385D-4A22-9B63-BB47C316F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338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329A-E973-4AFE-950A-E2EE8461B59C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91EF-385D-4A22-9B63-BB47C316F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071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329A-E973-4AFE-950A-E2EE8461B59C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91EF-385D-4A22-9B63-BB47C316F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4193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329A-E973-4AFE-950A-E2EE8461B59C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91EF-385D-4A22-9B63-BB47C316F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6698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329A-E973-4AFE-950A-E2EE8461B59C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91EF-385D-4A22-9B63-BB47C316F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46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329A-E973-4AFE-950A-E2EE8461B59C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91EF-385D-4A22-9B63-BB47C316F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556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329A-E973-4AFE-950A-E2EE8461B59C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91EF-385D-4A22-9B63-BB47C316F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1379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329A-E973-4AFE-950A-E2EE8461B59C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91EF-385D-4A22-9B63-BB47C316F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774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329A-E973-4AFE-950A-E2EE8461B59C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91EF-385D-4A22-9B63-BB47C316F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437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329A-E973-4AFE-950A-E2EE8461B59C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91EF-385D-4A22-9B63-BB47C316F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266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329A-E973-4AFE-950A-E2EE8461B59C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91EF-385D-4A22-9B63-BB47C316F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84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E329A-E973-4AFE-950A-E2EE8461B59C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591EF-385D-4A22-9B63-BB47C316F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482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3D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列印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巴大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蝴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介壽國小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648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31" y="3160748"/>
            <a:ext cx="3638550" cy="317677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424" y="1959602"/>
            <a:ext cx="3097664" cy="439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應用功能：橢圓、切圓、拉升、鏡像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0792" y="1825625"/>
            <a:ext cx="494241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3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巴大蝴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202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999" y="1233653"/>
            <a:ext cx="5094776" cy="4989512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>
          <a:xfrm>
            <a:off x="4324865" y="3245708"/>
            <a:ext cx="163933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4777946" y="2876376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15mm</a:t>
            </a:r>
            <a:endParaRPr lang="zh-TW" altLang="en-US" dirty="0"/>
          </a:p>
        </p:txBody>
      </p:sp>
      <p:cxnSp>
        <p:nvCxnSpPr>
          <p:cNvPr id="12" name="直線單箭頭接點 11"/>
          <p:cNvCxnSpPr/>
          <p:nvPr/>
        </p:nvCxnSpPr>
        <p:spPr>
          <a:xfrm>
            <a:off x="4324865" y="1935892"/>
            <a:ext cx="0" cy="130981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3538151" y="2406134"/>
            <a:ext cx="78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12mm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688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874" y="1357420"/>
            <a:ext cx="4294251" cy="4969062"/>
          </a:xfrm>
          <a:prstGeom prst="rect">
            <a:avLst/>
          </a:prstGeom>
        </p:spPr>
      </p:pic>
      <p:cxnSp>
        <p:nvCxnSpPr>
          <p:cNvPr id="14" name="直線單箭頭接點 13"/>
          <p:cNvCxnSpPr/>
          <p:nvPr/>
        </p:nvCxnSpPr>
        <p:spPr>
          <a:xfrm flipV="1">
            <a:off x="5502876" y="2833816"/>
            <a:ext cx="502508" cy="12356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5502876" y="2957384"/>
            <a:ext cx="172994" cy="62607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5502876" y="2459681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5</a:t>
            </a:r>
            <a:r>
              <a:rPr lang="en-US" altLang="zh-TW" dirty="0" smtClean="0"/>
              <a:t>mm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967417" y="3214127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6mm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821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563" y="1510222"/>
            <a:ext cx="4771457" cy="498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3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" y="1250310"/>
            <a:ext cx="4271829" cy="446018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550" y="1690689"/>
            <a:ext cx="4521105" cy="3556126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>
          <a:xfrm>
            <a:off x="6837405" y="3212756"/>
            <a:ext cx="1804087" cy="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>
            <a:off x="6837405" y="2117124"/>
            <a:ext cx="0" cy="109563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7484075" y="2785074"/>
            <a:ext cx="78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3</a:t>
            </a:r>
            <a:r>
              <a:rPr lang="en-US" altLang="zh-TW" dirty="0" smtClean="0"/>
              <a:t>mm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133403" y="2415742"/>
            <a:ext cx="78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2mm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832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805" y="1024190"/>
            <a:ext cx="4557300" cy="457409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36" y="1024189"/>
            <a:ext cx="3767662" cy="457409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378410" y="2349840"/>
            <a:ext cx="78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格高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>
            <a:off x="5165124" y="1573427"/>
            <a:ext cx="0" cy="370702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5445210" y="1433384"/>
            <a:ext cx="2932671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6518188" y="1024189"/>
            <a:ext cx="78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格寬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69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491" y="556240"/>
            <a:ext cx="5111017" cy="5620723"/>
          </a:xfrm>
          <a:prstGeom prst="rect">
            <a:avLst/>
          </a:prstGeom>
        </p:spPr>
      </p:pic>
      <p:cxnSp>
        <p:nvCxnSpPr>
          <p:cNvPr id="5" name="直線單箭頭接點 4"/>
          <p:cNvCxnSpPr/>
          <p:nvPr/>
        </p:nvCxnSpPr>
        <p:spPr>
          <a:xfrm>
            <a:off x="4011827" y="4250723"/>
            <a:ext cx="1112108" cy="1647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4174524" y="4350264"/>
            <a:ext cx="78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13mm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47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294" y="365126"/>
            <a:ext cx="3703412" cy="6067583"/>
          </a:xfrm>
          <a:prstGeom prst="rect">
            <a:avLst/>
          </a:prstGeom>
        </p:spPr>
      </p:pic>
      <p:cxnSp>
        <p:nvCxnSpPr>
          <p:cNvPr id="5" name="直線單箭頭接點 4"/>
          <p:cNvCxnSpPr/>
          <p:nvPr/>
        </p:nvCxnSpPr>
        <p:spPr>
          <a:xfrm flipV="1">
            <a:off x="4646141" y="4679093"/>
            <a:ext cx="411891" cy="1647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4664675" y="4852772"/>
            <a:ext cx="78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4mm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57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「巴大蝴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37" y="2561896"/>
            <a:ext cx="2388476" cy="238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639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302" y="365126"/>
            <a:ext cx="3747395" cy="605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2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8806" y="641810"/>
            <a:ext cx="4946388" cy="5632689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>
          <a:xfrm flipV="1">
            <a:off x="4893276" y="5445211"/>
            <a:ext cx="230659" cy="41189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>
            <a:off x="4893276" y="5486400"/>
            <a:ext cx="82378" cy="62607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5123935" y="5117068"/>
            <a:ext cx="78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</a:t>
            </a:r>
            <a:r>
              <a:rPr lang="en-US" altLang="zh-TW" dirty="0" smtClean="0"/>
              <a:t>mm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193059" y="5743144"/>
            <a:ext cx="78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6mm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228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4864" y="609600"/>
            <a:ext cx="6074272" cy="5689283"/>
          </a:xfrm>
          <a:prstGeom prst="rect">
            <a:avLst/>
          </a:prstGeom>
        </p:spPr>
      </p:pic>
      <p:cxnSp>
        <p:nvCxnSpPr>
          <p:cNvPr id="5" name="直線單箭頭接點 4"/>
          <p:cNvCxnSpPr/>
          <p:nvPr/>
        </p:nvCxnSpPr>
        <p:spPr>
          <a:xfrm>
            <a:off x="5206312" y="3237469"/>
            <a:ext cx="2075937" cy="823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5850923" y="2777523"/>
            <a:ext cx="78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約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格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450276" y="2868137"/>
            <a:ext cx="78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格高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 flipH="1">
            <a:off x="7364627" y="1293341"/>
            <a:ext cx="3271" cy="364112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39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0909" y="694944"/>
            <a:ext cx="6102182" cy="5542979"/>
          </a:xfrm>
          <a:prstGeom prst="rect">
            <a:avLst/>
          </a:prstGeom>
        </p:spPr>
      </p:pic>
      <p:cxnSp>
        <p:nvCxnSpPr>
          <p:cNvPr id="5" name="直線單箭頭接點 4"/>
          <p:cNvCxnSpPr/>
          <p:nvPr/>
        </p:nvCxnSpPr>
        <p:spPr>
          <a:xfrm>
            <a:off x="4316625" y="5379307"/>
            <a:ext cx="906164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 flipH="1">
            <a:off x="5379308" y="4168346"/>
            <a:ext cx="8237" cy="123567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5504421" y="4712042"/>
            <a:ext cx="78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格高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376350" y="5440406"/>
            <a:ext cx="78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格高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735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4475" y="694678"/>
            <a:ext cx="5375050" cy="571393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717323" y="325346"/>
            <a:ext cx="78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鏡像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143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036312"/>
            <a:ext cx="7886700" cy="392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3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432079"/>
            <a:ext cx="7886700" cy="313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663" y="1825625"/>
            <a:ext cx="74946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3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3711" y="1825625"/>
            <a:ext cx="721657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0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802" y="1825625"/>
            <a:ext cx="762639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5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「巴大蝴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37" y="2561896"/>
            <a:ext cx="2388476" cy="238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「巴大蝴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21" y="2561896"/>
            <a:ext cx="2388476" cy="238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7604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92316"/>
            <a:ext cx="7886700" cy="421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8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4156" y="1825625"/>
            <a:ext cx="68156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0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060" y="1570252"/>
            <a:ext cx="6268416" cy="43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9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190" y="2489067"/>
            <a:ext cx="3051810" cy="3014288"/>
          </a:xfrm>
          <a:prstGeom prst="rect">
            <a:avLst/>
          </a:prstGeom>
        </p:spPr>
      </p:pic>
      <p:cxnSp>
        <p:nvCxnSpPr>
          <p:cNvPr id="5" name="直線單箭頭接點 4"/>
          <p:cNvCxnSpPr/>
          <p:nvPr/>
        </p:nvCxnSpPr>
        <p:spPr>
          <a:xfrm>
            <a:off x="4261019" y="4069490"/>
            <a:ext cx="75788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>
            <a:off x="4477263" y="3875900"/>
            <a:ext cx="325396" cy="412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4271316" y="3322588"/>
            <a:ext cx="78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3mm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271316" y="4225561"/>
            <a:ext cx="78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5</a:t>
            </a:r>
            <a:r>
              <a:rPr lang="en-US" altLang="zh-TW" dirty="0" smtClean="0"/>
              <a:t>mm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544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完成啦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443" y="1973906"/>
            <a:ext cx="560511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6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「巴大蝴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37" y="2561896"/>
            <a:ext cx="2388476" cy="238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「巴大蝴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21" y="2561896"/>
            <a:ext cx="2388476" cy="238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「蝴蝶」的圖片搜尋結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/>
          <a:stretch/>
        </p:blipFill>
        <p:spPr bwMode="auto">
          <a:xfrm>
            <a:off x="5783866" y="2399970"/>
            <a:ext cx="3196130" cy="271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760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哪一個是巴大蝴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「巴大蝴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533" y="2538247"/>
            <a:ext cx="3397467" cy="243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「巴大蝴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368" y="232692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「大針蜂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8" descr="「大針蜂」的圖片搜尋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10" descr="「大針蜂」的圖片搜尋結果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12" descr="「大針蜂」的圖片搜尋結果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AutoShape 14" descr="「大針蜂」的圖片搜尋結果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724815"/>
            <a:ext cx="2490071" cy="2478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837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巴大蝴</a:t>
            </a:r>
            <a:r>
              <a:rPr lang="en-US" altLang="zh-TW" dirty="0" smtClean="0"/>
              <a:t>-</a:t>
            </a:r>
            <a:r>
              <a:rPr lang="zh-TW" altLang="en-US" dirty="0" smtClean="0"/>
              <a:t>鑰匙圈</a:t>
            </a:r>
            <a:endParaRPr lang="zh-TW" altLang="en-US" dirty="0"/>
          </a:p>
        </p:txBody>
      </p:sp>
      <p:pic>
        <p:nvPicPr>
          <p:cNvPr id="6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3125" y="1825625"/>
            <a:ext cx="5577750" cy="43513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845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196" y="1964351"/>
            <a:ext cx="4026038" cy="331200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639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2443956"/>
            <a:ext cx="7620000" cy="31146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36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工具教學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251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73</Words>
  <Application>Microsoft Office PowerPoint</Application>
  <PresentationFormat>如螢幕大小 (4:3)</PresentationFormat>
  <Paragraphs>27</Paragraphs>
  <Slides>34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5" baseType="lpstr">
      <vt:lpstr>Office 佈景主題</vt:lpstr>
      <vt:lpstr>3D列印-巴大蝴</vt:lpstr>
      <vt:lpstr>PowerPoint 簡報</vt:lpstr>
      <vt:lpstr>PowerPoint 簡報</vt:lpstr>
      <vt:lpstr>PowerPoint 簡報</vt:lpstr>
      <vt:lpstr>哪一個是巴大蝴</vt:lpstr>
      <vt:lpstr>巴大蝴-鑰匙圈</vt:lpstr>
      <vt:lpstr>PowerPoint 簡報</vt:lpstr>
      <vt:lpstr>PowerPoint 簡報</vt:lpstr>
      <vt:lpstr>工具教學</vt:lpstr>
      <vt:lpstr>PowerPoint 簡報</vt:lpstr>
      <vt:lpstr>應用功能：橢圓、切圓、拉升、鏡像</vt:lpstr>
      <vt:lpstr>巴大蝴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完成啦!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3D列印-巴大蝴</dc:title>
  <dc:creator>Hui-Ju</dc:creator>
  <cp:lastModifiedBy>jason</cp:lastModifiedBy>
  <cp:revision>23</cp:revision>
  <dcterms:created xsi:type="dcterms:W3CDTF">2016-10-10T04:58:12Z</dcterms:created>
  <dcterms:modified xsi:type="dcterms:W3CDTF">2016-10-10T17:12:36Z</dcterms:modified>
</cp:coreProperties>
</file>