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56" r:id="rId2"/>
    <p:sldId id="522" r:id="rId3"/>
    <p:sldId id="494" r:id="rId4"/>
    <p:sldId id="518" r:id="rId5"/>
    <p:sldId id="520" r:id="rId6"/>
    <p:sldId id="519" r:id="rId7"/>
    <p:sldId id="521" r:id="rId8"/>
    <p:sldId id="322" r:id="rId9"/>
    <p:sldId id="377" r:id="rId10"/>
    <p:sldId id="523" r:id="rId11"/>
    <p:sldId id="513" r:id="rId12"/>
    <p:sldId id="524" r:id="rId13"/>
    <p:sldId id="420" r:id="rId14"/>
    <p:sldId id="421" r:id="rId15"/>
    <p:sldId id="517" r:id="rId16"/>
    <p:sldId id="525" r:id="rId17"/>
    <p:sldId id="36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B80E6-E33D-49D8-8882-3280361916E3}" type="datetimeFigureOut">
              <a:rPr lang="zh-TW" altLang="en-US" smtClean="0"/>
              <a:t>2017/4/5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6DACF-9485-498A-A8AB-949CF74626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367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038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576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400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761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725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131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0228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9185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7254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091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098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7366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7860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392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990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0388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6DACF-9485-498A-A8AB-949CF746262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88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六、舞動美麗人生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819268" y="668419"/>
            <a:ext cx="3887712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同樂會上，老師哼唱著大家早已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耳熟能詳</a:t>
            </a:r>
            <a:r>
              <a:rPr lang="zh-TW" altLang="en-US" sz="4800" b="1" dirty="0">
                <a:solidFill>
                  <a:srgbClr val="0000FF"/>
                </a:solidFill>
                <a:latin typeface="新細明體"/>
                <a:ea typeface="新細明體"/>
              </a:rPr>
              <a:t>的歌曲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，全班開心的一起和老師大合唱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耳熟能詳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528" y="668419"/>
            <a:ext cx="324036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u="sng" dirty="0" smtClean="0">
                <a:solidFill>
                  <a:srgbClr val="0000FF"/>
                </a:solidFill>
              </a:rPr>
              <a:t>李白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的這首詩，可說是許多人從幼稚園開始就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耳熟能詳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，並倒背如流。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562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3928" y="692696"/>
            <a:ext cx="395959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走出淡水捷運站後，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熙來攘往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的人潮都逐漸停下腳步，目光停留在廣場上街頭藝人的精采表演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熙來攘往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07677" y="764704"/>
            <a:ext cx="3959597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昨天去士林夜市時，我才一轉身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，媽媽的身影就消失在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熙來攘往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的人群中，害我緊張的不得了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599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833340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並列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92080" y="692150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舞蹈是什麼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？簡單的說，它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一種力與美的肢體展現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也是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一種表露情感的藝術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11561" y="764704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這個大廣場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是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社區民眾平日運動的地方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也是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假日舉辦跳蚤市場的活動場地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4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121943" y="858395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並列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92080" y="692150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他們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單手撐地旋轉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騰空翻躍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，在街舞的天地間，揮灑創意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55576" y="692696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他們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快速踢動雙腳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變化隊形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，在踢踏舞的天地，展現自信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508104" y="692695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最近的天氣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晴朗溫暖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陰雨濕冷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，真不知道該如何穿衣服才好？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1601" y="764704"/>
            <a:ext cx="3744416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每當老師要大家寫作文時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，便會看到他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抓頭苦思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時而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唉聲嘆氣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，真不知他到底在寫什麼。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121943" y="858395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遞進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724128" y="692150"/>
            <a:ext cx="2376263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透過舞蹈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既能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傳達情意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更能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表現人生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、美化人生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95536" y="764704"/>
            <a:ext cx="295232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每天做好自己的本分工作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既能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為自己的表現加分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更能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替全班的表現加分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31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設問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55976" y="620688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舞蹈是什麼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簡單的說，它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是一種力與美的肢體展現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，也是一種表露情感的藝術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51720" y="692696"/>
            <a:ext cx="172819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要如何接近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、欣賞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舞蹈呢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？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3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引用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419872" y="764704"/>
            <a:ext cx="4392488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雲門舞集創辦人林懷民先生說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：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「舞蹈，是一個從人的身體引發出來的藝術，只要能夠有感覺，那就是懂了。」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876256" y="836885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輕盈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旋轉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、跳躍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220072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迅速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轉身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、跳投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419872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顫抖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哭泣</a:t>
            </a:r>
            <a:r>
              <a:rPr lang="zh-TW" altLang="en-US" sz="48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、握拳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41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876256" y="836885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揮動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有力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臂膀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18081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鼓舞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低落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心情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707904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引領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迷途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羔羊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51720" y="836712"/>
            <a:ext cx="10081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FF0000"/>
                </a:solidFill>
              </a:rPr>
              <a:t>踩踏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著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輕快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腳步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" grpId="0"/>
      <p:bldP spid="1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651423" y="748335"/>
            <a:ext cx="208823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舞蹈的世界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繽紛多采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987824" y="755685"/>
            <a:ext cx="208823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舞蹈的世界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多采多姿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724128" y="883964"/>
            <a:ext cx="216165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舞蹈的天地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無限遼闊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987824" y="904750"/>
            <a:ext cx="216165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舞蹈的天地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無限寬廣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12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076056" y="836712"/>
            <a:ext cx="208823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不需要忙著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拼湊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故事情節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95736" y="836712"/>
            <a:ext cx="208823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不需要忙著</a:t>
            </a:r>
            <a:r>
              <a:rPr lang="zh-TW" altLang="en-US" sz="6000" b="1" dirty="0" smtClean="0">
                <a:solidFill>
                  <a:srgbClr val="FF0000"/>
                </a:solidFill>
              </a:rPr>
              <a:t>組合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故事情節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43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92080" y="769753"/>
            <a:ext cx="216165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沉浸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在舞蹈的世界</a:t>
            </a:r>
            <a:endParaRPr lang="zh-TW" altLang="en-US" sz="6000" b="1" dirty="0">
              <a:solidFill>
                <a:srgbClr val="C00000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627784" y="845140"/>
            <a:ext cx="216165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陶醉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在舞蹈的世界</a:t>
            </a:r>
            <a:endParaRPr lang="zh-TW" alt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1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7017" y="476672"/>
            <a:ext cx="3311327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地震是大自然中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不可抗力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的災難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，唯有做好平日的防災準備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，才能減低傷害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不可抗力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83568" y="629072"/>
            <a:ext cx="3311327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一年一度的園遊會即將熱烈展開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，若遭遇到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不可抗力</a:t>
            </a:r>
            <a:r>
              <a:rPr lang="zh-TW" altLang="en-US" sz="4800" b="1" dirty="0" smtClean="0">
                <a:solidFill>
                  <a:srgbClr val="0000FF"/>
                </a:solidFill>
              </a:rPr>
              <a:t>的因素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，將會延後或取消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5976" y="692696"/>
            <a:ext cx="3311649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若要指出弟弟所闖出來的禍，可說是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不勝枚舉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，連老師對他都只能搖頭嘆氣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不勝枚舉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99593" y="764704"/>
            <a:ext cx="288032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隨著科技的進步，每天所出產的商品真是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不勝枚舉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3490</TotalTime>
  <Words>545</Words>
  <Application>Microsoft Office PowerPoint</Application>
  <PresentationFormat>如螢幕大小 (4:3)</PresentationFormat>
  <Paragraphs>65</Paragraphs>
  <Slides>17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2" baseType="lpstr">
      <vt:lpstr>新細明體</vt:lpstr>
      <vt:lpstr>Calibri</vt:lpstr>
      <vt:lpstr>Times New Roman</vt:lpstr>
      <vt:lpstr>Wingdings</vt:lpstr>
      <vt:lpstr>gwall</vt:lpstr>
      <vt:lpstr>六、舞動美麗人生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680</cp:revision>
  <cp:lastPrinted>1601-01-01T00:00:00Z</cp:lastPrinted>
  <dcterms:created xsi:type="dcterms:W3CDTF">2005-09-11T13:17:35Z</dcterms:created>
  <dcterms:modified xsi:type="dcterms:W3CDTF">2017-04-05T02:16:35Z</dcterms:modified>
</cp:coreProperties>
</file>