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6" r:id="rId4"/>
    <p:sldId id="275" r:id="rId5"/>
    <p:sldId id="260" r:id="rId6"/>
    <p:sldId id="257" r:id="rId7"/>
    <p:sldId id="258" r:id="rId8"/>
    <p:sldId id="259" r:id="rId9"/>
    <p:sldId id="261" r:id="rId10"/>
    <p:sldId id="262" r:id="rId11"/>
    <p:sldId id="265" r:id="rId12"/>
    <p:sldId id="263" r:id="rId13"/>
    <p:sldId id="264" r:id="rId14"/>
    <p:sldId id="267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22914;&#20309;&#36914;&#20837;Meet.pptx" TargetMode="External"/><Relationship Id="rId2" Type="http://schemas.openxmlformats.org/officeDocument/2006/relationships/hyperlink" Target="&#29677;&#32026;&#32178;&#38913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3416;&#32722;&#21543;&#30331;&#20837;&#26041;&#27861;1.pptx" TargetMode="External"/><Relationship Id="rId4" Type="http://schemas.openxmlformats.org/officeDocument/2006/relationships/hyperlink" Target="&#27704;&#31119;&#22283;&#23567;&#35242;&#24107;&#29983;&#24179;&#21488;&#26280;&#32218;&#19978;&#25945;&#23416;&#35498;&#26126;&#31777;&#22577;(1110827)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B8116-D57E-4E75-BE92-5B150A2F1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一年七班新生入學說明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3B97E1-1E43-47AD-B3E9-A949AD6F3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導師：黃美英</a:t>
            </a:r>
          </a:p>
        </p:txBody>
      </p:sp>
    </p:spTree>
    <p:extLst>
      <p:ext uri="{BB962C8B-B14F-4D97-AF65-F5344CB8AC3E}">
        <p14:creationId xmlns:p14="http://schemas.microsoft.com/office/powerpoint/2010/main" val="370781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E7922-4764-4885-B5F1-E94F1497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利用聯絡簿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5DE849-16DC-476B-BCE4-0541921885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功課表已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貼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在聯絡簿內頁，請依照課表讓孩子帶課本及學用品。</a:t>
            </a:r>
            <a:endParaRPr lang="en-US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每日回家功課或訂正簽名（以後簡寫為訂簽）的功課及聯絡簿，請家長檢查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無誤後再簽名，可以了解學校學習進度及學生學習狀況。</a:t>
            </a:r>
            <a:endParaRPr lang="en-US" altLang="zh-TW" sz="2800" kern="10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我一定會每天審閱聯絡簿，家長可多利用聯絡簿與老師溝通。</a:t>
            </a:r>
            <a:endParaRPr lang="en-US" altLang="zh-TW" sz="2800" kern="10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976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B2F0C-B327-4FD4-A292-A08E687F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本學期課本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4BF747-35D4-42F8-9085-39ABB81A71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已經將各科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課本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習作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和詞語甲乙本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共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15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本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放在雜誌架上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，英語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CD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在資料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袋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中，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名字已蓋好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，家長檢查無誤後，可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幫忙寫上班級座號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避免孩子書包過重，除了◎國語課本◎數學課本◎當日功課每天帶回家外，其餘課本習作可放置於教室中，若孩子多帶課本回家，請叮嚀提醒他，並且不定時注意孩子書包整理的情形。</a:t>
            </a:r>
            <a:endParaRPr lang="zh-TW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946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A8E6A-D88C-4673-A56E-C9F7BA4F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繳費問題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F72C76-A6B8-4601-B0B3-8504CBADED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66700" indent="-266700"/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註冊繳費單及午餐費用單據在學校統整好資料後，才會發下，請在拿到後，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到銀行或便利商店繳費，再把收據交回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kern="1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6700" indent="-266700"/>
            <a:r>
              <a:rPr lang="zh-TW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不收班費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但是課程需要會影印學習單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、考卷、練習本等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期末時統計金額後再收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交給我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現金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，我會在聯絡簿上註明、簽收，好讓您們查知。</a:t>
            </a:r>
            <a:endParaRPr lang="en-US" altLang="zh-TW" sz="2800" kern="10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6700" indent="-266700"/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78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5E3379-6522-4ABB-A302-C32B08DD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閱讀起步走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F70321-127F-4CCC-8173-6E59D35CA1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為加強孩子的閱讀能力，教育部推動閱讀計畫「閱讀起步走」，致贈每位新生一本圖畫繪本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和紀錄本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每位家長一本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伴樂讀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給您做親子共讀的參考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kern="10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為使這些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繪本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發揮更大效益，先將這些書留在班上，進行班級巡迴圖書活動，每週五讓孩子輪流帶一本回家閱讀，等全班都輪讀完後，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再讓孩子帶一本回去。</a:t>
            </a:r>
            <a:endParaRPr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1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53C4CA-2504-49CF-8906-87EA7823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交通安全宣導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F65A45-CA82-4C7A-BEF4-12EFB3857B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26204"/>
          </a:xfrm>
        </p:spPr>
        <p:txBody>
          <a:bodyPr>
            <a:noAutofit/>
          </a:bodyPr>
          <a:lstStyle/>
          <a:p>
            <a:r>
              <a:rPr lang="zh-TW" altLang="zh-TW" sz="28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騎機車戴安全帽</a:t>
            </a:r>
            <a:endParaRPr lang="en-US" altLang="zh-TW" sz="2800" kern="0" dirty="0">
              <a:solidFill>
                <a:srgbClr val="0000FF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上放學校門口淨空、汽機車校園週邊臨</a:t>
            </a:r>
            <a:r>
              <a:rPr lang="zh-TW" altLang="zh-TW" sz="2800" kern="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停、讓孩子走一小段路</a:t>
            </a:r>
            <a:endParaRPr lang="en-US" altLang="zh-TW" sz="2800" kern="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在接送區接送孩子</a:t>
            </a:r>
            <a:endParaRPr lang="en-US" altLang="zh-TW" sz="2800" kern="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為了行走路隊的安全，若下雨時，孩子一律穿著雨衣，不撐傘，若忘了帶雨衣，學務處會借新的輕便雨衣給孩子穿，隔天再還新的輕便雨衣給學務處。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DD4FE0-AF1C-41DF-9187-C9C57D73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337930"/>
            <a:ext cx="9173818" cy="62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5159BA-B829-4F4C-871B-AC576CC5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6" y="467139"/>
            <a:ext cx="8915400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42E0B5-D24C-4C43-B564-416F2BA7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線上教學事宜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E6C60B-E9C0-4D5A-B3CC-58CD62FA8C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如何進入</a:t>
            </a:r>
            <a:r>
              <a:rPr lang="en-US" altLang="zh-TW" sz="2800" kern="0" dirty="0">
                <a:solidFill>
                  <a:srgbClr val="56BCFE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107</a:t>
            </a:r>
            <a:r>
              <a:rPr lang="zh-TW" altLang="en-US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班級網頁</a:t>
            </a:r>
            <a:endParaRPr lang="en-US" altLang="zh-TW" sz="2800" kern="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如何使用學生帳密加入</a:t>
            </a:r>
            <a:r>
              <a:rPr lang="en-US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meet</a:t>
            </a:r>
          </a:p>
          <a:p>
            <a:r>
              <a:rPr lang="zh-TW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如何使用學生帳密加入</a:t>
            </a:r>
            <a:r>
              <a:rPr lang="en-US" altLang="zh-TW" sz="2800" kern="0" dirty="0">
                <a:solidFill>
                  <a:srgbClr val="56BCFE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</a:t>
            </a:r>
            <a:r>
              <a:rPr lang="zh-TW" altLang="zh-TW" sz="2800" kern="0" dirty="0">
                <a:solidFill>
                  <a:srgbClr val="56BCFE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、</a:t>
            </a:r>
            <a:r>
              <a:rPr lang="en-US" altLang="zh-TW" sz="2800" kern="0" dirty="0">
                <a:solidFill>
                  <a:srgbClr val="56BCFE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</a:t>
            </a:r>
            <a:r>
              <a:rPr lang="zh-TW" altLang="zh-TW" sz="2800" kern="100" dirty="0">
                <a:solidFill>
                  <a:srgbClr val="56BCFE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「 </a:t>
            </a:r>
            <a:r>
              <a:rPr lang="zh-TW" altLang="en-US" sz="2800" kern="100" dirty="0">
                <a:solidFill>
                  <a:srgbClr val="56BCFE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手機版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」</a:t>
            </a:r>
            <a:endParaRPr lang="en-US" altLang="zh-TW" sz="2800" kern="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如何使用學生帳密加入</a:t>
            </a:r>
            <a:r>
              <a:rPr lang="zh-TW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5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學習</a:t>
            </a:r>
            <a:r>
              <a:rPr lang="zh-TW" altLang="zh-TW" sz="2800" kern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吧</a:t>
            </a:r>
            <a:endParaRPr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595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E34749-3E67-42D3-999C-80C11209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48A2FF-0F98-41D6-B7C2-9F239A26EA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就讀小學一年級是另一個學習階段的開始，相信你我都希望能給孩子一個健康快樂的成長與學習環境；教導孩子成為一個有禮貌、能負責、肯上進之品學俱佳的人。</a:t>
            </a:r>
            <a:endParaRPr lang="en-US" altLang="zh-TW" sz="2800" kern="10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在孩子的學習歷程中，憑我一己之力，必有未竟周全之處，若能有您的協助、支持與鼓勵，將是我教學上的最大助力。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8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9DDEAE-2770-4132-AB95-5089CF8F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新生資料袋（一）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0E4495-EDE2-4485-8758-BEB76CB91D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資料夾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家長手冊和各項資料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放書包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姓名貼紙</a:t>
            </a:r>
            <a:r>
              <a:rPr lang="en-US" altLang="zh-TW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放書包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品德手冊</a:t>
            </a:r>
            <a:r>
              <a:rPr lang="en-US" altLang="zh-TW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配合品德教育使用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放書包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3000" b="0" i="0" kern="1200" cap="all" spc="0" baseline="0" dirty="0">
              <a:ln>
                <a:noFill/>
              </a:ln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聯絡簿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放書包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著色紙和色鉛筆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放學校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英語</a:t>
            </a:r>
            <a:r>
              <a:rPr lang="en-US" altLang="zh-TW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CD/</a:t>
            </a:r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伴樂讀手冊</a:t>
            </a:r>
            <a:r>
              <a:rPr lang="en-US" altLang="zh-TW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/</a:t>
            </a:r>
            <a:r>
              <a:rPr lang="zh-TW" altLang="en-US" sz="3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名牌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放家裡</a:t>
            </a:r>
            <a:r>
              <a:rPr lang="zh-TW" altLang="zh-TW" sz="30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3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08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F0158F-1D67-43AF-91F8-43208DAC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040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新生資料袋（二）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0D1E68-AF04-44C2-8B78-7D1821C704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08921"/>
            <a:ext cx="10364450" cy="4430561"/>
          </a:xfrm>
        </p:spPr>
        <p:txBody>
          <a:bodyPr>
            <a:normAutofit lnSpcReduction="10000"/>
          </a:bodyPr>
          <a:lstStyle/>
          <a:p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新生入學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，需家長填寫的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許多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資料我已放在資料夾中，請填寫後再放入資料夾讓孩子交回，日後任何通知單或學習資料都會放在資料夾中，請家長留意，不要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把資料夾留在家裡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或安親班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需繳回的資料：就學費用補助調查、健康檢查紀錄卡、含氟漱口水同意書</a:t>
            </a:r>
            <a:endParaRPr lang="en-US" altLang="zh-TW" sz="28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需填寫的資料：聯絡簿</a:t>
            </a:r>
            <a:r>
              <a:rPr lang="en-US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83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頁家庭防災卡、</a:t>
            </a:r>
            <a:r>
              <a:rPr lang="en-US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84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頁我的小檔案、防災頭套資料</a:t>
            </a:r>
            <a:endParaRPr lang="en-US" altLang="zh-TW" sz="28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護眼方案通知單、窩溝封填施作通知單</a:t>
            </a:r>
            <a:r>
              <a:rPr lang="zh-TW" altLang="zh-TW" sz="28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（</a:t>
            </a:r>
            <a:r>
              <a:rPr lang="zh-TW" altLang="en-US" sz="28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如有就醫請交回條</a:t>
            </a:r>
            <a:r>
              <a:rPr lang="zh-TW" altLang="zh-TW" sz="2800" b="0" i="0" kern="1200" cap="all" spc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en-US" altLang="zh-TW" sz="28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E10930-FB98-46B8-9626-06544A6B4333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643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DA00D-09D1-44C9-9560-609FD46D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防災頭套說明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B84FAE-3C8B-40B2-9498-ECDC12C5D4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為做好地震災害的預防準備</a:t>
            </a:r>
            <a:r>
              <a:rPr lang="zh-TW" altLang="zh-TW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新被市政府教育局送每位新生一頂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防災安全頭套</a:t>
            </a:r>
            <a:r>
              <a:rPr lang="zh-TW" altLang="zh-TW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請清洗後寫上孩子的姓名和緊急聯絡資料</a:t>
            </a:r>
            <a:r>
              <a:rPr lang="zh-TW" altLang="zh-TW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再帶回學校</a:t>
            </a:r>
            <a:r>
              <a:rPr lang="zh-TW" altLang="zh-TW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平時放在椅子上當靠背</a:t>
            </a:r>
            <a:r>
              <a:rPr lang="zh-TW" altLang="zh-TW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2800" kern="100" cap="all" baseline="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午睡時可以當小枕頭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0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96B402-D1BE-49B7-B269-EB7146CA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服裝穿著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E82222-A5F0-487F-8CCF-87E34E92C7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7092"/>
            <a:ext cx="10363826" cy="3424107"/>
          </a:xfrm>
        </p:spPr>
        <p:txBody>
          <a:bodyPr>
            <a:normAutofit/>
          </a:bodyPr>
          <a:lstStyle/>
          <a:p>
            <a:r>
              <a:rPr lang="zh-TW" altLang="zh-TW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週一、週二、週四穿運動服；週三、週五穿便服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；請幫孩子在運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動服上</a:t>
            </a:r>
            <a:r>
              <a:rPr lang="zh-TW" altLang="zh-TW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縫好名牌（左邊校徽上面）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，穿便服時則佩戴名牌套。</a:t>
            </a:r>
            <a:endParaRPr lang="en-US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每天都要戴帽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子上學。</a:t>
            </a:r>
            <a:endParaRPr lang="en-US" altLang="zh-TW" sz="2800" kern="100" dirty="0">
              <a:solidFill>
                <a:srgbClr val="0000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每天會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做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晨間檢查，檢查項目為：服裝、帽子、名牌、手帕、衛生紙、手指甲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等；若需要加強的，我會在聯絡簿上提醒。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06627-C7DA-450E-932B-1BFCDC74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FCD1D4-E448-421E-B186-84B08BA423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到校時間訂為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7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－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7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，這段時間學校路口有導護崗哨，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比較安全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請勿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太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早到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校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為了避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免發生危險， 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早到的學生會集中在穿堂等待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隨著教學活動進行，會在早自習時間開始讓孩子抄寫聯絡簿，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請注意作息，不要遲到，以免影響晨間活動的進行。</a:t>
            </a:r>
            <a:endParaRPr lang="zh-TW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93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BB459F-C81D-46EB-87BF-636FDA09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吃早餐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F54A7D-DCCD-4C13-906F-226C18C44C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早餐是一天活力的來源，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在家吃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完早餐再上學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因為疫情關係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為了防疫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不建議到學校吃早餐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因為要脫下口罩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0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CB3AD-04F2-4236-A798-087601E4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多喝水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6172CE-90A3-4093-9470-9ADD7908E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鼓勵孩子多喝開水，少喝加味飲料；學校有飲水機，可讓孩子帶水壺或杯子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到學校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5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8182E3-7551-4812-8ED3-99A027C9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週二讀全天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3304FE-CE7D-48C2-B303-E0D1C87766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每週二讀全天</a:t>
            </a:r>
            <a:r>
              <a:rPr lang="zh-TW" altLang="zh-TW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中午用餐時，請您記得幫孩子準備餐具（便當盒、筷子或湯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匙、喝湯的碗）；若您送餐，請放在學校指定地點，孩子自己去拿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防疫措施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用餐時會用隔板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67539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365</TotalTime>
  <Words>1114</Words>
  <Application>Microsoft Office PowerPoint</Application>
  <PresentationFormat>寬螢幕</PresentationFormat>
  <Paragraphs>59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標楷體</vt:lpstr>
      <vt:lpstr>Arial</vt:lpstr>
      <vt:lpstr>Calibri</vt:lpstr>
      <vt:lpstr>Times New Roman</vt:lpstr>
      <vt:lpstr>Tw Cen MT</vt:lpstr>
      <vt:lpstr>小水滴</vt:lpstr>
      <vt:lpstr>一年七班新生入學說明</vt:lpstr>
      <vt:lpstr>新生資料袋（一）</vt:lpstr>
      <vt:lpstr>新生資料袋（二）</vt:lpstr>
      <vt:lpstr>防災頭套說明</vt:lpstr>
      <vt:lpstr>服裝穿著</vt:lpstr>
      <vt:lpstr>上學時間</vt:lpstr>
      <vt:lpstr>吃早餐</vt:lpstr>
      <vt:lpstr>多喝水</vt:lpstr>
      <vt:lpstr>週二讀全天</vt:lpstr>
      <vt:lpstr>利用聯絡簿</vt:lpstr>
      <vt:lpstr>本學期課本</vt:lpstr>
      <vt:lpstr>繳費問題</vt:lpstr>
      <vt:lpstr>閱讀起步走</vt:lpstr>
      <vt:lpstr>交通安全宣導</vt:lpstr>
      <vt:lpstr>PowerPoint 簡報</vt:lpstr>
      <vt:lpstr>PowerPoint 簡報</vt:lpstr>
      <vt:lpstr>線上教學事宜</vt:lpstr>
      <vt:lpstr>親師交流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一年七班新生入學說明</dc:title>
  <dc:creator>user</dc:creator>
  <cp:lastModifiedBy>user</cp:lastModifiedBy>
  <cp:revision>24</cp:revision>
  <dcterms:created xsi:type="dcterms:W3CDTF">2022-08-25T06:37:39Z</dcterms:created>
  <dcterms:modified xsi:type="dcterms:W3CDTF">2022-08-27T04:20:14Z</dcterms:modified>
</cp:coreProperties>
</file>