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2C7DC-304A-4D84-A93D-037DFF7FF20F}" type="datetimeFigureOut">
              <a:rPr lang="zh-TW" altLang="en-US" smtClean="0"/>
              <a:t>2016/10/6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818987-219C-4600-B385-AB5497A936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1122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8987-219C-4600-B385-AB5497A93698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8673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mtClean="0"/>
              <a:t>&lt;POWERCLICK&gt;&lt;QUESTYPE&gt;QUIZ&lt;/QUESTYPE&gt;&lt;ANSTYPE&gt;NOANSWER&lt;/ANSTYPE&gt;&lt;TIME&gt;60&lt;/TIME&gt;&lt;DIFFICULTY&gt;3&lt;/DIFFICULTY&gt;&lt;OPTION&gt;1&lt;/OPTION&gt;&lt;POINT&gt;0&lt;/POINT&gt;&lt;ANSWER&gt;0&lt;/ANSWER&gt;&lt;/POWERCLICK&gt;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8987-219C-4600-B385-AB5497A93698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2123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3C3F-64D6-406C-9BDA-9899FB39A8D9}" type="datetimeFigureOut">
              <a:rPr lang="zh-TW" altLang="en-US" smtClean="0"/>
              <a:t>2016/10/6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526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3C3F-64D6-406C-9BDA-9899FB39A8D9}" type="datetimeFigureOut">
              <a:rPr lang="zh-TW" altLang="en-US" smtClean="0"/>
              <a:t>2016/10/6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7121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3C3F-64D6-406C-9BDA-9899FB39A8D9}" type="datetimeFigureOut">
              <a:rPr lang="zh-TW" altLang="en-US" smtClean="0"/>
              <a:t>2016/10/6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9861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3C3F-64D6-406C-9BDA-9899FB39A8D9}" type="datetimeFigureOut">
              <a:rPr lang="zh-TW" altLang="en-US" smtClean="0"/>
              <a:t>2016/10/6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4356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5CBC3C3F-64D6-406C-9BDA-9899FB39A8D9}" type="datetimeFigureOut">
              <a:rPr lang="zh-TW" altLang="en-US" smtClean="0"/>
              <a:t>2016/10/6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zh-TW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748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3C3F-64D6-406C-9BDA-9899FB39A8D9}" type="datetimeFigureOut">
              <a:rPr lang="zh-TW" altLang="en-US" smtClean="0"/>
              <a:t>2016/10/6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1713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3C3F-64D6-406C-9BDA-9899FB39A8D9}" type="datetimeFigureOut">
              <a:rPr lang="zh-TW" altLang="en-US" smtClean="0"/>
              <a:t>2016/10/6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3732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3C3F-64D6-406C-9BDA-9899FB39A8D9}" type="datetimeFigureOut">
              <a:rPr lang="zh-TW" altLang="en-US" smtClean="0"/>
              <a:t>2016/10/6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380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3C3F-64D6-406C-9BDA-9899FB39A8D9}" type="datetimeFigureOut">
              <a:rPr lang="zh-TW" altLang="en-US" smtClean="0"/>
              <a:t>2016/10/6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273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3C3F-64D6-406C-9BDA-9899FB39A8D9}" type="datetimeFigureOut">
              <a:rPr lang="zh-TW" altLang="en-US" smtClean="0"/>
              <a:t>2016/10/6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1226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3C3F-64D6-406C-9BDA-9899FB39A8D9}" type="datetimeFigureOut">
              <a:rPr lang="zh-TW" altLang="en-US" smtClean="0"/>
              <a:t>2016/10/6</a:t>
            </a:fld>
            <a:endParaRPr lang="zh-TW" alt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6862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CBC3C3F-64D6-406C-9BDA-9899FB39A8D9}" type="datetimeFigureOut">
              <a:rPr lang="zh-TW" altLang="en-US" smtClean="0"/>
              <a:t>2016/10/6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2518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第四課 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珍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珠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鳥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zh-TW" alt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45489" y="4468031"/>
            <a:ext cx="7891272" cy="1069848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課文結構</a:t>
            </a:r>
            <a:endParaRPr lang="zh-TW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767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左大括弧 8"/>
          <p:cNvSpPr/>
          <p:nvPr/>
        </p:nvSpPr>
        <p:spPr>
          <a:xfrm rot="5400000">
            <a:off x="7180719" y="-1258712"/>
            <a:ext cx="446605" cy="4063264"/>
          </a:xfrm>
          <a:prstGeom prst="leftBrace">
            <a:avLst>
              <a:gd name="adj1" fmla="val 67699"/>
              <a:gd name="adj2" fmla="val 5575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2900854" y="39819"/>
            <a:ext cx="8718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第四</a:t>
            </a:r>
            <a:r>
              <a:rPr lang="zh-TW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課珍珠</a:t>
            </a:r>
            <a:r>
              <a:rPr lang="zh-TW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鳥</a:t>
            </a:r>
            <a:endParaRPr lang="zh-TW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8943269" y="1010226"/>
            <a:ext cx="492443" cy="28757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由來</a:t>
            </a:r>
            <a:r>
              <a:rPr lang="en-US" altLang="zh-TW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----</a:t>
            </a:r>
            <a:r>
              <a:rPr lang="zh-TW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珍珠</a:t>
            </a:r>
            <a:r>
              <a:rPr lang="zh-TW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鳥的</a:t>
            </a:r>
            <a:r>
              <a:rPr lang="zh-TW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來到</a:t>
            </a:r>
            <a:endParaRPr lang="zh-TW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5372423" y="1008860"/>
            <a:ext cx="492443" cy="196798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結語</a:t>
            </a:r>
            <a:r>
              <a:rPr lang="en-US" altLang="zh-TW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----</a:t>
            </a:r>
            <a:r>
              <a:rPr lang="zh-TW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感想</a:t>
            </a:r>
            <a:endParaRPr lang="zh-TW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左大括弧 14"/>
          <p:cNvSpPr/>
          <p:nvPr/>
        </p:nvSpPr>
        <p:spPr>
          <a:xfrm rot="5400000">
            <a:off x="6960269" y="873357"/>
            <a:ext cx="382736" cy="1655008"/>
          </a:xfrm>
          <a:prstGeom prst="leftBrace">
            <a:avLst>
              <a:gd name="adj1" fmla="val 3532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文字方塊 16"/>
          <p:cNvSpPr txBox="1"/>
          <p:nvPr/>
        </p:nvSpPr>
        <p:spPr>
          <a:xfrm>
            <a:off x="7748308" y="1937379"/>
            <a:ext cx="461665" cy="16965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安置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6927305" y="1699521"/>
            <a:ext cx="461665" cy="21246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幼鳥的出生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5031108" y="2607938"/>
            <a:ext cx="11325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400" dirty="0" smtClean="0"/>
              <a:t>(</a:t>
            </a:r>
            <a:r>
              <a:rPr lang="en-US" altLang="zh-TW" sz="1400" dirty="0" smtClean="0"/>
              <a:t>14</a:t>
            </a:r>
            <a:r>
              <a:rPr lang="en-US" altLang="zh-TW" sz="1400" dirty="0" smtClean="0"/>
              <a:t>)</a:t>
            </a:r>
            <a:endParaRPr lang="zh-TW" altLang="en-US" sz="1400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6792341" y="2952534"/>
            <a:ext cx="7219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dirty="0" smtClean="0"/>
              <a:t>(</a:t>
            </a:r>
            <a:r>
              <a:rPr lang="en-US" altLang="zh-TW" sz="1600" dirty="0" smtClean="0"/>
              <a:t>5~6</a:t>
            </a:r>
            <a:r>
              <a:rPr lang="en-US" altLang="zh-TW" sz="1600" dirty="0" smtClean="0"/>
              <a:t>)</a:t>
            </a:r>
            <a:endParaRPr lang="zh-TW" altLang="en-US" sz="1600" dirty="0"/>
          </a:p>
        </p:txBody>
      </p:sp>
      <p:cxnSp>
        <p:nvCxnSpPr>
          <p:cNvPr id="24" name="直線接點 23"/>
          <p:cNvCxnSpPr/>
          <p:nvPr/>
        </p:nvCxnSpPr>
        <p:spPr>
          <a:xfrm flipV="1">
            <a:off x="189854" y="4408662"/>
            <a:ext cx="12118498" cy="109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字方塊 31"/>
          <p:cNvSpPr txBox="1"/>
          <p:nvPr/>
        </p:nvSpPr>
        <p:spPr>
          <a:xfrm>
            <a:off x="7573820" y="2640471"/>
            <a:ext cx="948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( </a:t>
            </a:r>
            <a:r>
              <a:rPr lang="en-US" altLang="zh-TW" dirty="0" smtClean="0"/>
              <a:t>3~4 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cxnSp>
        <p:nvCxnSpPr>
          <p:cNvPr id="34" name="直線接點 33"/>
          <p:cNvCxnSpPr>
            <a:stCxn id="11" idx="3"/>
          </p:cNvCxnSpPr>
          <p:nvPr/>
        </p:nvCxnSpPr>
        <p:spPr>
          <a:xfrm>
            <a:off x="11619185" y="270652"/>
            <a:ext cx="0" cy="5640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字方塊 34"/>
          <p:cNvSpPr txBox="1"/>
          <p:nvPr/>
        </p:nvSpPr>
        <p:spPr>
          <a:xfrm>
            <a:off x="10642127" y="266870"/>
            <a:ext cx="33107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課文結講</a:t>
            </a:r>
            <a:endParaRPr lang="zh-TW" altLang="en-US" sz="320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8846073" y="3824133"/>
            <a:ext cx="9489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( 1~2 )</a:t>
            </a:r>
            <a:endParaRPr lang="zh-TW" altLang="en-US" sz="1400" dirty="0"/>
          </a:p>
        </p:txBody>
      </p:sp>
      <p:sp>
        <p:nvSpPr>
          <p:cNvPr id="2" name="文字方塊 1"/>
          <p:cNvSpPr txBox="1"/>
          <p:nvPr/>
        </p:nvSpPr>
        <p:spPr>
          <a:xfrm>
            <a:off x="6343195" y="1058191"/>
            <a:ext cx="1677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分照顧的過程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6330676" y="1937379"/>
            <a:ext cx="461665" cy="15152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 smtClean="0"/>
              <a:t>與幼鳥的互動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6116496" y="3360068"/>
            <a:ext cx="1201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(7~13)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33685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木刻字型">
  <a:themeElements>
    <a:clrScheme name="木刻字型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木刻字型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木刻字型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TM03090434[[fn=木頭類型]]</Template>
  <TotalTime>173</TotalTime>
  <Words>85</Words>
  <Application>Microsoft Office PowerPoint</Application>
  <PresentationFormat>寬螢幕</PresentationFormat>
  <Paragraphs>18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0" baseType="lpstr">
      <vt:lpstr>微軟正黑體</vt:lpstr>
      <vt:lpstr>新細明體</vt:lpstr>
      <vt:lpstr>標楷體</vt:lpstr>
      <vt:lpstr>Calibri</vt:lpstr>
      <vt:lpstr>Rockwell</vt:lpstr>
      <vt:lpstr>Rockwell Condensed</vt:lpstr>
      <vt:lpstr>Wingdings</vt:lpstr>
      <vt:lpstr>木刻字型</vt:lpstr>
      <vt:lpstr>第四課  珍珠鳥 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第二課</dc:title>
  <dc:creator>Teacher</dc:creator>
  <cp:lastModifiedBy>學生</cp:lastModifiedBy>
  <cp:revision>28</cp:revision>
  <dcterms:created xsi:type="dcterms:W3CDTF">2016-03-11T04:34:35Z</dcterms:created>
  <dcterms:modified xsi:type="dcterms:W3CDTF">2016-10-06T04:51:12Z</dcterms:modified>
</cp:coreProperties>
</file>