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 id="2147483678" r:id="rId2"/>
  </p:sldMasterIdLst>
  <p:sldIdLst>
    <p:sldId id="256" r:id="rId3"/>
    <p:sldId id="266" r:id="rId4"/>
    <p:sldId id="321" r:id="rId5"/>
    <p:sldId id="268" r:id="rId6"/>
    <p:sldId id="297" r:id="rId7"/>
    <p:sldId id="296" r:id="rId8"/>
    <p:sldId id="258" r:id="rId9"/>
    <p:sldId id="259" r:id="rId10"/>
    <p:sldId id="269" r:id="rId11"/>
    <p:sldId id="304" r:id="rId12"/>
    <p:sldId id="287" r:id="rId13"/>
    <p:sldId id="309" r:id="rId14"/>
    <p:sldId id="307" r:id="rId15"/>
    <p:sldId id="308" r:id="rId16"/>
    <p:sldId id="271" r:id="rId17"/>
    <p:sldId id="272" r:id="rId18"/>
    <p:sldId id="261" r:id="rId19"/>
    <p:sldId id="312" r:id="rId20"/>
    <p:sldId id="311" r:id="rId21"/>
    <p:sldId id="314" r:id="rId22"/>
    <p:sldId id="333" r:id="rId23"/>
    <p:sldId id="276" r:id="rId24"/>
    <p:sldId id="277" r:id="rId25"/>
    <p:sldId id="283" r:id="rId26"/>
    <p:sldId id="264" r:id="rId27"/>
    <p:sldId id="295" r:id="rId28"/>
    <p:sldId id="315" r:id="rId29"/>
    <p:sldId id="316" r:id="rId30"/>
    <p:sldId id="290" r:id="rId31"/>
    <p:sldId id="288" r:id="rId32"/>
    <p:sldId id="289" r:id="rId33"/>
    <p:sldId id="323" r:id="rId34"/>
    <p:sldId id="322" r:id="rId35"/>
    <p:sldId id="262" r:id="rId36"/>
    <p:sldId id="317" r:id="rId37"/>
    <p:sldId id="318" r:id="rId38"/>
    <p:sldId id="319" r:id="rId39"/>
    <p:sldId id="320" r:id="rId40"/>
    <p:sldId id="324" r:id="rId41"/>
    <p:sldId id="294" r:id="rId42"/>
    <p:sldId id="275" r:id="rId43"/>
    <p:sldId id="293" r:id="rId44"/>
    <p:sldId id="292" r:id="rId45"/>
    <p:sldId id="325" r:id="rId46"/>
    <p:sldId id="299" r:id="rId47"/>
    <p:sldId id="301" r:id="rId48"/>
    <p:sldId id="302" r:id="rId49"/>
    <p:sldId id="286" r:id="rId50"/>
    <p:sldId id="285" r:id="rId51"/>
    <p:sldId id="332" r:id="rId52"/>
    <p:sldId id="327" r:id="rId53"/>
    <p:sldId id="328" r:id="rId54"/>
    <p:sldId id="329" r:id="rId55"/>
    <p:sldId id="330" r:id="rId56"/>
    <p:sldId id="331" r:id="rId57"/>
  </p:sldIdLst>
  <p:sldSz cx="9144000" cy="6858000" type="screen4x3"/>
  <p:notesSz cx="6858000" cy="9144000"/>
  <p:defaultTextStyle>
    <a:defPPr>
      <a:defRPr lang="zh-TW"/>
    </a:defPPr>
    <a:lvl1pPr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5pPr>
    <a:lvl6pPr marL="22860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6pPr>
    <a:lvl7pPr marL="27432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7pPr>
    <a:lvl8pPr marL="32004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8pPr>
    <a:lvl9pPr marL="36576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C66"/>
    <a:srgbClr val="FFFFFF"/>
    <a:srgbClr val="CCFF99"/>
    <a:srgbClr val="99FF33"/>
    <a:srgbClr val="CCFF33"/>
    <a:srgbClr val="00FF99"/>
    <a:srgbClr val="3333FF"/>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2" d="100"/>
          <a:sy n="62" d="100"/>
        </p:scale>
        <p:origin x="1330" y="3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4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143000" y="1122363"/>
            <a:ext cx="6858000" cy="2387600"/>
          </a:xfrm>
        </p:spPr>
        <p:txBody>
          <a:bodyPr anchor="b"/>
          <a:lstStyle>
            <a:lvl1pPr algn="ctr">
              <a:defRPr sz="6000"/>
            </a:lvl1p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smtClean="0"/>
              <a:t>按一下以編輯母片副標題樣式</a:t>
            </a:r>
            <a:endParaRPr lang="zh-TW" alt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9"/>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10"/>
          <p:cNvSpPr>
            <a:spLocks noGrp="1" noChangeArrowheads="1"/>
          </p:cNvSpPr>
          <p:nvPr>
            <p:ph type="sldNum" sz="quarter" idx="12"/>
          </p:nvPr>
        </p:nvSpPr>
        <p:spPr>
          <a:ln/>
        </p:spPr>
        <p:txBody>
          <a:bodyPr/>
          <a:lstStyle>
            <a:lvl1pPr>
              <a:defRPr/>
            </a:lvl1pPr>
          </a:lstStyle>
          <a:p>
            <a:pPr>
              <a:defRPr/>
            </a:pPr>
            <a:fld id="{F769D8F1-244C-4C87-80F8-43417D061212}" type="slidenum">
              <a:rPr lang="en-US" altLang="zh-TW"/>
              <a:pPr>
                <a:defRPr/>
              </a:pPr>
              <a:t>‹#›</a:t>
            </a:fld>
            <a:endParaRPr lang="en-US" altLang="zh-TW"/>
          </a:p>
        </p:txBody>
      </p:sp>
    </p:spTree>
    <p:extLst>
      <p:ext uri="{BB962C8B-B14F-4D97-AF65-F5344CB8AC3E}">
        <p14:creationId xmlns:p14="http://schemas.microsoft.com/office/powerpoint/2010/main" val="965027554"/>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9"/>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10"/>
          <p:cNvSpPr>
            <a:spLocks noGrp="1" noChangeArrowheads="1"/>
          </p:cNvSpPr>
          <p:nvPr>
            <p:ph type="sldNum" sz="quarter" idx="12"/>
          </p:nvPr>
        </p:nvSpPr>
        <p:spPr>
          <a:ln/>
        </p:spPr>
        <p:txBody>
          <a:bodyPr/>
          <a:lstStyle>
            <a:lvl1pPr>
              <a:defRPr/>
            </a:lvl1pPr>
          </a:lstStyle>
          <a:p>
            <a:pPr>
              <a:defRPr/>
            </a:pPr>
            <a:fld id="{CFF3899B-12AE-471B-BE44-A2845435D120}" type="slidenum">
              <a:rPr lang="en-US" altLang="zh-TW"/>
              <a:pPr>
                <a:defRPr/>
              </a:pPr>
              <a:t>‹#›</a:t>
            </a:fld>
            <a:endParaRPr lang="en-US" altLang="zh-TW"/>
          </a:p>
        </p:txBody>
      </p:sp>
    </p:spTree>
    <p:extLst>
      <p:ext uri="{BB962C8B-B14F-4D97-AF65-F5344CB8AC3E}">
        <p14:creationId xmlns:p14="http://schemas.microsoft.com/office/powerpoint/2010/main" val="54561348"/>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858000" y="274638"/>
            <a:ext cx="18288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1371600" y="274638"/>
            <a:ext cx="53340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9"/>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10"/>
          <p:cNvSpPr>
            <a:spLocks noGrp="1" noChangeArrowheads="1"/>
          </p:cNvSpPr>
          <p:nvPr>
            <p:ph type="sldNum" sz="quarter" idx="12"/>
          </p:nvPr>
        </p:nvSpPr>
        <p:spPr>
          <a:ln/>
        </p:spPr>
        <p:txBody>
          <a:bodyPr/>
          <a:lstStyle>
            <a:lvl1pPr>
              <a:defRPr/>
            </a:lvl1pPr>
          </a:lstStyle>
          <a:p>
            <a:pPr>
              <a:defRPr/>
            </a:pPr>
            <a:fld id="{C634DD22-C6A3-4FD3-8583-5262650F514C}" type="slidenum">
              <a:rPr lang="en-US" altLang="zh-TW"/>
              <a:pPr>
                <a:defRPr/>
              </a:pPr>
              <a:t>‹#›</a:t>
            </a:fld>
            <a:endParaRPr lang="en-US" altLang="zh-TW"/>
          </a:p>
        </p:txBody>
      </p:sp>
    </p:spTree>
    <p:extLst>
      <p:ext uri="{BB962C8B-B14F-4D97-AF65-F5344CB8AC3E}">
        <p14:creationId xmlns:p14="http://schemas.microsoft.com/office/powerpoint/2010/main" val="2372524785"/>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標題及表格">
    <p:spTree>
      <p:nvGrpSpPr>
        <p:cNvPr id="1" name=""/>
        <p:cNvGrpSpPr/>
        <p:nvPr/>
      </p:nvGrpSpPr>
      <p:grpSpPr>
        <a:xfrm>
          <a:off x="0" y="0"/>
          <a:ext cx="0" cy="0"/>
          <a:chOff x="0" y="0"/>
          <a:chExt cx="0" cy="0"/>
        </a:xfrm>
      </p:grpSpPr>
      <p:sp>
        <p:nvSpPr>
          <p:cNvPr id="2" name="標題 1"/>
          <p:cNvSpPr>
            <a:spLocks noGrp="1"/>
          </p:cNvSpPr>
          <p:nvPr>
            <p:ph type="title"/>
          </p:nvPr>
        </p:nvSpPr>
        <p:spPr>
          <a:xfrm>
            <a:off x="1371600" y="274638"/>
            <a:ext cx="7315200" cy="1143000"/>
          </a:xfrm>
        </p:spPr>
        <p:txBody>
          <a:bodyPr/>
          <a:lstStyle/>
          <a:p>
            <a:r>
              <a:rPr lang="zh-TW" altLang="en-US" smtClean="0"/>
              <a:t>按一下以編輯母片標題樣式</a:t>
            </a:r>
            <a:endParaRPr lang="zh-TW" altLang="en-US"/>
          </a:p>
        </p:txBody>
      </p:sp>
      <p:sp>
        <p:nvSpPr>
          <p:cNvPr id="3" name="表格版面配置區 2"/>
          <p:cNvSpPr>
            <a:spLocks noGrp="1"/>
          </p:cNvSpPr>
          <p:nvPr>
            <p:ph type="tbl" idx="1"/>
          </p:nvPr>
        </p:nvSpPr>
        <p:spPr>
          <a:xfrm>
            <a:off x="1447800" y="1600200"/>
            <a:ext cx="7239000" cy="4525963"/>
          </a:xfrm>
        </p:spPr>
        <p:txBody>
          <a:bodyPr/>
          <a:lstStyle/>
          <a:p>
            <a:pPr lvl="0"/>
            <a:endParaRPr lang="zh-TW" altLang="en-US" noProof="0" smtClean="0"/>
          </a:p>
        </p:txBody>
      </p:sp>
      <p:sp>
        <p:nvSpPr>
          <p:cNvPr id="4" name="Rectangle 8"/>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9"/>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10"/>
          <p:cNvSpPr>
            <a:spLocks noGrp="1" noChangeArrowheads="1"/>
          </p:cNvSpPr>
          <p:nvPr>
            <p:ph type="sldNum" sz="quarter" idx="12"/>
          </p:nvPr>
        </p:nvSpPr>
        <p:spPr>
          <a:ln/>
        </p:spPr>
        <p:txBody>
          <a:bodyPr/>
          <a:lstStyle>
            <a:lvl1pPr>
              <a:defRPr/>
            </a:lvl1pPr>
          </a:lstStyle>
          <a:p>
            <a:pPr>
              <a:defRPr/>
            </a:pPr>
            <a:fld id="{717DFEAB-43F4-4479-8F00-40497E7FAC3E}" type="slidenum">
              <a:rPr lang="en-US" altLang="zh-TW"/>
              <a:pPr>
                <a:defRPr/>
              </a:pPr>
              <a:t>‹#›</a:t>
            </a:fld>
            <a:endParaRPr lang="en-US" altLang="zh-TW"/>
          </a:p>
        </p:txBody>
      </p:sp>
    </p:spTree>
    <p:extLst>
      <p:ext uri="{BB962C8B-B14F-4D97-AF65-F5344CB8AC3E}">
        <p14:creationId xmlns:p14="http://schemas.microsoft.com/office/powerpoint/2010/main" val="2767651717"/>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143000" y="1122363"/>
            <a:ext cx="6858000" cy="2387600"/>
          </a:xfrm>
        </p:spPr>
        <p:txBody>
          <a:bodyPr anchor="b"/>
          <a:lstStyle>
            <a:lvl1pPr algn="ctr">
              <a:defRPr sz="6000"/>
            </a:lvl1p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smtClean="0"/>
              <a:t>按一下以編輯母片副標題樣式</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C9A8B556-0F7C-4644-BE13-272E7533A0CF}" type="slidenum">
              <a:rPr lang="en-US" altLang="zh-TW"/>
              <a:pPr>
                <a:defRPr/>
              </a:pPr>
              <a:t>‹#›</a:t>
            </a:fld>
            <a:endParaRPr lang="en-US" altLang="zh-TW"/>
          </a:p>
        </p:txBody>
      </p:sp>
    </p:spTree>
    <p:extLst>
      <p:ext uri="{BB962C8B-B14F-4D97-AF65-F5344CB8AC3E}">
        <p14:creationId xmlns:p14="http://schemas.microsoft.com/office/powerpoint/2010/main" val="3452505015"/>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D98A647B-E95C-4A2B-8795-313088A68782}" type="slidenum">
              <a:rPr lang="en-US" altLang="zh-TW"/>
              <a:pPr>
                <a:defRPr/>
              </a:pPr>
              <a:t>‹#›</a:t>
            </a:fld>
            <a:endParaRPr lang="en-US" altLang="zh-TW"/>
          </a:p>
        </p:txBody>
      </p:sp>
    </p:spTree>
    <p:extLst>
      <p:ext uri="{BB962C8B-B14F-4D97-AF65-F5344CB8AC3E}">
        <p14:creationId xmlns:p14="http://schemas.microsoft.com/office/powerpoint/2010/main" val="3749401297"/>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623888" y="1709738"/>
            <a:ext cx="7886700" cy="2852737"/>
          </a:xfrm>
        </p:spPr>
        <p:txBody>
          <a:bodyPr anchor="b"/>
          <a:lstStyle>
            <a:lvl1pPr>
              <a:defRPr sz="6000"/>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TW" altLang="en-US" smtClean="0"/>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900A7D2D-1777-4E59-A94F-BCC8A18512BE}" type="slidenum">
              <a:rPr lang="en-US" altLang="zh-TW"/>
              <a:pPr>
                <a:defRPr/>
              </a:pPr>
              <a:t>‹#›</a:t>
            </a:fld>
            <a:endParaRPr lang="en-US" altLang="zh-TW"/>
          </a:p>
        </p:txBody>
      </p:sp>
    </p:spTree>
    <p:extLst>
      <p:ext uri="{BB962C8B-B14F-4D97-AF65-F5344CB8AC3E}">
        <p14:creationId xmlns:p14="http://schemas.microsoft.com/office/powerpoint/2010/main" val="1801502088"/>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1447800" y="1600200"/>
            <a:ext cx="3543300" cy="4525963"/>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5143500" y="1600200"/>
            <a:ext cx="3543300" cy="4525963"/>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1BB4C62B-D706-421B-9C46-061C79CCFFD3}" type="slidenum">
              <a:rPr lang="en-US" altLang="zh-TW"/>
              <a:pPr>
                <a:defRPr/>
              </a:pPr>
              <a:t>‹#›</a:t>
            </a:fld>
            <a:endParaRPr lang="en-US" altLang="zh-TW"/>
          </a:p>
        </p:txBody>
      </p:sp>
    </p:spTree>
    <p:extLst>
      <p:ext uri="{BB962C8B-B14F-4D97-AF65-F5344CB8AC3E}">
        <p14:creationId xmlns:p14="http://schemas.microsoft.com/office/powerpoint/2010/main" val="3109251756"/>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630238" y="365125"/>
            <a:ext cx="7886700" cy="1325563"/>
          </a:xfrm>
        </p:spPr>
        <p:txBody>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630238" y="2505075"/>
            <a:ext cx="3868737" cy="3684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29150" y="2505075"/>
            <a:ext cx="3887788" cy="3684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6"/>
          <p:cNvSpPr>
            <a:spLocks noGrp="1" noChangeArrowheads="1"/>
          </p:cNvSpPr>
          <p:nvPr>
            <p:ph type="sldNum" sz="quarter" idx="12"/>
          </p:nvPr>
        </p:nvSpPr>
        <p:spPr>
          <a:ln/>
        </p:spPr>
        <p:txBody>
          <a:bodyPr/>
          <a:lstStyle>
            <a:lvl1pPr>
              <a:defRPr/>
            </a:lvl1pPr>
          </a:lstStyle>
          <a:p>
            <a:pPr>
              <a:defRPr/>
            </a:pPr>
            <a:fld id="{6594C53A-BBDF-4180-9C14-F43D28217B7E}" type="slidenum">
              <a:rPr lang="en-US" altLang="zh-TW"/>
              <a:pPr>
                <a:defRPr/>
              </a:pPr>
              <a:t>‹#›</a:t>
            </a:fld>
            <a:endParaRPr lang="en-US" altLang="zh-TW"/>
          </a:p>
        </p:txBody>
      </p:sp>
    </p:spTree>
    <p:extLst>
      <p:ext uri="{BB962C8B-B14F-4D97-AF65-F5344CB8AC3E}">
        <p14:creationId xmlns:p14="http://schemas.microsoft.com/office/powerpoint/2010/main" val="1502538167"/>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6"/>
          <p:cNvSpPr>
            <a:spLocks noGrp="1" noChangeArrowheads="1"/>
          </p:cNvSpPr>
          <p:nvPr>
            <p:ph type="sldNum" sz="quarter" idx="12"/>
          </p:nvPr>
        </p:nvSpPr>
        <p:spPr>
          <a:ln/>
        </p:spPr>
        <p:txBody>
          <a:bodyPr/>
          <a:lstStyle>
            <a:lvl1pPr>
              <a:defRPr/>
            </a:lvl1pPr>
          </a:lstStyle>
          <a:p>
            <a:pPr>
              <a:defRPr/>
            </a:pPr>
            <a:fld id="{EB352180-06C7-4C7F-9A09-A1A3D9AC0F65}" type="slidenum">
              <a:rPr lang="en-US" altLang="zh-TW"/>
              <a:pPr>
                <a:defRPr/>
              </a:pPr>
              <a:t>‹#›</a:t>
            </a:fld>
            <a:endParaRPr lang="en-US" altLang="zh-TW"/>
          </a:p>
        </p:txBody>
      </p:sp>
    </p:spTree>
    <p:extLst>
      <p:ext uri="{BB962C8B-B14F-4D97-AF65-F5344CB8AC3E}">
        <p14:creationId xmlns:p14="http://schemas.microsoft.com/office/powerpoint/2010/main" val="1823850363"/>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6"/>
          <p:cNvSpPr>
            <a:spLocks noGrp="1" noChangeArrowheads="1"/>
          </p:cNvSpPr>
          <p:nvPr>
            <p:ph type="sldNum" sz="quarter" idx="12"/>
          </p:nvPr>
        </p:nvSpPr>
        <p:spPr>
          <a:ln/>
        </p:spPr>
        <p:txBody>
          <a:bodyPr/>
          <a:lstStyle>
            <a:lvl1pPr>
              <a:defRPr/>
            </a:lvl1pPr>
          </a:lstStyle>
          <a:p>
            <a:pPr>
              <a:defRPr/>
            </a:pPr>
            <a:fld id="{D29F16D2-87EA-4823-A2FC-F356EEB42697}" type="slidenum">
              <a:rPr lang="en-US" altLang="zh-TW"/>
              <a:pPr>
                <a:defRPr/>
              </a:pPr>
              <a:t>‹#›</a:t>
            </a:fld>
            <a:endParaRPr lang="en-US" altLang="zh-TW"/>
          </a:p>
        </p:txBody>
      </p:sp>
    </p:spTree>
    <p:extLst>
      <p:ext uri="{BB962C8B-B14F-4D97-AF65-F5344CB8AC3E}">
        <p14:creationId xmlns:p14="http://schemas.microsoft.com/office/powerpoint/2010/main" val="11307855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9"/>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10"/>
          <p:cNvSpPr>
            <a:spLocks noGrp="1" noChangeArrowheads="1"/>
          </p:cNvSpPr>
          <p:nvPr>
            <p:ph type="sldNum" sz="quarter" idx="12"/>
          </p:nvPr>
        </p:nvSpPr>
        <p:spPr>
          <a:ln/>
        </p:spPr>
        <p:txBody>
          <a:bodyPr/>
          <a:lstStyle>
            <a:lvl1pPr>
              <a:defRPr/>
            </a:lvl1pPr>
          </a:lstStyle>
          <a:p>
            <a:pPr>
              <a:defRPr/>
            </a:pPr>
            <a:fld id="{CB8A4AA3-B5A7-4018-A386-B234B5623D8D}" type="slidenum">
              <a:rPr lang="en-US" altLang="zh-TW"/>
              <a:pPr>
                <a:defRPr/>
              </a:pPr>
              <a:t>‹#›</a:t>
            </a:fld>
            <a:endParaRPr lang="en-US" altLang="zh-TW"/>
          </a:p>
        </p:txBody>
      </p:sp>
    </p:spTree>
    <p:extLst>
      <p:ext uri="{BB962C8B-B14F-4D97-AF65-F5344CB8AC3E}">
        <p14:creationId xmlns:p14="http://schemas.microsoft.com/office/powerpoint/2010/main" val="1927783541"/>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30238" y="457200"/>
            <a:ext cx="2949575" cy="1600200"/>
          </a:xfrm>
        </p:spPr>
        <p:txBody>
          <a:bodyPr anchor="b"/>
          <a:lstStyle>
            <a:lvl1pPr>
              <a:defRPr sz="3200"/>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2D463C7E-6C01-4E1F-AC68-FCA9B53D363C}" type="slidenum">
              <a:rPr lang="en-US" altLang="zh-TW"/>
              <a:pPr>
                <a:defRPr/>
              </a:pPr>
              <a:t>‹#›</a:t>
            </a:fld>
            <a:endParaRPr lang="en-US" altLang="zh-TW"/>
          </a:p>
        </p:txBody>
      </p:sp>
    </p:spTree>
    <p:extLst>
      <p:ext uri="{BB962C8B-B14F-4D97-AF65-F5344CB8AC3E}">
        <p14:creationId xmlns:p14="http://schemas.microsoft.com/office/powerpoint/2010/main" val="1187866274"/>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630238" y="457200"/>
            <a:ext cx="2949575" cy="1600200"/>
          </a:xfrm>
        </p:spPr>
        <p:txBody>
          <a:bodyPr anchor="b"/>
          <a:lstStyle>
            <a:lvl1pPr>
              <a:defRPr sz="3200"/>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062DF5A1-881E-4EC5-9B9B-1358F9606628}" type="slidenum">
              <a:rPr lang="en-US" altLang="zh-TW"/>
              <a:pPr>
                <a:defRPr/>
              </a:pPr>
              <a:t>‹#›</a:t>
            </a:fld>
            <a:endParaRPr lang="en-US" altLang="zh-TW"/>
          </a:p>
        </p:txBody>
      </p:sp>
    </p:spTree>
    <p:extLst>
      <p:ext uri="{BB962C8B-B14F-4D97-AF65-F5344CB8AC3E}">
        <p14:creationId xmlns:p14="http://schemas.microsoft.com/office/powerpoint/2010/main" val="4251524407"/>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B61BBE6D-0F8B-4C73-91A9-E8A34D66D676}" type="slidenum">
              <a:rPr lang="en-US" altLang="zh-TW"/>
              <a:pPr>
                <a:defRPr/>
              </a:pPr>
              <a:t>‹#›</a:t>
            </a:fld>
            <a:endParaRPr lang="en-US" altLang="zh-TW"/>
          </a:p>
        </p:txBody>
      </p:sp>
    </p:spTree>
    <p:extLst>
      <p:ext uri="{BB962C8B-B14F-4D97-AF65-F5344CB8AC3E}">
        <p14:creationId xmlns:p14="http://schemas.microsoft.com/office/powerpoint/2010/main" val="3813717361"/>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858000" y="274638"/>
            <a:ext cx="18288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1371600" y="274638"/>
            <a:ext cx="53340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44F35950-38DB-4CC8-AA2A-CAF424C21B66}" type="slidenum">
              <a:rPr lang="en-US" altLang="zh-TW"/>
              <a:pPr>
                <a:defRPr/>
              </a:pPr>
              <a:t>‹#›</a:t>
            </a:fld>
            <a:endParaRPr lang="en-US" altLang="zh-TW"/>
          </a:p>
        </p:txBody>
      </p:sp>
    </p:spTree>
    <p:extLst>
      <p:ext uri="{BB962C8B-B14F-4D97-AF65-F5344CB8AC3E}">
        <p14:creationId xmlns:p14="http://schemas.microsoft.com/office/powerpoint/2010/main" val="1760346968"/>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623888" y="1709738"/>
            <a:ext cx="7886700" cy="2852737"/>
          </a:xfrm>
        </p:spPr>
        <p:txBody>
          <a:bodyPr anchor="b"/>
          <a:lstStyle>
            <a:lvl1pPr>
              <a:defRPr sz="6000"/>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TW" altLang="en-US" smtClean="0"/>
              <a:t>按一下以編輯母片文字樣式</a:t>
            </a:r>
          </a:p>
        </p:txBody>
      </p:sp>
      <p:sp>
        <p:nvSpPr>
          <p:cNvPr id="4" name="Rectangle 8"/>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9"/>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10"/>
          <p:cNvSpPr>
            <a:spLocks noGrp="1" noChangeArrowheads="1"/>
          </p:cNvSpPr>
          <p:nvPr>
            <p:ph type="sldNum" sz="quarter" idx="12"/>
          </p:nvPr>
        </p:nvSpPr>
        <p:spPr>
          <a:ln/>
        </p:spPr>
        <p:txBody>
          <a:bodyPr/>
          <a:lstStyle>
            <a:lvl1pPr>
              <a:defRPr/>
            </a:lvl1pPr>
          </a:lstStyle>
          <a:p>
            <a:pPr>
              <a:defRPr/>
            </a:pPr>
            <a:fld id="{3D997D20-0734-4AD0-8F62-42ED0D77BBA9}" type="slidenum">
              <a:rPr lang="en-US" altLang="zh-TW"/>
              <a:pPr>
                <a:defRPr/>
              </a:pPr>
              <a:t>‹#›</a:t>
            </a:fld>
            <a:endParaRPr lang="en-US" altLang="zh-TW"/>
          </a:p>
        </p:txBody>
      </p:sp>
    </p:spTree>
    <p:extLst>
      <p:ext uri="{BB962C8B-B14F-4D97-AF65-F5344CB8AC3E}">
        <p14:creationId xmlns:p14="http://schemas.microsoft.com/office/powerpoint/2010/main" val="4210047103"/>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1447800" y="1600200"/>
            <a:ext cx="3543300" cy="4525963"/>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5143500" y="1600200"/>
            <a:ext cx="3543300" cy="4525963"/>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8"/>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9"/>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10"/>
          <p:cNvSpPr>
            <a:spLocks noGrp="1" noChangeArrowheads="1"/>
          </p:cNvSpPr>
          <p:nvPr>
            <p:ph type="sldNum" sz="quarter" idx="12"/>
          </p:nvPr>
        </p:nvSpPr>
        <p:spPr>
          <a:ln/>
        </p:spPr>
        <p:txBody>
          <a:bodyPr/>
          <a:lstStyle>
            <a:lvl1pPr>
              <a:defRPr/>
            </a:lvl1pPr>
          </a:lstStyle>
          <a:p>
            <a:pPr>
              <a:defRPr/>
            </a:pPr>
            <a:fld id="{9CB0CAA1-BA28-401B-ADDA-3B35FCCD9D34}" type="slidenum">
              <a:rPr lang="en-US" altLang="zh-TW"/>
              <a:pPr>
                <a:defRPr/>
              </a:pPr>
              <a:t>‹#›</a:t>
            </a:fld>
            <a:endParaRPr lang="en-US" altLang="zh-TW"/>
          </a:p>
        </p:txBody>
      </p:sp>
    </p:spTree>
    <p:extLst>
      <p:ext uri="{BB962C8B-B14F-4D97-AF65-F5344CB8AC3E}">
        <p14:creationId xmlns:p14="http://schemas.microsoft.com/office/powerpoint/2010/main" val="3172337876"/>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630238" y="365125"/>
            <a:ext cx="7886700" cy="1325563"/>
          </a:xfrm>
        </p:spPr>
        <p:txBody>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630238" y="2505075"/>
            <a:ext cx="3868737" cy="3684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29150" y="2505075"/>
            <a:ext cx="3887788" cy="3684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8"/>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9"/>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10"/>
          <p:cNvSpPr>
            <a:spLocks noGrp="1" noChangeArrowheads="1"/>
          </p:cNvSpPr>
          <p:nvPr>
            <p:ph type="sldNum" sz="quarter" idx="12"/>
          </p:nvPr>
        </p:nvSpPr>
        <p:spPr>
          <a:ln/>
        </p:spPr>
        <p:txBody>
          <a:bodyPr/>
          <a:lstStyle>
            <a:lvl1pPr>
              <a:defRPr/>
            </a:lvl1pPr>
          </a:lstStyle>
          <a:p>
            <a:pPr>
              <a:defRPr/>
            </a:pPr>
            <a:fld id="{92D78F13-0436-4907-A96E-264114A9E5EA}" type="slidenum">
              <a:rPr lang="en-US" altLang="zh-TW"/>
              <a:pPr>
                <a:defRPr/>
              </a:pPr>
              <a:t>‹#›</a:t>
            </a:fld>
            <a:endParaRPr lang="en-US" altLang="zh-TW"/>
          </a:p>
        </p:txBody>
      </p:sp>
    </p:spTree>
    <p:extLst>
      <p:ext uri="{BB962C8B-B14F-4D97-AF65-F5344CB8AC3E}">
        <p14:creationId xmlns:p14="http://schemas.microsoft.com/office/powerpoint/2010/main" val="2326947470"/>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Rectangle 8"/>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9"/>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10"/>
          <p:cNvSpPr>
            <a:spLocks noGrp="1" noChangeArrowheads="1"/>
          </p:cNvSpPr>
          <p:nvPr>
            <p:ph type="sldNum" sz="quarter" idx="12"/>
          </p:nvPr>
        </p:nvSpPr>
        <p:spPr>
          <a:ln/>
        </p:spPr>
        <p:txBody>
          <a:bodyPr/>
          <a:lstStyle>
            <a:lvl1pPr>
              <a:defRPr/>
            </a:lvl1pPr>
          </a:lstStyle>
          <a:p>
            <a:pPr>
              <a:defRPr/>
            </a:pPr>
            <a:fld id="{E713F770-8A46-4E54-8A18-66D3F5918713}" type="slidenum">
              <a:rPr lang="en-US" altLang="zh-TW"/>
              <a:pPr>
                <a:defRPr/>
              </a:pPr>
              <a:t>‹#›</a:t>
            </a:fld>
            <a:endParaRPr lang="en-US" altLang="zh-TW"/>
          </a:p>
        </p:txBody>
      </p:sp>
    </p:spTree>
    <p:extLst>
      <p:ext uri="{BB962C8B-B14F-4D97-AF65-F5344CB8AC3E}">
        <p14:creationId xmlns:p14="http://schemas.microsoft.com/office/powerpoint/2010/main" val="2409941781"/>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9"/>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10"/>
          <p:cNvSpPr>
            <a:spLocks noGrp="1" noChangeArrowheads="1"/>
          </p:cNvSpPr>
          <p:nvPr>
            <p:ph type="sldNum" sz="quarter" idx="12"/>
          </p:nvPr>
        </p:nvSpPr>
        <p:spPr>
          <a:ln/>
        </p:spPr>
        <p:txBody>
          <a:bodyPr/>
          <a:lstStyle>
            <a:lvl1pPr>
              <a:defRPr/>
            </a:lvl1pPr>
          </a:lstStyle>
          <a:p>
            <a:pPr>
              <a:defRPr/>
            </a:pPr>
            <a:fld id="{E9048E8C-065E-4359-8274-44E418284E25}" type="slidenum">
              <a:rPr lang="en-US" altLang="zh-TW"/>
              <a:pPr>
                <a:defRPr/>
              </a:pPr>
              <a:t>‹#›</a:t>
            </a:fld>
            <a:endParaRPr lang="en-US" altLang="zh-TW"/>
          </a:p>
        </p:txBody>
      </p:sp>
    </p:spTree>
    <p:extLst>
      <p:ext uri="{BB962C8B-B14F-4D97-AF65-F5344CB8AC3E}">
        <p14:creationId xmlns:p14="http://schemas.microsoft.com/office/powerpoint/2010/main" val="2854315386"/>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30238" y="457200"/>
            <a:ext cx="2949575" cy="1600200"/>
          </a:xfrm>
        </p:spPr>
        <p:txBody>
          <a:bodyPr anchor="b"/>
          <a:lstStyle>
            <a:lvl1pPr>
              <a:defRPr sz="3200"/>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按一下以編輯母片文字樣式</a:t>
            </a:r>
          </a:p>
        </p:txBody>
      </p:sp>
      <p:sp>
        <p:nvSpPr>
          <p:cNvPr id="5" name="Rectangle 8"/>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9"/>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10"/>
          <p:cNvSpPr>
            <a:spLocks noGrp="1" noChangeArrowheads="1"/>
          </p:cNvSpPr>
          <p:nvPr>
            <p:ph type="sldNum" sz="quarter" idx="12"/>
          </p:nvPr>
        </p:nvSpPr>
        <p:spPr>
          <a:ln/>
        </p:spPr>
        <p:txBody>
          <a:bodyPr/>
          <a:lstStyle>
            <a:lvl1pPr>
              <a:defRPr/>
            </a:lvl1pPr>
          </a:lstStyle>
          <a:p>
            <a:pPr>
              <a:defRPr/>
            </a:pPr>
            <a:fld id="{4D641DFC-66C5-4E0D-A727-8C86A6D39BCB}" type="slidenum">
              <a:rPr lang="en-US" altLang="zh-TW"/>
              <a:pPr>
                <a:defRPr/>
              </a:pPr>
              <a:t>‹#›</a:t>
            </a:fld>
            <a:endParaRPr lang="en-US" altLang="zh-TW"/>
          </a:p>
        </p:txBody>
      </p:sp>
    </p:spTree>
    <p:extLst>
      <p:ext uri="{BB962C8B-B14F-4D97-AF65-F5344CB8AC3E}">
        <p14:creationId xmlns:p14="http://schemas.microsoft.com/office/powerpoint/2010/main" val="2144259251"/>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630238" y="457200"/>
            <a:ext cx="2949575" cy="1600200"/>
          </a:xfrm>
        </p:spPr>
        <p:txBody>
          <a:bodyPr anchor="b"/>
          <a:lstStyle>
            <a:lvl1pPr>
              <a:defRPr sz="3200"/>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按一下以編輯母片文字樣式</a:t>
            </a:r>
          </a:p>
        </p:txBody>
      </p:sp>
      <p:sp>
        <p:nvSpPr>
          <p:cNvPr id="5" name="Rectangle 8"/>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9"/>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10"/>
          <p:cNvSpPr>
            <a:spLocks noGrp="1" noChangeArrowheads="1"/>
          </p:cNvSpPr>
          <p:nvPr>
            <p:ph type="sldNum" sz="quarter" idx="12"/>
          </p:nvPr>
        </p:nvSpPr>
        <p:spPr>
          <a:ln/>
        </p:spPr>
        <p:txBody>
          <a:bodyPr/>
          <a:lstStyle>
            <a:lvl1pPr>
              <a:defRPr/>
            </a:lvl1pPr>
          </a:lstStyle>
          <a:p>
            <a:pPr>
              <a:defRPr/>
            </a:pPr>
            <a:fld id="{935BBF2E-2D42-4B82-BF0E-5E141953FB7D}" type="slidenum">
              <a:rPr lang="en-US" altLang="zh-TW"/>
              <a:pPr>
                <a:defRPr/>
              </a:pPr>
              <a:t>‹#›</a:t>
            </a:fld>
            <a:endParaRPr lang="en-US" altLang="zh-TW"/>
          </a:p>
        </p:txBody>
      </p:sp>
    </p:spTree>
    <p:extLst>
      <p:ext uri="{BB962C8B-B14F-4D97-AF65-F5344CB8AC3E}">
        <p14:creationId xmlns:p14="http://schemas.microsoft.com/office/powerpoint/2010/main" val="869296044"/>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7"/>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1371600" y="274638"/>
            <a:ext cx="7315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1028" name="Rectangle 3"/>
          <p:cNvSpPr>
            <a:spLocks noGrp="1" noChangeArrowheads="1"/>
          </p:cNvSpPr>
          <p:nvPr>
            <p:ph type="body" idx="1"/>
          </p:nvPr>
        </p:nvSpPr>
        <p:spPr bwMode="auto">
          <a:xfrm>
            <a:off x="1447800" y="1600200"/>
            <a:ext cx="72390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9" name="Rectangle 8"/>
          <p:cNvSpPr>
            <a:spLocks noGrp="1" noChangeArrowheads="1"/>
          </p:cNvSpPr>
          <p:nvPr>
            <p:ph type="dt" sz="half" idx="2"/>
          </p:nvPr>
        </p:nvSpPr>
        <p:spPr bwMode="auto">
          <a:xfrm>
            <a:off x="1447800" y="6245225"/>
            <a:ext cx="19050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eaLnBrk="1" hangingPunct="1">
              <a:defRPr sz="1200">
                <a:solidFill>
                  <a:schemeClr val="tx2"/>
                </a:solidFill>
                <a:latin typeface="+mn-lt"/>
                <a:ea typeface="新細明體" charset="-120"/>
              </a:defRPr>
            </a:lvl1pPr>
          </a:lstStyle>
          <a:p>
            <a:pPr>
              <a:defRPr/>
            </a:pPr>
            <a:endParaRPr lang="en-US" altLang="zh-TW"/>
          </a:p>
        </p:txBody>
      </p:sp>
      <p:sp>
        <p:nvSpPr>
          <p:cNvPr id="10" name="Rectangle 9"/>
          <p:cNvSpPr>
            <a:spLocks noGrp="1" noChangeArrowheads="1"/>
          </p:cNvSpPr>
          <p:nvPr>
            <p:ph type="ftr" sz="quarter" idx="3"/>
          </p:nvPr>
        </p:nvSpPr>
        <p:spPr bwMode="auto">
          <a:xfrm>
            <a:off x="3505200" y="6245225"/>
            <a:ext cx="2895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eaLnBrk="1" hangingPunct="1">
              <a:defRPr sz="1200">
                <a:solidFill>
                  <a:schemeClr val="tx2"/>
                </a:solidFill>
                <a:latin typeface="+mn-lt"/>
                <a:ea typeface="新細明體" charset="-120"/>
              </a:defRPr>
            </a:lvl1pPr>
          </a:lstStyle>
          <a:p>
            <a:pPr>
              <a:defRPr/>
            </a:pPr>
            <a:endParaRPr lang="en-US" altLang="zh-TW"/>
          </a:p>
        </p:txBody>
      </p:sp>
      <p:sp>
        <p:nvSpPr>
          <p:cNvPr id="11" name="Rectangle 10"/>
          <p:cNvSpPr>
            <a:spLocks noGrp="1" noChangeArrowheads="1"/>
          </p:cNvSpPr>
          <p:nvPr>
            <p:ph type="sldNum" sz="quarter" idx="4"/>
          </p:nvPr>
        </p:nvSpPr>
        <p:spPr bwMode="auto">
          <a:xfrm>
            <a:off x="6553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1" hangingPunct="1">
              <a:defRPr sz="1200">
                <a:solidFill>
                  <a:schemeClr val="tx2"/>
                </a:solidFill>
                <a:latin typeface="+mn-lt"/>
              </a:defRPr>
            </a:lvl1pPr>
          </a:lstStyle>
          <a:p>
            <a:pPr>
              <a:defRPr/>
            </a:pPr>
            <a:fld id="{537AE50A-B5D2-4DF0-B448-4B57CC7CADA2}"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Lst>
  <p:transition spd="med"/>
  <p:timing>
    <p:tnLst>
      <p:par>
        <p:cTn id="1" dur="indefinite" restart="never" nodeType="tmRoot"/>
      </p:par>
    </p:tnLst>
  </p:timing>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anose="02020404030301010803" pitchFamily="18" charset="0"/>
        </a:defRPr>
      </a:lvl2pPr>
      <a:lvl3pPr algn="l" rtl="0" eaLnBrk="0" fontAlgn="base" hangingPunct="0">
        <a:spcBef>
          <a:spcPct val="0"/>
        </a:spcBef>
        <a:spcAft>
          <a:spcPct val="0"/>
        </a:spcAft>
        <a:defRPr sz="4400">
          <a:solidFill>
            <a:schemeClr val="tx2"/>
          </a:solidFill>
          <a:latin typeface="Garamond" panose="02020404030301010803" pitchFamily="18" charset="0"/>
        </a:defRPr>
      </a:lvl3pPr>
      <a:lvl4pPr algn="l" rtl="0" eaLnBrk="0" fontAlgn="base" hangingPunct="0">
        <a:spcBef>
          <a:spcPct val="0"/>
        </a:spcBef>
        <a:spcAft>
          <a:spcPct val="0"/>
        </a:spcAft>
        <a:defRPr sz="4400">
          <a:solidFill>
            <a:schemeClr val="tx2"/>
          </a:solidFill>
          <a:latin typeface="Garamond" panose="02020404030301010803" pitchFamily="18" charset="0"/>
        </a:defRPr>
      </a:lvl4pPr>
      <a:lvl5pPr algn="l" rtl="0" eaLnBrk="0" fontAlgn="base" hangingPunct="0">
        <a:spcBef>
          <a:spcPct val="0"/>
        </a:spcBef>
        <a:spcAft>
          <a:spcPct val="0"/>
        </a:spcAft>
        <a:defRPr sz="4400">
          <a:solidFill>
            <a:schemeClr val="tx2"/>
          </a:solidFill>
          <a:latin typeface="Garamond" panose="02020404030301010803" pitchFamily="18" charset="0"/>
        </a:defRPr>
      </a:lvl5pPr>
      <a:lvl6pPr marL="457200" algn="l" rtl="0" eaLnBrk="0" fontAlgn="base" hangingPunct="0">
        <a:spcBef>
          <a:spcPct val="0"/>
        </a:spcBef>
        <a:spcAft>
          <a:spcPct val="0"/>
        </a:spcAft>
        <a:defRPr sz="4400">
          <a:solidFill>
            <a:schemeClr val="tx2"/>
          </a:solidFill>
          <a:latin typeface="Garamond" panose="02020404030301010803" pitchFamily="18" charset="0"/>
        </a:defRPr>
      </a:lvl6pPr>
      <a:lvl7pPr marL="914400" algn="l" rtl="0" eaLnBrk="0" fontAlgn="base" hangingPunct="0">
        <a:spcBef>
          <a:spcPct val="0"/>
        </a:spcBef>
        <a:spcAft>
          <a:spcPct val="0"/>
        </a:spcAft>
        <a:defRPr sz="4400">
          <a:solidFill>
            <a:schemeClr val="tx2"/>
          </a:solidFill>
          <a:latin typeface="Garamond" panose="02020404030301010803" pitchFamily="18" charset="0"/>
        </a:defRPr>
      </a:lvl7pPr>
      <a:lvl8pPr marL="1371600" algn="l" rtl="0" eaLnBrk="0" fontAlgn="base" hangingPunct="0">
        <a:spcBef>
          <a:spcPct val="0"/>
        </a:spcBef>
        <a:spcAft>
          <a:spcPct val="0"/>
        </a:spcAft>
        <a:defRPr sz="4400">
          <a:solidFill>
            <a:schemeClr val="tx2"/>
          </a:solidFill>
          <a:latin typeface="Garamond" panose="02020404030301010803" pitchFamily="18" charset="0"/>
        </a:defRPr>
      </a:lvl8pPr>
      <a:lvl9pPr marL="1828800" algn="l" rtl="0" eaLnBrk="0" fontAlgn="base" hangingPunct="0">
        <a:spcBef>
          <a:spcPct val="0"/>
        </a:spcBef>
        <a:spcAft>
          <a:spcPct val="0"/>
        </a:spcAft>
        <a:defRPr sz="4400">
          <a:solidFill>
            <a:schemeClr val="tx2"/>
          </a:solidFill>
          <a:latin typeface="Garamond" panose="02020404030301010803" pitchFamily="18" charset="0"/>
        </a:defRPr>
      </a:lvl9pPr>
    </p:titleStyle>
    <p:bodyStyle>
      <a:lvl1pPr marL="342900" indent="-342900" algn="l" rtl="0" eaLnBrk="0" fontAlgn="base" hangingPunct="0">
        <a:spcBef>
          <a:spcPct val="20000"/>
        </a:spcBef>
        <a:spcAft>
          <a:spcPct val="0"/>
        </a:spcAft>
        <a:buChar char="•"/>
        <a:defRPr sz="3200" kern="1200">
          <a:solidFill>
            <a:schemeClr val="tx2"/>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2"/>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2"/>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2"/>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p:cNvSpPr>
            <a:spLocks noGrp="1" noChangeArrowheads="1"/>
          </p:cNvSpPr>
          <p:nvPr>
            <p:ph type="title"/>
          </p:nvPr>
        </p:nvSpPr>
        <p:spPr bwMode="auto">
          <a:xfrm>
            <a:off x="1371600" y="274638"/>
            <a:ext cx="7315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2052" name="Rectangle 3"/>
          <p:cNvSpPr>
            <a:spLocks noGrp="1" noChangeArrowheads="1"/>
          </p:cNvSpPr>
          <p:nvPr>
            <p:ph type="body" idx="1"/>
          </p:nvPr>
        </p:nvSpPr>
        <p:spPr bwMode="auto">
          <a:xfrm>
            <a:off x="1447800" y="1600200"/>
            <a:ext cx="72390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2" name="Rectangle 4"/>
          <p:cNvSpPr>
            <a:spLocks noGrp="1" noChangeArrowheads="1"/>
          </p:cNvSpPr>
          <p:nvPr>
            <p:ph type="dt" sz="half" idx="2"/>
          </p:nvPr>
        </p:nvSpPr>
        <p:spPr bwMode="auto">
          <a:xfrm>
            <a:off x="1447800" y="6245225"/>
            <a:ext cx="19050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solidFill>
                  <a:schemeClr val="tx2"/>
                </a:solidFill>
                <a:latin typeface="+mn-lt"/>
                <a:ea typeface="新細明體" charset="-120"/>
              </a:defRPr>
            </a:lvl1pPr>
          </a:lstStyle>
          <a:p>
            <a:pPr>
              <a:defRPr/>
            </a:pPr>
            <a:endParaRPr lang="en-US" altLang="zh-TW"/>
          </a:p>
        </p:txBody>
      </p:sp>
      <p:sp>
        <p:nvSpPr>
          <p:cNvPr id="1029" name="Rectangle 5"/>
          <p:cNvSpPr>
            <a:spLocks noGrp="1" noChangeArrowheads="1"/>
          </p:cNvSpPr>
          <p:nvPr>
            <p:ph type="ftr" sz="quarter" idx="3"/>
          </p:nvPr>
        </p:nvSpPr>
        <p:spPr bwMode="auto">
          <a:xfrm>
            <a:off x="3505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200">
                <a:solidFill>
                  <a:schemeClr val="tx2"/>
                </a:solidFill>
                <a:latin typeface="+mn-lt"/>
                <a:ea typeface="新細明體" charset="-120"/>
              </a:defRPr>
            </a:lvl1pPr>
          </a:lstStyle>
          <a:p>
            <a:pPr>
              <a:defRPr/>
            </a:pPr>
            <a:endParaRPr lang="en-US" altLang="zh-TW"/>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chemeClr val="tx2"/>
                </a:solidFill>
                <a:latin typeface="+mn-lt"/>
              </a:defRPr>
            </a:lvl1pPr>
          </a:lstStyle>
          <a:p>
            <a:pPr>
              <a:defRPr/>
            </a:pPr>
            <a:fld id="{8CFBB76B-542A-4489-8066-BDB8E429F41D}"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ransition spd="med"/>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anose="02020404030301010803" pitchFamily="18" charset="0"/>
        </a:defRPr>
      </a:lvl2pPr>
      <a:lvl3pPr algn="l" rtl="0" eaLnBrk="0" fontAlgn="base" hangingPunct="0">
        <a:spcBef>
          <a:spcPct val="0"/>
        </a:spcBef>
        <a:spcAft>
          <a:spcPct val="0"/>
        </a:spcAft>
        <a:defRPr sz="4400">
          <a:solidFill>
            <a:schemeClr val="tx2"/>
          </a:solidFill>
          <a:latin typeface="Garamond" panose="02020404030301010803" pitchFamily="18" charset="0"/>
        </a:defRPr>
      </a:lvl3pPr>
      <a:lvl4pPr algn="l" rtl="0" eaLnBrk="0" fontAlgn="base" hangingPunct="0">
        <a:spcBef>
          <a:spcPct val="0"/>
        </a:spcBef>
        <a:spcAft>
          <a:spcPct val="0"/>
        </a:spcAft>
        <a:defRPr sz="4400">
          <a:solidFill>
            <a:schemeClr val="tx2"/>
          </a:solidFill>
          <a:latin typeface="Garamond" panose="02020404030301010803" pitchFamily="18" charset="0"/>
        </a:defRPr>
      </a:lvl4pPr>
      <a:lvl5pPr algn="l" rtl="0" eaLnBrk="0" fontAlgn="base" hangingPunct="0">
        <a:spcBef>
          <a:spcPct val="0"/>
        </a:spcBef>
        <a:spcAft>
          <a:spcPct val="0"/>
        </a:spcAft>
        <a:defRPr sz="4400">
          <a:solidFill>
            <a:schemeClr val="tx2"/>
          </a:solidFill>
          <a:latin typeface="Garamond" panose="02020404030301010803" pitchFamily="18" charset="0"/>
        </a:defRPr>
      </a:lvl5pPr>
      <a:lvl6pPr marL="457200" algn="l" rtl="0" eaLnBrk="0" fontAlgn="base" hangingPunct="0">
        <a:spcBef>
          <a:spcPct val="0"/>
        </a:spcBef>
        <a:spcAft>
          <a:spcPct val="0"/>
        </a:spcAft>
        <a:defRPr sz="4400">
          <a:solidFill>
            <a:schemeClr val="tx2"/>
          </a:solidFill>
          <a:latin typeface="Garamond" panose="02020404030301010803" pitchFamily="18" charset="0"/>
        </a:defRPr>
      </a:lvl6pPr>
      <a:lvl7pPr marL="914400" algn="l" rtl="0" eaLnBrk="0" fontAlgn="base" hangingPunct="0">
        <a:spcBef>
          <a:spcPct val="0"/>
        </a:spcBef>
        <a:spcAft>
          <a:spcPct val="0"/>
        </a:spcAft>
        <a:defRPr sz="4400">
          <a:solidFill>
            <a:schemeClr val="tx2"/>
          </a:solidFill>
          <a:latin typeface="Garamond" panose="02020404030301010803" pitchFamily="18" charset="0"/>
        </a:defRPr>
      </a:lvl7pPr>
      <a:lvl8pPr marL="1371600" algn="l" rtl="0" eaLnBrk="0" fontAlgn="base" hangingPunct="0">
        <a:spcBef>
          <a:spcPct val="0"/>
        </a:spcBef>
        <a:spcAft>
          <a:spcPct val="0"/>
        </a:spcAft>
        <a:defRPr sz="4400">
          <a:solidFill>
            <a:schemeClr val="tx2"/>
          </a:solidFill>
          <a:latin typeface="Garamond" panose="02020404030301010803" pitchFamily="18" charset="0"/>
        </a:defRPr>
      </a:lvl8pPr>
      <a:lvl9pPr marL="1828800" algn="l" rtl="0" eaLnBrk="0" fontAlgn="base" hangingPunct="0">
        <a:spcBef>
          <a:spcPct val="0"/>
        </a:spcBef>
        <a:spcAft>
          <a:spcPct val="0"/>
        </a:spcAft>
        <a:defRPr sz="4400">
          <a:solidFill>
            <a:schemeClr val="tx2"/>
          </a:solidFill>
          <a:latin typeface="Garamond" panose="02020404030301010803" pitchFamily="18" charset="0"/>
        </a:defRPr>
      </a:lvl9pPr>
    </p:titleStyle>
    <p:bodyStyle>
      <a:lvl1pPr marL="342900" indent="-342900" algn="l" rtl="0" eaLnBrk="0" fontAlgn="base" hangingPunct="0">
        <a:spcBef>
          <a:spcPct val="20000"/>
        </a:spcBef>
        <a:spcAft>
          <a:spcPct val="0"/>
        </a:spcAft>
        <a:buChar char="•"/>
        <a:defRPr sz="3200" kern="1200">
          <a:solidFill>
            <a:schemeClr val="tx2"/>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2"/>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2"/>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2"/>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6.xml"/><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eKXfqpg-Q-k" TargetMode="External"/><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6.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eKXfqpg-Q-k" TargetMode="External"/><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 Id="rId4" Type="http://schemas.openxmlformats.org/officeDocument/2006/relationships/hyperlink" Target="http://greenync.pixnet.net/blog/post/60055642-%E2%96%B2-%E5%8F%B0%E6%9D%B1%E5%B8%82%E6%B5%B7%E6%BF%B1%E5%85%AC%E5%9C%92%E3%80%81%E6%A3%AE%E6%9E%97%E5%85%AC%E5%9C%92%E3%80%81%E5%8F%B2%E5%89%8D%E6%96%87%E5%8C%96%E5%8D%9A"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hyperlink" Target="http://sec.gov.taipei/"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hyperlink" Target="https://zh-tw.facebook.com/permalink.php?story_fbid=695041713845311&amp;id=217817761567711" TargetMode="External"/><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057400" y="1828800"/>
            <a:ext cx="6400800" cy="1470025"/>
          </a:xfrm>
        </p:spPr>
        <p:txBody>
          <a:bodyPr anchor="ctr"/>
          <a:lstStyle/>
          <a:p>
            <a:pPr algn="l"/>
            <a:r>
              <a:rPr lang="zh-TW" altLang="en-US" sz="6900" smtClean="0">
                <a:ea typeface="華康POP1體W7" panose="040B0709000000000000" pitchFamily="81" charset="-120"/>
              </a:rPr>
              <a:t>悠遊臺灣史前行</a:t>
            </a:r>
          </a:p>
        </p:txBody>
      </p:sp>
      <p:sp>
        <p:nvSpPr>
          <p:cNvPr id="3075" name="Rectangle 3"/>
          <p:cNvSpPr>
            <a:spLocks noGrp="1" noChangeArrowheads="1"/>
          </p:cNvSpPr>
          <p:nvPr>
            <p:ph type="subTitle" idx="1"/>
          </p:nvPr>
        </p:nvSpPr>
        <p:spPr>
          <a:xfrm>
            <a:off x="3352800" y="3352800"/>
            <a:ext cx="3124200" cy="2362200"/>
          </a:xfrm>
        </p:spPr>
        <p:txBody>
          <a:bodyPr/>
          <a:lstStyle/>
          <a:p>
            <a:pPr algn="l"/>
            <a:r>
              <a:rPr lang="en-US" altLang="zh-TW" sz="3200" b="1" smtClean="0">
                <a:latin typeface="標楷體" panose="03000509000000000000" pitchFamily="65" charset="-120"/>
                <a:ea typeface="標楷體" panose="03000509000000000000" pitchFamily="65" charset="-120"/>
              </a:rPr>
              <a:t>◎</a:t>
            </a:r>
            <a:r>
              <a:rPr lang="zh-TW" altLang="en-US" sz="3200" b="1" smtClean="0">
                <a:latin typeface="標楷體" panose="03000509000000000000" pitchFamily="65" charset="-120"/>
                <a:ea typeface="標楷體" panose="03000509000000000000" pitchFamily="65" charset="-120"/>
              </a:rPr>
              <a:t>長濱文化</a:t>
            </a:r>
          </a:p>
          <a:p>
            <a:pPr algn="l"/>
            <a:r>
              <a:rPr lang="zh-TW" altLang="en-US" sz="3200" b="1" smtClean="0">
                <a:latin typeface="標楷體" panose="03000509000000000000" pitchFamily="65" charset="-120"/>
                <a:ea typeface="標楷體" panose="03000509000000000000" pitchFamily="65" charset="-120"/>
              </a:rPr>
              <a:t>◎圓山文化</a:t>
            </a:r>
          </a:p>
          <a:p>
            <a:pPr algn="l"/>
            <a:r>
              <a:rPr lang="zh-TW" altLang="en-US" sz="3200" b="1" smtClean="0">
                <a:latin typeface="標楷體" panose="03000509000000000000" pitchFamily="65" charset="-120"/>
                <a:ea typeface="標楷體" panose="03000509000000000000" pitchFamily="65" charset="-120"/>
              </a:rPr>
              <a:t>◎卑南文化</a:t>
            </a:r>
          </a:p>
          <a:p>
            <a:pPr algn="l"/>
            <a:r>
              <a:rPr lang="zh-TW" altLang="en-US" sz="3200" b="1" smtClean="0">
                <a:latin typeface="標楷體" panose="03000509000000000000" pitchFamily="65" charset="-120"/>
                <a:ea typeface="標楷體" panose="03000509000000000000" pitchFamily="65" charset="-120"/>
              </a:rPr>
              <a:t>◎十三行文化</a:t>
            </a:r>
          </a:p>
        </p:txBody>
      </p:sp>
      <p:sp>
        <p:nvSpPr>
          <p:cNvPr id="3076" name="Text Box 4"/>
          <p:cNvSpPr txBox="1">
            <a:spLocks noChangeArrowheads="1"/>
          </p:cNvSpPr>
          <p:nvPr/>
        </p:nvSpPr>
        <p:spPr bwMode="auto">
          <a:xfrm>
            <a:off x="3954463" y="228600"/>
            <a:ext cx="5037137"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2"/>
                </a:solidFill>
                <a:latin typeface="Garamond" panose="02020404030301010803" pitchFamily="18" charset="0"/>
              </a:defRPr>
            </a:lvl1pPr>
            <a:lvl2pPr marL="742950" indent="-285750">
              <a:spcBef>
                <a:spcPct val="20000"/>
              </a:spcBef>
              <a:buChar char="–"/>
              <a:defRPr sz="2800">
                <a:solidFill>
                  <a:schemeClr val="tx2"/>
                </a:solidFill>
                <a:latin typeface="Garamond" panose="02020404030301010803" pitchFamily="18" charset="0"/>
              </a:defRPr>
            </a:lvl2pPr>
            <a:lvl3pPr marL="1143000" indent="-228600">
              <a:spcBef>
                <a:spcPct val="20000"/>
              </a:spcBef>
              <a:buChar char="•"/>
              <a:defRPr sz="2400">
                <a:solidFill>
                  <a:schemeClr val="tx2"/>
                </a:solidFill>
                <a:latin typeface="Garamond" panose="02020404030301010803" pitchFamily="18" charset="0"/>
              </a:defRPr>
            </a:lvl3pPr>
            <a:lvl4pPr marL="1600200" indent="-228600">
              <a:spcBef>
                <a:spcPct val="20000"/>
              </a:spcBef>
              <a:buChar char="–"/>
              <a:defRPr sz="2000">
                <a:solidFill>
                  <a:schemeClr val="tx2"/>
                </a:solidFill>
                <a:latin typeface="Garamond" panose="02020404030301010803" pitchFamily="18" charset="0"/>
              </a:defRPr>
            </a:lvl4pPr>
            <a:lvl5pPr marL="2057400" indent="-228600">
              <a:spcBef>
                <a:spcPct val="20000"/>
              </a:spcBef>
              <a:buChar char="»"/>
              <a:defRPr sz="2000">
                <a:solidFill>
                  <a:schemeClr val="tx2"/>
                </a:solidFill>
                <a:latin typeface="Garamond" panose="02020404030301010803" pitchFamily="18" charset="0"/>
              </a:defRPr>
            </a:lvl5pPr>
            <a:lvl6pPr marL="2514600" indent="-228600" eaLnBrk="0" fontAlgn="base" hangingPunct="0">
              <a:spcBef>
                <a:spcPct val="20000"/>
              </a:spcBef>
              <a:spcAft>
                <a:spcPct val="0"/>
              </a:spcAft>
              <a:buChar char="»"/>
              <a:defRPr sz="2000">
                <a:solidFill>
                  <a:schemeClr val="tx2"/>
                </a:solidFill>
                <a:latin typeface="Garamond" panose="02020404030301010803" pitchFamily="18" charset="0"/>
              </a:defRPr>
            </a:lvl6pPr>
            <a:lvl7pPr marL="2971800" indent="-228600" eaLnBrk="0" fontAlgn="base" hangingPunct="0">
              <a:spcBef>
                <a:spcPct val="20000"/>
              </a:spcBef>
              <a:spcAft>
                <a:spcPct val="0"/>
              </a:spcAft>
              <a:buChar char="»"/>
              <a:defRPr sz="2000">
                <a:solidFill>
                  <a:schemeClr val="tx2"/>
                </a:solidFill>
                <a:latin typeface="Garamond" panose="02020404030301010803" pitchFamily="18" charset="0"/>
              </a:defRPr>
            </a:lvl7pPr>
            <a:lvl8pPr marL="3429000" indent="-228600" eaLnBrk="0" fontAlgn="base" hangingPunct="0">
              <a:spcBef>
                <a:spcPct val="20000"/>
              </a:spcBef>
              <a:spcAft>
                <a:spcPct val="0"/>
              </a:spcAft>
              <a:buChar char="»"/>
              <a:defRPr sz="2000">
                <a:solidFill>
                  <a:schemeClr val="tx2"/>
                </a:solidFill>
                <a:latin typeface="Garamond" panose="02020404030301010803" pitchFamily="18" charset="0"/>
              </a:defRPr>
            </a:lvl8pPr>
            <a:lvl9pPr marL="3886200" indent="-228600" eaLnBrk="0" fontAlgn="base" hangingPunct="0">
              <a:spcBef>
                <a:spcPct val="20000"/>
              </a:spcBef>
              <a:spcAft>
                <a:spcPct val="0"/>
              </a:spcAft>
              <a:buChar char="»"/>
              <a:defRPr sz="2000">
                <a:solidFill>
                  <a:schemeClr val="tx2"/>
                </a:solidFill>
                <a:latin typeface="Garamond" panose="02020404030301010803" pitchFamily="18" charset="0"/>
              </a:defRPr>
            </a:lvl9pPr>
          </a:lstStyle>
          <a:p>
            <a:pPr eaLnBrk="1" hangingPunct="1">
              <a:spcBef>
                <a:spcPct val="50000"/>
              </a:spcBef>
              <a:buFontTx/>
              <a:buNone/>
            </a:pPr>
            <a:r>
              <a:rPr lang="zh-TW" altLang="en-US">
                <a:ea typeface="華康POP1體W7" panose="040B0709000000000000" pitchFamily="81" charset="-120"/>
                <a:cs typeface="Microsoft JhengHei UI" panose="020B0604030504040204" pitchFamily="34" charset="-120"/>
              </a:rPr>
              <a:t>翰林版社會科</a:t>
            </a:r>
            <a:r>
              <a:rPr lang="en-US" altLang="zh-TW">
                <a:latin typeface="標楷體" panose="03000509000000000000" pitchFamily="65" charset="-120"/>
                <a:ea typeface="標楷體" panose="03000509000000000000" pitchFamily="65" charset="-120"/>
                <a:cs typeface="Microsoft JhengHei UI" panose="020B0604030504040204" pitchFamily="34" charset="-120"/>
              </a:rPr>
              <a:t>•</a:t>
            </a:r>
            <a:r>
              <a:rPr lang="zh-TW" altLang="en-US">
                <a:ea typeface="華康POP1體W7" panose="040B0709000000000000" pitchFamily="81" charset="-120"/>
                <a:cs typeface="Microsoft JhengHei UI" panose="020B0604030504040204" pitchFamily="34" charset="-120"/>
              </a:rPr>
              <a:t>五上</a:t>
            </a:r>
            <a:r>
              <a:rPr lang="en-US" altLang="zh-TW">
                <a:latin typeface="標楷體" panose="03000509000000000000" pitchFamily="65" charset="-120"/>
                <a:ea typeface="標楷體" panose="03000509000000000000" pitchFamily="65" charset="-120"/>
                <a:cs typeface="Microsoft JhengHei UI" panose="020B0604030504040204" pitchFamily="34" charset="-120"/>
              </a:rPr>
              <a:t>•</a:t>
            </a:r>
            <a:r>
              <a:rPr lang="en-US" altLang="zh-TW">
                <a:latin typeface="Franklin Gothic Medium" panose="020B0603020102020204" pitchFamily="34" charset="0"/>
                <a:ea typeface="華康POP1體W7" panose="040B0709000000000000" pitchFamily="81" charset="-120"/>
                <a:cs typeface="Microsoft JhengHei UI" panose="020B0604030504040204" pitchFamily="34" charset="-120"/>
              </a:rPr>
              <a:t>3</a:t>
            </a:r>
            <a:r>
              <a:rPr lang="en-US" altLang="zh-TW">
                <a:latin typeface="標楷體" panose="03000509000000000000" pitchFamily="65" charset="-120"/>
                <a:ea typeface="標楷體" panose="03000509000000000000" pitchFamily="65" charset="-120"/>
                <a:cs typeface="Microsoft JhengHei UI" panose="020B0604030504040204" pitchFamily="34" charset="-120"/>
              </a:rPr>
              <a:t>-</a:t>
            </a:r>
            <a:r>
              <a:rPr lang="en-US" altLang="zh-TW">
                <a:latin typeface="Franklin Gothic Medium" panose="020B0603020102020204" pitchFamily="34" charset="0"/>
                <a:ea typeface="華康POP1體W7" panose="040B0709000000000000" pitchFamily="81" charset="-120"/>
                <a:cs typeface="Microsoft JhengHei UI" panose="020B0604030504040204" pitchFamily="34" charset="-120"/>
              </a:rPr>
              <a:t>2</a:t>
            </a:r>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p2009090822312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33400" y="152400"/>
            <a:ext cx="6934200" cy="6578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2291" name="Text Box 3"/>
          <p:cNvSpPr txBox="1">
            <a:spLocks noChangeArrowheads="1"/>
          </p:cNvSpPr>
          <p:nvPr/>
        </p:nvSpPr>
        <p:spPr bwMode="auto">
          <a:xfrm>
            <a:off x="3810000" y="6248400"/>
            <a:ext cx="3200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2"/>
                </a:solidFill>
                <a:latin typeface="Garamond" panose="02020404030301010803" pitchFamily="18" charset="0"/>
              </a:defRPr>
            </a:lvl1pPr>
            <a:lvl2pPr marL="742950" indent="-285750">
              <a:spcBef>
                <a:spcPct val="20000"/>
              </a:spcBef>
              <a:buChar char="–"/>
              <a:defRPr sz="2800">
                <a:solidFill>
                  <a:schemeClr val="tx2"/>
                </a:solidFill>
                <a:latin typeface="Garamond" panose="02020404030301010803" pitchFamily="18" charset="0"/>
              </a:defRPr>
            </a:lvl2pPr>
            <a:lvl3pPr marL="1143000" indent="-228600">
              <a:spcBef>
                <a:spcPct val="20000"/>
              </a:spcBef>
              <a:buChar char="•"/>
              <a:defRPr sz="2400">
                <a:solidFill>
                  <a:schemeClr val="tx2"/>
                </a:solidFill>
                <a:latin typeface="Garamond" panose="02020404030301010803" pitchFamily="18" charset="0"/>
              </a:defRPr>
            </a:lvl3pPr>
            <a:lvl4pPr marL="1600200" indent="-228600">
              <a:spcBef>
                <a:spcPct val="20000"/>
              </a:spcBef>
              <a:buChar char="–"/>
              <a:defRPr sz="2000">
                <a:solidFill>
                  <a:schemeClr val="tx2"/>
                </a:solidFill>
                <a:latin typeface="Garamond" panose="02020404030301010803" pitchFamily="18" charset="0"/>
              </a:defRPr>
            </a:lvl4pPr>
            <a:lvl5pPr marL="2057400" indent="-228600">
              <a:spcBef>
                <a:spcPct val="20000"/>
              </a:spcBef>
              <a:buChar char="»"/>
              <a:defRPr sz="2000">
                <a:solidFill>
                  <a:schemeClr val="tx2"/>
                </a:solidFill>
                <a:latin typeface="Garamond" panose="02020404030301010803" pitchFamily="18" charset="0"/>
              </a:defRPr>
            </a:lvl5pPr>
            <a:lvl6pPr marL="2514600" indent="-228600" eaLnBrk="0" fontAlgn="base" hangingPunct="0">
              <a:spcBef>
                <a:spcPct val="20000"/>
              </a:spcBef>
              <a:spcAft>
                <a:spcPct val="0"/>
              </a:spcAft>
              <a:buChar char="»"/>
              <a:defRPr sz="2000">
                <a:solidFill>
                  <a:schemeClr val="tx2"/>
                </a:solidFill>
                <a:latin typeface="Garamond" panose="02020404030301010803" pitchFamily="18" charset="0"/>
              </a:defRPr>
            </a:lvl6pPr>
            <a:lvl7pPr marL="2971800" indent="-228600" eaLnBrk="0" fontAlgn="base" hangingPunct="0">
              <a:spcBef>
                <a:spcPct val="20000"/>
              </a:spcBef>
              <a:spcAft>
                <a:spcPct val="0"/>
              </a:spcAft>
              <a:buChar char="»"/>
              <a:defRPr sz="2000">
                <a:solidFill>
                  <a:schemeClr val="tx2"/>
                </a:solidFill>
                <a:latin typeface="Garamond" panose="02020404030301010803" pitchFamily="18" charset="0"/>
              </a:defRPr>
            </a:lvl7pPr>
            <a:lvl8pPr marL="3429000" indent="-228600" eaLnBrk="0" fontAlgn="base" hangingPunct="0">
              <a:spcBef>
                <a:spcPct val="20000"/>
              </a:spcBef>
              <a:spcAft>
                <a:spcPct val="0"/>
              </a:spcAft>
              <a:buChar char="»"/>
              <a:defRPr sz="2000">
                <a:solidFill>
                  <a:schemeClr val="tx2"/>
                </a:solidFill>
                <a:latin typeface="Garamond" panose="02020404030301010803" pitchFamily="18" charset="0"/>
              </a:defRPr>
            </a:lvl8pPr>
            <a:lvl9pPr marL="3886200" indent="-228600" eaLnBrk="0" fontAlgn="base" hangingPunct="0">
              <a:spcBef>
                <a:spcPct val="20000"/>
              </a:spcBef>
              <a:spcAft>
                <a:spcPct val="0"/>
              </a:spcAft>
              <a:buChar char="»"/>
              <a:defRPr sz="2000">
                <a:solidFill>
                  <a:schemeClr val="tx2"/>
                </a:solidFill>
                <a:latin typeface="Garamond" panose="02020404030301010803" pitchFamily="18" charset="0"/>
              </a:defRPr>
            </a:lvl9pPr>
          </a:lstStyle>
          <a:p>
            <a:pPr eaLnBrk="1" hangingPunct="1">
              <a:spcBef>
                <a:spcPct val="50000"/>
              </a:spcBef>
              <a:buFontTx/>
              <a:buNone/>
            </a:pPr>
            <a:r>
              <a:rPr lang="zh-TW" altLang="en-US" sz="1800" b="1">
                <a:solidFill>
                  <a:srgbClr val="FFFF00"/>
                </a:solidFill>
                <a:latin typeface="Arial" panose="020B0604020202020204" pitchFamily="34" charset="0"/>
                <a:ea typeface="標楷體" panose="03000509000000000000" pitchFamily="65" charset="-120"/>
              </a:rPr>
              <a:t>劉益昌，</a:t>
            </a:r>
            <a:r>
              <a:rPr lang="en-US" altLang="zh-TW" sz="1800" b="1">
                <a:solidFill>
                  <a:srgbClr val="FFFF00"/>
                </a:solidFill>
                <a:latin typeface="Arial" panose="020B0604020202020204" pitchFamily="34" charset="0"/>
                <a:ea typeface="標楷體" panose="03000509000000000000" pitchFamily="65" charset="-120"/>
              </a:rPr>
              <a:t>《</a:t>
            </a:r>
            <a:r>
              <a:rPr lang="zh-TW" altLang="en-US" sz="1800" b="1">
                <a:solidFill>
                  <a:srgbClr val="FFFF00"/>
                </a:solidFill>
                <a:latin typeface="Arial" panose="020B0604020202020204" pitchFamily="34" charset="0"/>
                <a:ea typeface="標楷體" panose="03000509000000000000" pitchFamily="65" charset="-120"/>
              </a:rPr>
              <a:t>臺灣的考古遺址</a:t>
            </a:r>
            <a:r>
              <a:rPr lang="en-US" altLang="zh-TW" sz="1800" b="1">
                <a:solidFill>
                  <a:srgbClr val="FFFF00"/>
                </a:solidFill>
                <a:latin typeface="Arial" panose="020B0604020202020204" pitchFamily="34" charset="0"/>
                <a:ea typeface="標楷體" panose="03000509000000000000" pitchFamily="65" charset="-120"/>
              </a:rPr>
              <a:t>》</a:t>
            </a:r>
            <a:r>
              <a:rPr lang="en-US" altLang="zh-TW" sz="1800">
                <a:solidFill>
                  <a:schemeClr val="tx1"/>
                </a:solidFill>
                <a:latin typeface="Arial" panose="020B0604020202020204" pitchFamily="34" charset="0"/>
              </a:rPr>
              <a:t> </a:t>
            </a:r>
          </a:p>
        </p:txBody>
      </p:sp>
      <p:sp>
        <p:nvSpPr>
          <p:cNvPr id="112644" name="Text Box 4"/>
          <p:cNvSpPr txBox="1">
            <a:spLocks noChangeArrowheads="1"/>
          </p:cNvSpPr>
          <p:nvPr/>
        </p:nvSpPr>
        <p:spPr bwMode="auto">
          <a:xfrm>
            <a:off x="7810381" y="609600"/>
            <a:ext cx="800219" cy="5791200"/>
          </a:xfrm>
          <a:prstGeom prst="rect">
            <a:avLst/>
          </a:prstGeom>
          <a:solidFill>
            <a:srgbClr val="00B050"/>
          </a:solid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vert="eaVert">
            <a:spAutoFit/>
          </a:bodyPr>
          <a:lstStyle/>
          <a:p>
            <a:pPr algn="ctr" eaLnBrk="1" hangingPunct="1">
              <a:spcBef>
                <a:spcPct val="50000"/>
              </a:spcBef>
              <a:defRPr/>
            </a:pPr>
            <a:r>
              <a:rPr lang="zh-TW" altLang="en-US" sz="4000" b="1" dirty="0">
                <a:ea typeface="標楷體" panose="03000509000000000000" pitchFamily="65" charset="-120"/>
              </a:rPr>
              <a:t>猜一猜，石器的功能 ？</a:t>
            </a:r>
          </a:p>
        </p:txBody>
      </p:sp>
    </p:spTree>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2" name="Picture 4" descr="長濱文化-呂理政"/>
          <p:cNvPicPr>
            <a:picLocks noChangeAspect="1" noChangeArrowheads="1"/>
          </p:cNvPicPr>
          <p:nvPr/>
        </p:nvPicPr>
        <p:blipFill>
          <a:blip r:embed="rId2">
            <a:lum bright="-12000" contrast="12000"/>
            <a:extLst>
              <a:ext uri="{28A0092B-C50C-407E-A947-70E740481C1C}">
                <a14:useLocalDpi xmlns:a14="http://schemas.microsoft.com/office/drawing/2010/main"/>
              </a:ext>
            </a:extLst>
          </a:blip>
          <a:srcRect/>
          <a:stretch>
            <a:fillRect/>
          </a:stretch>
        </p:blipFill>
        <p:spPr bwMode="auto">
          <a:xfrm>
            <a:off x="228600" y="304800"/>
            <a:ext cx="6126163" cy="6172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3315" name="Text Box 5"/>
          <p:cNvSpPr txBox="1">
            <a:spLocks noChangeArrowheads="1"/>
          </p:cNvSpPr>
          <p:nvPr/>
        </p:nvSpPr>
        <p:spPr bwMode="auto">
          <a:xfrm>
            <a:off x="6629400" y="5867400"/>
            <a:ext cx="228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2"/>
                </a:solidFill>
                <a:latin typeface="Garamond" panose="02020404030301010803" pitchFamily="18" charset="0"/>
              </a:defRPr>
            </a:lvl1pPr>
            <a:lvl2pPr marL="742950" indent="-285750">
              <a:spcBef>
                <a:spcPct val="20000"/>
              </a:spcBef>
              <a:buChar char="–"/>
              <a:defRPr sz="2800">
                <a:solidFill>
                  <a:schemeClr val="tx2"/>
                </a:solidFill>
                <a:latin typeface="Garamond" panose="02020404030301010803" pitchFamily="18" charset="0"/>
              </a:defRPr>
            </a:lvl2pPr>
            <a:lvl3pPr marL="1143000" indent="-228600">
              <a:spcBef>
                <a:spcPct val="20000"/>
              </a:spcBef>
              <a:buChar char="•"/>
              <a:defRPr sz="2400">
                <a:solidFill>
                  <a:schemeClr val="tx2"/>
                </a:solidFill>
                <a:latin typeface="Garamond" panose="02020404030301010803" pitchFamily="18" charset="0"/>
              </a:defRPr>
            </a:lvl3pPr>
            <a:lvl4pPr marL="1600200" indent="-228600">
              <a:spcBef>
                <a:spcPct val="20000"/>
              </a:spcBef>
              <a:buChar char="–"/>
              <a:defRPr sz="2000">
                <a:solidFill>
                  <a:schemeClr val="tx2"/>
                </a:solidFill>
                <a:latin typeface="Garamond" panose="02020404030301010803" pitchFamily="18" charset="0"/>
              </a:defRPr>
            </a:lvl4pPr>
            <a:lvl5pPr marL="2057400" indent="-228600">
              <a:spcBef>
                <a:spcPct val="20000"/>
              </a:spcBef>
              <a:buChar char="»"/>
              <a:defRPr sz="2000">
                <a:solidFill>
                  <a:schemeClr val="tx2"/>
                </a:solidFill>
                <a:latin typeface="Garamond" panose="02020404030301010803" pitchFamily="18" charset="0"/>
              </a:defRPr>
            </a:lvl5pPr>
            <a:lvl6pPr marL="2514600" indent="-228600" eaLnBrk="0" fontAlgn="base" hangingPunct="0">
              <a:spcBef>
                <a:spcPct val="20000"/>
              </a:spcBef>
              <a:spcAft>
                <a:spcPct val="0"/>
              </a:spcAft>
              <a:buChar char="»"/>
              <a:defRPr sz="2000">
                <a:solidFill>
                  <a:schemeClr val="tx2"/>
                </a:solidFill>
                <a:latin typeface="Garamond" panose="02020404030301010803" pitchFamily="18" charset="0"/>
              </a:defRPr>
            </a:lvl6pPr>
            <a:lvl7pPr marL="2971800" indent="-228600" eaLnBrk="0" fontAlgn="base" hangingPunct="0">
              <a:spcBef>
                <a:spcPct val="20000"/>
              </a:spcBef>
              <a:spcAft>
                <a:spcPct val="0"/>
              </a:spcAft>
              <a:buChar char="»"/>
              <a:defRPr sz="2000">
                <a:solidFill>
                  <a:schemeClr val="tx2"/>
                </a:solidFill>
                <a:latin typeface="Garamond" panose="02020404030301010803" pitchFamily="18" charset="0"/>
              </a:defRPr>
            </a:lvl7pPr>
            <a:lvl8pPr marL="3429000" indent="-228600" eaLnBrk="0" fontAlgn="base" hangingPunct="0">
              <a:spcBef>
                <a:spcPct val="20000"/>
              </a:spcBef>
              <a:spcAft>
                <a:spcPct val="0"/>
              </a:spcAft>
              <a:buChar char="»"/>
              <a:defRPr sz="2000">
                <a:solidFill>
                  <a:schemeClr val="tx2"/>
                </a:solidFill>
                <a:latin typeface="Garamond" panose="02020404030301010803" pitchFamily="18" charset="0"/>
              </a:defRPr>
            </a:lvl8pPr>
            <a:lvl9pPr marL="3886200" indent="-228600" eaLnBrk="0" fontAlgn="base" hangingPunct="0">
              <a:spcBef>
                <a:spcPct val="20000"/>
              </a:spcBef>
              <a:spcAft>
                <a:spcPct val="0"/>
              </a:spcAft>
              <a:buChar char="»"/>
              <a:defRPr sz="2000">
                <a:solidFill>
                  <a:schemeClr val="tx2"/>
                </a:solidFill>
                <a:latin typeface="Garamond" panose="02020404030301010803" pitchFamily="18" charset="0"/>
              </a:defRPr>
            </a:lvl9pPr>
          </a:lstStyle>
          <a:p>
            <a:pPr eaLnBrk="1" hangingPunct="1">
              <a:spcBef>
                <a:spcPct val="50000"/>
              </a:spcBef>
              <a:buFontTx/>
              <a:buNone/>
            </a:pPr>
            <a:r>
              <a:rPr lang="zh-TW" altLang="en-US" sz="2400" b="1">
                <a:solidFill>
                  <a:schemeClr val="tx1"/>
                </a:solidFill>
                <a:latin typeface="Arial" panose="020B0604020202020204" pitchFamily="34" charset="0"/>
                <a:ea typeface="標楷體" panose="03000509000000000000" pitchFamily="65" charset="-120"/>
              </a:rPr>
              <a:t>繪圖：呂理政</a:t>
            </a:r>
          </a:p>
        </p:txBody>
      </p:sp>
      <p:sp>
        <p:nvSpPr>
          <p:cNvPr id="13316" name="Text Box 6"/>
          <p:cNvSpPr txBox="1">
            <a:spLocks noChangeArrowheads="1"/>
          </p:cNvSpPr>
          <p:nvPr/>
        </p:nvSpPr>
        <p:spPr bwMode="auto">
          <a:xfrm>
            <a:off x="6400800" y="609600"/>
            <a:ext cx="2743200" cy="444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2"/>
                </a:solidFill>
                <a:latin typeface="Garamond" panose="02020404030301010803" pitchFamily="18" charset="0"/>
              </a:defRPr>
            </a:lvl1pPr>
            <a:lvl2pPr marL="742950" indent="-285750">
              <a:spcBef>
                <a:spcPct val="20000"/>
              </a:spcBef>
              <a:buChar char="–"/>
              <a:defRPr sz="2800">
                <a:solidFill>
                  <a:schemeClr val="tx2"/>
                </a:solidFill>
                <a:latin typeface="Garamond" panose="02020404030301010803" pitchFamily="18" charset="0"/>
              </a:defRPr>
            </a:lvl2pPr>
            <a:lvl3pPr marL="1143000" indent="-228600">
              <a:spcBef>
                <a:spcPct val="20000"/>
              </a:spcBef>
              <a:buChar char="•"/>
              <a:defRPr sz="2400">
                <a:solidFill>
                  <a:schemeClr val="tx2"/>
                </a:solidFill>
                <a:latin typeface="Garamond" panose="02020404030301010803" pitchFamily="18" charset="0"/>
              </a:defRPr>
            </a:lvl3pPr>
            <a:lvl4pPr marL="1600200" indent="-228600">
              <a:spcBef>
                <a:spcPct val="20000"/>
              </a:spcBef>
              <a:buChar char="–"/>
              <a:defRPr sz="2000">
                <a:solidFill>
                  <a:schemeClr val="tx2"/>
                </a:solidFill>
                <a:latin typeface="Garamond" panose="02020404030301010803" pitchFamily="18" charset="0"/>
              </a:defRPr>
            </a:lvl4pPr>
            <a:lvl5pPr marL="2057400" indent="-228600">
              <a:spcBef>
                <a:spcPct val="20000"/>
              </a:spcBef>
              <a:buChar char="»"/>
              <a:defRPr sz="2000">
                <a:solidFill>
                  <a:schemeClr val="tx2"/>
                </a:solidFill>
                <a:latin typeface="Garamond" panose="02020404030301010803" pitchFamily="18" charset="0"/>
              </a:defRPr>
            </a:lvl5pPr>
            <a:lvl6pPr marL="2514600" indent="-228600" eaLnBrk="0" fontAlgn="base" hangingPunct="0">
              <a:spcBef>
                <a:spcPct val="20000"/>
              </a:spcBef>
              <a:spcAft>
                <a:spcPct val="0"/>
              </a:spcAft>
              <a:buChar char="»"/>
              <a:defRPr sz="2000">
                <a:solidFill>
                  <a:schemeClr val="tx2"/>
                </a:solidFill>
                <a:latin typeface="Garamond" panose="02020404030301010803" pitchFamily="18" charset="0"/>
              </a:defRPr>
            </a:lvl6pPr>
            <a:lvl7pPr marL="2971800" indent="-228600" eaLnBrk="0" fontAlgn="base" hangingPunct="0">
              <a:spcBef>
                <a:spcPct val="20000"/>
              </a:spcBef>
              <a:spcAft>
                <a:spcPct val="0"/>
              </a:spcAft>
              <a:buChar char="»"/>
              <a:defRPr sz="2000">
                <a:solidFill>
                  <a:schemeClr val="tx2"/>
                </a:solidFill>
                <a:latin typeface="Garamond" panose="02020404030301010803" pitchFamily="18" charset="0"/>
              </a:defRPr>
            </a:lvl7pPr>
            <a:lvl8pPr marL="3429000" indent="-228600" eaLnBrk="0" fontAlgn="base" hangingPunct="0">
              <a:spcBef>
                <a:spcPct val="20000"/>
              </a:spcBef>
              <a:spcAft>
                <a:spcPct val="0"/>
              </a:spcAft>
              <a:buChar char="»"/>
              <a:defRPr sz="2000">
                <a:solidFill>
                  <a:schemeClr val="tx2"/>
                </a:solidFill>
                <a:latin typeface="Garamond" panose="02020404030301010803" pitchFamily="18" charset="0"/>
              </a:defRPr>
            </a:lvl8pPr>
            <a:lvl9pPr marL="3886200" indent="-228600" eaLnBrk="0" fontAlgn="base" hangingPunct="0">
              <a:spcBef>
                <a:spcPct val="20000"/>
              </a:spcBef>
              <a:spcAft>
                <a:spcPct val="0"/>
              </a:spcAft>
              <a:buChar char="»"/>
              <a:defRPr sz="2000">
                <a:solidFill>
                  <a:schemeClr val="tx2"/>
                </a:solidFill>
                <a:latin typeface="Garamond" panose="02020404030301010803" pitchFamily="18" charset="0"/>
              </a:defRPr>
            </a:lvl9pPr>
          </a:lstStyle>
          <a:p>
            <a:pPr eaLnBrk="1" hangingPunct="1">
              <a:lnSpc>
                <a:spcPct val="110000"/>
              </a:lnSpc>
              <a:buFontTx/>
              <a:buNone/>
            </a:pPr>
            <a:r>
              <a:rPr lang="zh-TW" altLang="en-US" sz="2800" b="1">
                <a:solidFill>
                  <a:schemeClr val="tx1"/>
                </a:solidFill>
                <a:latin typeface="Arial" panose="020B0604020202020204" pitchFamily="34" charset="0"/>
                <a:ea typeface="標楷體" panose="03000509000000000000" pitchFamily="65" charset="-120"/>
              </a:rPr>
              <a:t>長濱人把天然石頭打破，利用碎石鋒利的邊緣做切肉、剖魚、砍樹等工作。</a:t>
            </a:r>
          </a:p>
          <a:p>
            <a:pPr eaLnBrk="1" hangingPunct="1">
              <a:lnSpc>
                <a:spcPct val="110000"/>
              </a:lnSpc>
              <a:buFontTx/>
              <a:buNone/>
            </a:pPr>
            <a:r>
              <a:rPr lang="zh-TW" altLang="en-US" sz="2800" b="1">
                <a:solidFill>
                  <a:schemeClr val="tx1"/>
                </a:solidFill>
                <a:latin typeface="Arial" panose="020B0604020202020204" pitchFamily="34" charset="0"/>
                <a:ea typeface="標楷體" panose="03000509000000000000" pitchFamily="65" charset="-120"/>
              </a:rPr>
              <a:t>他們也會把獸骨磨尖，做成魚叉與釣鉤捕魚，或以之縫衣服。</a:t>
            </a:r>
          </a:p>
        </p:txBody>
      </p:sp>
    </p:spTree>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骨針-番仔園文化"/>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7000" y="95250"/>
            <a:ext cx="8890000" cy="666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3" name="Picture 3" descr="骨針-番仔園文化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7000" y="95250"/>
            <a:ext cx="8890000" cy="666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6" name="Text Box 6"/>
          <p:cNvSpPr txBox="1">
            <a:spLocks noChangeArrowheads="1"/>
          </p:cNvSpPr>
          <p:nvPr/>
        </p:nvSpPr>
        <p:spPr bwMode="auto">
          <a:xfrm>
            <a:off x="438031" y="457200"/>
            <a:ext cx="800219" cy="5257800"/>
          </a:xfrm>
          <a:prstGeom prst="rect">
            <a:avLst/>
          </a:prstGeom>
          <a:solidFill>
            <a:srgbClr val="00B050"/>
          </a:solid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vert="eaVert">
            <a:spAutoFit/>
          </a:bodyPr>
          <a:lstStyle>
            <a:defPPr>
              <a:defRPr lang="zh-TW"/>
            </a:defPPr>
            <a:lvl1pPr algn="ctr">
              <a:spcBef>
                <a:spcPct val="50000"/>
              </a:spcBef>
              <a:defRPr sz="4000" b="1">
                <a:solidFill>
                  <a:schemeClr val="lt1"/>
                </a:solidFill>
                <a:latin typeface="+mn-lt"/>
                <a:ea typeface="標楷體" panose="03000509000000000000" pitchFamily="65" charset="-120"/>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pPr eaLnBrk="1" hangingPunct="1">
              <a:defRPr/>
            </a:pPr>
            <a:r>
              <a:rPr lang="zh-TW" altLang="en-US" dirty="0" smtClean="0"/>
              <a:t>猜一猜這是什麼 ？</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77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6" name="Picture 4" descr="04"/>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28600" y="1544637"/>
            <a:ext cx="4038600" cy="43989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15717" name="Picture 5" descr="0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95800" y="1549400"/>
            <a:ext cx="4495800" cy="4394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5364" name="Text Box 6"/>
          <p:cNvSpPr txBox="1">
            <a:spLocks noChangeArrowheads="1"/>
          </p:cNvSpPr>
          <p:nvPr/>
        </p:nvSpPr>
        <p:spPr bwMode="auto">
          <a:xfrm>
            <a:off x="1943100" y="6172200"/>
            <a:ext cx="5105400" cy="457200"/>
          </a:xfrm>
          <a:prstGeom prst="rect">
            <a:avLst/>
          </a:prstGeom>
          <a:solidFill>
            <a:srgbClr val="FFCC99">
              <a:alpha val="78038"/>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2"/>
                </a:solidFill>
                <a:latin typeface="Garamond" panose="02020404030301010803" pitchFamily="18" charset="0"/>
              </a:defRPr>
            </a:lvl1pPr>
            <a:lvl2pPr marL="742950" indent="-285750">
              <a:spcBef>
                <a:spcPct val="20000"/>
              </a:spcBef>
              <a:buChar char="–"/>
              <a:defRPr sz="2800">
                <a:solidFill>
                  <a:schemeClr val="tx2"/>
                </a:solidFill>
                <a:latin typeface="Garamond" panose="02020404030301010803" pitchFamily="18" charset="0"/>
              </a:defRPr>
            </a:lvl2pPr>
            <a:lvl3pPr marL="1143000" indent="-228600">
              <a:spcBef>
                <a:spcPct val="20000"/>
              </a:spcBef>
              <a:buChar char="•"/>
              <a:defRPr sz="2400">
                <a:solidFill>
                  <a:schemeClr val="tx2"/>
                </a:solidFill>
                <a:latin typeface="Garamond" panose="02020404030301010803" pitchFamily="18" charset="0"/>
              </a:defRPr>
            </a:lvl3pPr>
            <a:lvl4pPr marL="1600200" indent="-228600">
              <a:spcBef>
                <a:spcPct val="20000"/>
              </a:spcBef>
              <a:buChar char="–"/>
              <a:defRPr sz="2000">
                <a:solidFill>
                  <a:schemeClr val="tx2"/>
                </a:solidFill>
                <a:latin typeface="Garamond" panose="02020404030301010803" pitchFamily="18" charset="0"/>
              </a:defRPr>
            </a:lvl4pPr>
            <a:lvl5pPr marL="2057400" indent="-228600">
              <a:spcBef>
                <a:spcPct val="20000"/>
              </a:spcBef>
              <a:buChar char="»"/>
              <a:defRPr sz="2000">
                <a:solidFill>
                  <a:schemeClr val="tx2"/>
                </a:solidFill>
                <a:latin typeface="Garamond" panose="02020404030301010803" pitchFamily="18" charset="0"/>
              </a:defRPr>
            </a:lvl5pPr>
            <a:lvl6pPr marL="2514600" indent="-228600" eaLnBrk="0" fontAlgn="base" hangingPunct="0">
              <a:spcBef>
                <a:spcPct val="20000"/>
              </a:spcBef>
              <a:spcAft>
                <a:spcPct val="0"/>
              </a:spcAft>
              <a:buChar char="»"/>
              <a:defRPr sz="2000">
                <a:solidFill>
                  <a:schemeClr val="tx2"/>
                </a:solidFill>
                <a:latin typeface="Garamond" panose="02020404030301010803" pitchFamily="18" charset="0"/>
              </a:defRPr>
            </a:lvl6pPr>
            <a:lvl7pPr marL="2971800" indent="-228600" eaLnBrk="0" fontAlgn="base" hangingPunct="0">
              <a:spcBef>
                <a:spcPct val="20000"/>
              </a:spcBef>
              <a:spcAft>
                <a:spcPct val="0"/>
              </a:spcAft>
              <a:buChar char="»"/>
              <a:defRPr sz="2000">
                <a:solidFill>
                  <a:schemeClr val="tx2"/>
                </a:solidFill>
                <a:latin typeface="Garamond" panose="02020404030301010803" pitchFamily="18" charset="0"/>
              </a:defRPr>
            </a:lvl7pPr>
            <a:lvl8pPr marL="3429000" indent="-228600" eaLnBrk="0" fontAlgn="base" hangingPunct="0">
              <a:spcBef>
                <a:spcPct val="20000"/>
              </a:spcBef>
              <a:spcAft>
                <a:spcPct val="0"/>
              </a:spcAft>
              <a:buChar char="»"/>
              <a:defRPr sz="2000">
                <a:solidFill>
                  <a:schemeClr val="tx2"/>
                </a:solidFill>
                <a:latin typeface="Garamond" panose="02020404030301010803" pitchFamily="18" charset="0"/>
              </a:defRPr>
            </a:lvl8pPr>
            <a:lvl9pPr marL="3886200" indent="-228600" eaLnBrk="0" fontAlgn="base" hangingPunct="0">
              <a:spcBef>
                <a:spcPct val="20000"/>
              </a:spcBef>
              <a:spcAft>
                <a:spcPct val="0"/>
              </a:spcAft>
              <a:buChar char="»"/>
              <a:defRPr sz="2000">
                <a:solidFill>
                  <a:schemeClr val="tx2"/>
                </a:solidFill>
                <a:latin typeface="Garamond" panose="02020404030301010803" pitchFamily="18" charset="0"/>
              </a:defRPr>
            </a:lvl9pPr>
          </a:lstStyle>
          <a:p>
            <a:pPr algn="ctr" eaLnBrk="1" hangingPunct="1">
              <a:spcBef>
                <a:spcPct val="50000"/>
              </a:spcBef>
              <a:buFontTx/>
              <a:buNone/>
            </a:pPr>
            <a:r>
              <a:rPr lang="zh-TW" altLang="en-US" sz="2400" b="1">
                <a:solidFill>
                  <a:schemeClr val="tx1"/>
                </a:solidFill>
                <a:latin typeface="Arial" panose="020B0604020202020204" pitchFamily="34" charset="0"/>
                <a:ea typeface="標楷體" panose="03000509000000000000" pitchFamily="65" charset="-120"/>
              </a:rPr>
              <a:t>圖片引自：</a:t>
            </a:r>
            <a:r>
              <a:rPr lang="en-US" altLang="zh-TW" sz="2400" b="1">
                <a:solidFill>
                  <a:schemeClr val="tx1"/>
                </a:solidFill>
                <a:latin typeface="標楷體" panose="03000509000000000000" pitchFamily="65" charset="-120"/>
                <a:ea typeface="標楷體" panose="03000509000000000000" pitchFamily="65" charset="-120"/>
              </a:rPr>
              <a:t>《</a:t>
            </a:r>
            <a:r>
              <a:rPr lang="zh-TW" altLang="en-US" sz="2400" b="1">
                <a:solidFill>
                  <a:schemeClr val="tx1"/>
                </a:solidFill>
                <a:latin typeface="標楷體" panose="03000509000000000000" pitchFamily="65" charset="-120"/>
                <a:ea typeface="標楷體" panose="03000509000000000000" pitchFamily="65" charset="-120"/>
              </a:rPr>
              <a:t>臺灣史前人</a:t>
            </a:r>
            <a:r>
              <a:rPr lang="en-US" altLang="zh-TW" sz="2400" b="1">
                <a:solidFill>
                  <a:schemeClr val="tx1"/>
                </a:solidFill>
                <a:latin typeface="標楷體" panose="03000509000000000000" pitchFamily="65" charset="-120"/>
                <a:ea typeface="標楷體" panose="03000509000000000000" pitchFamily="65" charset="-120"/>
              </a:rPr>
              <a:t>》</a:t>
            </a:r>
            <a:r>
              <a:rPr lang="zh-TW" altLang="en-US" sz="2400" b="1">
                <a:solidFill>
                  <a:schemeClr val="tx1"/>
                </a:solidFill>
                <a:latin typeface="標楷體" panose="03000509000000000000" pitchFamily="65" charset="-120"/>
                <a:ea typeface="標楷體" panose="03000509000000000000" pitchFamily="65" charset="-120"/>
              </a:rPr>
              <a:t>，</a:t>
            </a:r>
            <a:r>
              <a:rPr lang="zh-TW" altLang="en-US" sz="2400" b="1">
                <a:solidFill>
                  <a:schemeClr val="tx1"/>
                </a:solidFill>
                <a:latin typeface="Arial" panose="020B0604020202020204" pitchFamily="34" charset="0"/>
                <a:ea typeface="標楷體" panose="03000509000000000000" pitchFamily="65" charset="-120"/>
              </a:rPr>
              <a:t>頁</a:t>
            </a:r>
            <a:r>
              <a:rPr lang="en-US" altLang="zh-TW" sz="2400" b="1">
                <a:solidFill>
                  <a:schemeClr val="tx1"/>
                </a:solidFill>
                <a:latin typeface="Arial" panose="020B0604020202020204" pitchFamily="34" charset="0"/>
                <a:ea typeface="標楷體" panose="03000509000000000000" pitchFamily="65" charset="-120"/>
              </a:rPr>
              <a:t>18</a:t>
            </a:r>
            <a:r>
              <a:rPr lang="zh-TW" altLang="en-US" sz="2400" b="1">
                <a:solidFill>
                  <a:schemeClr val="tx1"/>
                </a:solidFill>
                <a:latin typeface="Arial" panose="020B0604020202020204" pitchFamily="34" charset="0"/>
                <a:ea typeface="標楷體" panose="03000509000000000000" pitchFamily="65" charset="-120"/>
              </a:rPr>
              <a:t>。</a:t>
            </a:r>
          </a:p>
        </p:txBody>
      </p:sp>
      <p:sp>
        <p:nvSpPr>
          <p:cNvPr id="7" name="Text Box 6"/>
          <p:cNvSpPr txBox="1">
            <a:spLocks noChangeArrowheads="1"/>
          </p:cNvSpPr>
          <p:nvPr/>
        </p:nvSpPr>
        <p:spPr bwMode="auto">
          <a:xfrm>
            <a:off x="2997522" y="292436"/>
            <a:ext cx="3377556" cy="830997"/>
          </a:xfrm>
          <a:prstGeom prst="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pPr algn="ctr" eaLnBrk="1" hangingPunct="1">
              <a:spcBef>
                <a:spcPct val="50000"/>
              </a:spcBef>
              <a:defRPr/>
            </a:pPr>
            <a:r>
              <a:rPr lang="zh-TW" altLang="en-US" sz="4800" b="1" dirty="0">
                <a:solidFill>
                  <a:srgbClr val="FFFFFF"/>
                </a:solidFill>
                <a:latin typeface="標楷體" panose="03000509000000000000" pitchFamily="65" charset="-120"/>
                <a:ea typeface="標楷體" panose="03000509000000000000" pitchFamily="65" charset="-120"/>
              </a:rPr>
              <a:t>正確解答</a:t>
            </a:r>
            <a:endParaRPr lang="en-US" altLang="zh-TW" sz="4800" b="1" dirty="0">
              <a:solidFill>
                <a:srgbClr val="FFFFFF"/>
              </a:solidFill>
              <a:latin typeface="標楷體" panose="03000509000000000000" pitchFamily="65" charset="-120"/>
              <a:ea typeface="標楷體" panose="03000509000000000000" pitchFamily="65" charset="-120"/>
            </a:endParaRPr>
          </a:p>
        </p:txBody>
      </p:sp>
    </p:spTree>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魚卡子"/>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39" name="Picture 3" descr="0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9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1" name="Text Box 5"/>
          <p:cNvSpPr txBox="1">
            <a:spLocks noChangeArrowheads="1"/>
          </p:cNvSpPr>
          <p:nvPr/>
        </p:nvSpPr>
        <p:spPr bwMode="auto">
          <a:xfrm>
            <a:off x="381000" y="292100"/>
            <a:ext cx="800219" cy="6324600"/>
          </a:xfrm>
          <a:prstGeom prst="rect">
            <a:avLst/>
          </a:prstGeom>
          <a:solidFill>
            <a:srgbClr val="00B050"/>
          </a:solid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vert="eaVert">
            <a:spAutoFit/>
          </a:bodyPr>
          <a:lstStyle>
            <a:defPPr>
              <a:defRPr lang="zh-TW"/>
            </a:defPPr>
            <a:lvl1pPr algn="ctr">
              <a:spcBef>
                <a:spcPct val="50000"/>
              </a:spcBef>
              <a:defRPr sz="4000" b="1">
                <a:solidFill>
                  <a:schemeClr val="lt1"/>
                </a:solidFill>
                <a:latin typeface="+mn-lt"/>
                <a:ea typeface="標楷體" panose="03000509000000000000" pitchFamily="65" charset="-120"/>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pPr eaLnBrk="1" hangingPunct="1">
              <a:defRPr/>
            </a:pPr>
            <a:r>
              <a:rPr lang="zh-TW" altLang="en-US" dirty="0" smtClean="0"/>
              <a:t>猜一猜 ，它的功能是什麼？</a:t>
            </a:r>
          </a:p>
        </p:txBody>
      </p:sp>
      <p:sp>
        <p:nvSpPr>
          <p:cNvPr id="116742" name="Text Box 6"/>
          <p:cNvSpPr txBox="1">
            <a:spLocks noChangeArrowheads="1"/>
          </p:cNvSpPr>
          <p:nvPr/>
        </p:nvSpPr>
        <p:spPr bwMode="auto">
          <a:xfrm>
            <a:off x="2743200" y="6353175"/>
            <a:ext cx="3657600" cy="400050"/>
          </a:xfrm>
          <a:prstGeom prst="rect">
            <a:avLst/>
          </a:prstGeom>
          <a:solidFill>
            <a:srgbClr val="FFCC99">
              <a:alpha val="78038"/>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2"/>
                </a:solidFill>
                <a:latin typeface="Garamond" panose="02020404030301010803" pitchFamily="18" charset="0"/>
              </a:defRPr>
            </a:lvl1pPr>
            <a:lvl2pPr marL="742950" indent="-285750">
              <a:spcBef>
                <a:spcPct val="20000"/>
              </a:spcBef>
              <a:buChar char="–"/>
              <a:defRPr sz="2800">
                <a:solidFill>
                  <a:schemeClr val="tx2"/>
                </a:solidFill>
                <a:latin typeface="Garamond" panose="02020404030301010803" pitchFamily="18" charset="0"/>
              </a:defRPr>
            </a:lvl2pPr>
            <a:lvl3pPr marL="1143000" indent="-228600">
              <a:spcBef>
                <a:spcPct val="20000"/>
              </a:spcBef>
              <a:buChar char="•"/>
              <a:defRPr sz="2400">
                <a:solidFill>
                  <a:schemeClr val="tx2"/>
                </a:solidFill>
                <a:latin typeface="Garamond" panose="02020404030301010803" pitchFamily="18" charset="0"/>
              </a:defRPr>
            </a:lvl3pPr>
            <a:lvl4pPr marL="1600200" indent="-228600">
              <a:spcBef>
                <a:spcPct val="20000"/>
              </a:spcBef>
              <a:buChar char="–"/>
              <a:defRPr sz="2000">
                <a:solidFill>
                  <a:schemeClr val="tx2"/>
                </a:solidFill>
                <a:latin typeface="Garamond" panose="02020404030301010803" pitchFamily="18" charset="0"/>
              </a:defRPr>
            </a:lvl4pPr>
            <a:lvl5pPr marL="2057400" indent="-228600">
              <a:spcBef>
                <a:spcPct val="20000"/>
              </a:spcBef>
              <a:buChar char="»"/>
              <a:defRPr sz="2000">
                <a:solidFill>
                  <a:schemeClr val="tx2"/>
                </a:solidFill>
                <a:latin typeface="Garamond" panose="02020404030301010803" pitchFamily="18" charset="0"/>
              </a:defRPr>
            </a:lvl5pPr>
            <a:lvl6pPr marL="2514600" indent="-228600" eaLnBrk="0" fontAlgn="base" hangingPunct="0">
              <a:spcBef>
                <a:spcPct val="20000"/>
              </a:spcBef>
              <a:spcAft>
                <a:spcPct val="0"/>
              </a:spcAft>
              <a:buChar char="»"/>
              <a:defRPr sz="2000">
                <a:solidFill>
                  <a:schemeClr val="tx2"/>
                </a:solidFill>
                <a:latin typeface="Garamond" panose="02020404030301010803" pitchFamily="18" charset="0"/>
              </a:defRPr>
            </a:lvl6pPr>
            <a:lvl7pPr marL="2971800" indent="-228600" eaLnBrk="0" fontAlgn="base" hangingPunct="0">
              <a:spcBef>
                <a:spcPct val="20000"/>
              </a:spcBef>
              <a:spcAft>
                <a:spcPct val="0"/>
              </a:spcAft>
              <a:buChar char="»"/>
              <a:defRPr sz="2000">
                <a:solidFill>
                  <a:schemeClr val="tx2"/>
                </a:solidFill>
                <a:latin typeface="Garamond" panose="02020404030301010803" pitchFamily="18" charset="0"/>
              </a:defRPr>
            </a:lvl7pPr>
            <a:lvl8pPr marL="3429000" indent="-228600" eaLnBrk="0" fontAlgn="base" hangingPunct="0">
              <a:spcBef>
                <a:spcPct val="20000"/>
              </a:spcBef>
              <a:spcAft>
                <a:spcPct val="0"/>
              </a:spcAft>
              <a:buChar char="»"/>
              <a:defRPr sz="2000">
                <a:solidFill>
                  <a:schemeClr val="tx2"/>
                </a:solidFill>
                <a:latin typeface="Garamond" panose="02020404030301010803" pitchFamily="18" charset="0"/>
              </a:defRPr>
            </a:lvl8pPr>
            <a:lvl9pPr marL="3886200" indent="-228600" eaLnBrk="0" fontAlgn="base" hangingPunct="0">
              <a:spcBef>
                <a:spcPct val="20000"/>
              </a:spcBef>
              <a:spcAft>
                <a:spcPct val="0"/>
              </a:spcAft>
              <a:buChar char="»"/>
              <a:defRPr sz="2000">
                <a:solidFill>
                  <a:schemeClr val="tx2"/>
                </a:solidFill>
                <a:latin typeface="Garamond" panose="02020404030301010803" pitchFamily="18" charset="0"/>
              </a:defRPr>
            </a:lvl9pPr>
          </a:lstStyle>
          <a:p>
            <a:pPr algn="ctr" eaLnBrk="1" hangingPunct="1">
              <a:spcBef>
                <a:spcPct val="50000"/>
              </a:spcBef>
              <a:buFontTx/>
              <a:buNone/>
            </a:pPr>
            <a:r>
              <a:rPr lang="zh-TW" altLang="en-US" sz="2000" b="1">
                <a:solidFill>
                  <a:schemeClr val="tx1"/>
                </a:solidFill>
                <a:latin typeface="Arial" panose="020B0604020202020204" pitchFamily="34" charset="0"/>
                <a:ea typeface="標楷體" panose="03000509000000000000" pitchFamily="65" charset="-120"/>
              </a:rPr>
              <a:t>引自：</a:t>
            </a:r>
            <a:r>
              <a:rPr lang="en-US" altLang="zh-TW" sz="2000" b="1">
                <a:solidFill>
                  <a:schemeClr val="tx1"/>
                </a:solidFill>
                <a:latin typeface="標楷體" panose="03000509000000000000" pitchFamily="65" charset="-120"/>
                <a:ea typeface="標楷體" panose="03000509000000000000" pitchFamily="65" charset="-120"/>
              </a:rPr>
              <a:t>《</a:t>
            </a:r>
            <a:r>
              <a:rPr lang="zh-TW" altLang="en-US" sz="2000" b="1">
                <a:solidFill>
                  <a:schemeClr val="tx1"/>
                </a:solidFill>
                <a:latin typeface="標楷體" panose="03000509000000000000" pitchFamily="65" charset="-120"/>
                <a:ea typeface="標楷體" panose="03000509000000000000" pitchFamily="65" charset="-120"/>
              </a:rPr>
              <a:t>臺灣史前人</a:t>
            </a:r>
            <a:r>
              <a:rPr lang="en-US" altLang="zh-TW" sz="2000" b="1">
                <a:solidFill>
                  <a:schemeClr val="tx1"/>
                </a:solidFill>
                <a:latin typeface="標楷體" panose="03000509000000000000" pitchFamily="65" charset="-120"/>
                <a:ea typeface="標楷體" panose="03000509000000000000" pitchFamily="65" charset="-120"/>
              </a:rPr>
              <a:t>》</a:t>
            </a:r>
            <a:r>
              <a:rPr lang="zh-TW" altLang="en-US" sz="2000" b="1">
                <a:solidFill>
                  <a:schemeClr val="tx1"/>
                </a:solidFill>
                <a:latin typeface="標楷體" panose="03000509000000000000" pitchFamily="65" charset="-120"/>
                <a:ea typeface="標楷體" panose="03000509000000000000" pitchFamily="65" charset="-120"/>
              </a:rPr>
              <a:t>，</a:t>
            </a:r>
            <a:r>
              <a:rPr lang="zh-TW" altLang="en-US" sz="2000" b="1">
                <a:solidFill>
                  <a:schemeClr val="tx1"/>
                </a:solidFill>
                <a:latin typeface="Arial" panose="020B0604020202020204" pitchFamily="34" charset="0"/>
                <a:ea typeface="標楷體" panose="03000509000000000000" pitchFamily="65" charset="-120"/>
              </a:rPr>
              <a:t>頁</a:t>
            </a:r>
            <a:r>
              <a:rPr lang="en-US" altLang="zh-TW" sz="2000" b="1">
                <a:solidFill>
                  <a:schemeClr val="tx1"/>
                </a:solidFill>
                <a:latin typeface="Arial" panose="020B0604020202020204" pitchFamily="34" charset="0"/>
                <a:ea typeface="標楷體" panose="03000509000000000000" pitchFamily="65" charset="-120"/>
              </a:rPr>
              <a:t>19</a:t>
            </a:r>
            <a:r>
              <a:rPr lang="zh-TW" altLang="en-US" sz="2000" b="1">
                <a:solidFill>
                  <a:schemeClr val="tx1"/>
                </a:solidFill>
                <a:latin typeface="Arial" panose="020B0604020202020204" pitchFamily="34" charset="0"/>
                <a:ea typeface="標楷體" panose="03000509000000000000" pitchFamily="65" charset="-120"/>
              </a:rPr>
              <a:t>。</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67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67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4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descr="p14長濱n"/>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88" y="0"/>
            <a:ext cx="9164637"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p:cNvSpPr txBox="1">
            <a:spLocks noChangeArrowheads="1"/>
          </p:cNvSpPr>
          <p:nvPr/>
        </p:nvSpPr>
        <p:spPr bwMode="auto">
          <a:xfrm>
            <a:off x="4118" y="5891080"/>
            <a:ext cx="9139882" cy="954107"/>
          </a:xfrm>
          <a:prstGeom prst="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pPr eaLnBrk="1" hangingPunct="1">
              <a:spcBef>
                <a:spcPct val="50000"/>
              </a:spcBef>
              <a:defRPr/>
            </a:pPr>
            <a:r>
              <a:rPr lang="zh-TW" altLang="en-US" sz="2800" b="1" dirty="0">
                <a:solidFill>
                  <a:srgbClr val="FFFFFF"/>
                </a:solidFill>
                <a:latin typeface="標楷體" panose="03000509000000000000" pitchFamily="65" charset="-120"/>
                <a:ea typeface="標楷體" panose="03000509000000000000" pitchFamily="65" charset="-120"/>
              </a:rPr>
              <a:t>由於食物來源不穩定，他們經常為了尋找食物而遷移，有時為了捕魚會暫時住在海邊的洞穴中。圖：翰林</a:t>
            </a:r>
            <a:endParaRPr lang="en-US" altLang="zh-TW" sz="2800" b="1" dirty="0">
              <a:solidFill>
                <a:srgbClr val="FFFFFF"/>
              </a:solidFill>
              <a:latin typeface="標楷體" panose="03000509000000000000" pitchFamily="65" charset="-120"/>
              <a:ea typeface="標楷體" panose="03000509000000000000" pitchFamily="65" charset="-120"/>
            </a:endParaRPr>
          </a:p>
        </p:txBody>
      </p:sp>
    </p:spTree>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8" name="Picture 4" descr="P18長濱文化"/>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95263" y="136131"/>
            <a:ext cx="6205537" cy="6608598"/>
          </a:xfrm>
          <a:prstGeom prst="rect">
            <a:avLst/>
          </a:prstGeom>
          <a:ln w="88900" cap="sq" cmpd="thickThin">
            <a:solidFill>
              <a:schemeClr val="accent5">
                <a:lumMod val="75000"/>
              </a:schemeClr>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41989" name="Rectangle 5"/>
          <p:cNvSpPr>
            <a:spLocks noChangeArrowheads="1"/>
          </p:cNvSpPr>
          <p:nvPr/>
        </p:nvSpPr>
        <p:spPr bwMode="auto">
          <a:xfrm>
            <a:off x="990600" y="3170238"/>
            <a:ext cx="1073150" cy="385762"/>
          </a:xfrm>
          <a:prstGeom prst="rect">
            <a:avLst/>
          </a:prstGeom>
          <a:solidFill>
            <a:schemeClr val="bg1">
              <a:alpha val="70195"/>
            </a:schemeClr>
          </a:solidFill>
          <a:ln w="19050">
            <a:solidFill>
              <a:srgbClr val="FF0000"/>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2"/>
                </a:solidFill>
                <a:latin typeface="Garamond" panose="02020404030301010803" pitchFamily="18" charset="0"/>
              </a:defRPr>
            </a:lvl1pPr>
            <a:lvl2pPr marL="742950" indent="-285750">
              <a:spcBef>
                <a:spcPct val="20000"/>
              </a:spcBef>
              <a:buChar char="–"/>
              <a:defRPr sz="2800">
                <a:solidFill>
                  <a:schemeClr val="tx2"/>
                </a:solidFill>
                <a:latin typeface="Garamond" panose="02020404030301010803" pitchFamily="18" charset="0"/>
              </a:defRPr>
            </a:lvl2pPr>
            <a:lvl3pPr marL="1143000" indent="-228600">
              <a:spcBef>
                <a:spcPct val="20000"/>
              </a:spcBef>
              <a:buChar char="•"/>
              <a:defRPr sz="2400">
                <a:solidFill>
                  <a:schemeClr val="tx2"/>
                </a:solidFill>
                <a:latin typeface="Garamond" panose="02020404030301010803" pitchFamily="18" charset="0"/>
              </a:defRPr>
            </a:lvl3pPr>
            <a:lvl4pPr marL="1600200" indent="-228600">
              <a:spcBef>
                <a:spcPct val="20000"/>
              </a:spcBef>
              <a:buChar char="–"/>
              <a:defRPr sz="2000">
                <a:solidFill>
                  <a:schemeClr val="tx2"/>
                </a:solidFill>
                <a:latin typeface="Garamond" panose="02020404030301010803" pitchFamily="18" charset="0"/>
              </a:defRPr>
            </a:lvl4pPr>
            <a:lvl5pPr marL="2057400" indent="-228600">
              <a:spcBef>
                <a:spcPct val="20000"/>
              </a:spcBef>
              <a:buChar char="»"/>
              <a:defRPr sz="2000">
                <a:solidFill>
                  <a:schemeClr val="tx2"/>
                </a:solidFill>
                <a:latin typeface="Garamond" panose="02020404030301010803" pitchFamily="18" charset="0"/>
              </a:defRPr>
            </a:lvl5pPr>
            <a:lvl6pPr marL="2514600" indent="-228600" eaLnBrk="0" fontAlgn="base" hangingPunct="0">
              <a:spcBef>
                <a:spcPct val="20000"/>
              </a:spcBef>
              <a:spcAft>
                <a:spcPct val="0"/>
              </a:spcAft>
              <a:buChar char="»"/>
              <a:defRPr sz="2000">
                <a:solidFill>
                  <a:schemeClr val="tx2"/>
                </a:solidFill>
                <a:latin typeface="Garamond" panose="02020404030301010803" pitchFamily="18" charset="0"/>
              </a:defRPr>
            </a:lvl6pPr>
            <a:lvl7pPr marL="2971800" indent="-228600" eaLnBrk="0" fontAlgn="base" hangingPunct="0">
              <a:spcBef>
                <a:spcPct val="20000"/>
              </a:spcBef>
              <a:spcAft>
                <a:spcPct val="0"/>
              </a:spcAft>
              <a:buChar char="»"/>
              <a:defRPr sz="2000">
                <a:solidFill>
                  <a:schemeClr val="tx2"/>
                </a:solidFill>
                <a:latin typeface="Garamond" panose="02020404030301010803" pitchFamily="18" charset="0"/>
              </a:defRPr>
            </a:lvl7pPr>
            <a:lvl8pPr marL="3429000" indent="-228600" eaLnBrk="0" fontAlgn="base" hangingPunct="0">
              <a:spcBef>
                <a:spcPct val="20000"/>
              </a:spcBef>
              <a:spcAft>
                <a:spcPct val="0"/>
              </a:spcAft>
              <a:buChar char="»"/>
              <a:defRPr sz="2000">
                <a:solidFill>
                  <a:schemeClr val="tx2"/>
                </a:solidFill>
                <a:latin typeface="Garamond" panose="02020404030301010803" pitchFamily="18" charset="0"/>
              </a:defRPr>
            </a:lvl8pPr>
            <a:lvl9pPr marL="3886200" indent="-228600" eaLnBrk="0" fontAlgn="base" hangingPunct="0">
              <a:spcBef>
                <a:spcPct val="20000"/>
              </a:spcBef>
              <a:spcAft>
                <a:spcPct val="0"/>
              </a:spcAft>
              <a:buChar char="»"/>
              <a:defRPr sz="2000">
                <a:solidFill>
                  <a:schemeClr val="tx2"/>
                </a:solidFill>
                <a:latin typeface="Garamond" panose="02020404030301010803" pitchFamily="18" charset="0"/>
              </a:defRPr>
            </a:lvl9pPr>
          </a:lstStyle>
          <a:p>
            <a:pPr algn="ctr" eaLnBrk="1" hangingPunct="1">
              <a:spcBef>
                <a:spcPct val="0"/>
              </a:spcBef>
              <a:buFontTx/>
              <a:buNone/>
            </a:pPr>
            <a:r>
              <a:rPr kumimoji="1" lang="zh-TW" altLang="en-US" sz="1800" b="1">
                <a:solidFill>
                  <a:schemeClr val="tx1"/>
                </a:solidFill>
                <a:latin typeface="標楷體" panose="03000509000000000000" pitchFamily="65" charset="-120"/>
                <a:ea typeface="標楷體" panose="03000509000000000000" pitchFamily="65" charset="-120"/>
              </a:rPr>
              <a:t>晒獸皮 </a:t>
            </a:r>
          </a:p>
        </p:txBody>
      </p:sp>
      <p:sp>
        <p:nvSpPr>
          <p:cNvPr id="41990" name="Rectangle 6"/>
          <p:cNvSpPr>
            <a:spLocks noChangeArrowheads="1"/>
          </p:cNvSpPr>
          <p:nvPr/>
        </p:nvSpPr>
        <p:spPr bwMode="auto">
          <a:xfrm>
            <a:off x="1212850" y="1487488"/>
            <a:ext cx="1231900" cy="385762"/>
          </a:xfrm>
          <a:prstGeom prst="rect">
            <a:avLst/>
          </a:prstGeom>
          <a:solidFill>
            <a:schemeClr val="bg1">
              <a:alpha val="70195"/>
            </a:schemeClr>
          </a:solidFill>
          <a:ln w="19050">
            <a:solidFill>
              <a:srgbClr val="FF0000"/>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2"/>
                </a:solidFill>
                <a:latin typeface="Garamond" panose="02020404030301010803" pitchFamily="18" charset="0"/>
              </a:defRPr>
            </a:lvl1pPr>
            <a:lvl2pPr marL="742950" indent="-285750">
              <a:spcBef>
                <a:spcPct val="20000"/>
              </a:spcBef>
              <a:buChar char="–"/>
              <a:defRPr sz="2800">
                <a:solidFill>
                  <a:schemeClr val="tx2"/>
                </a:solidFill>
                <a:latin typeface="Garamond" panose="02020404030301010803" pitchFamily="18" charset="0"/>
              </a:defRPr>
            </a:lvl2pPr>
            <a:lvl3pPr marL="1143000" indent="-228600">
              <a:spcBef>
                <a:spcPct val="20000"/>
              </a:spcBef>
              <a:buChar char="•"/>
              <a:defRPr sz="2400">
                <a:solidFill>
                  <a:schemeClr val="tx2"/>
                </a:solidFill>
                <a:latin typeface="Garamond" panose="02020404030301010803" pitchFamily="18" charset="0"/>
              </a:defRPr>
            </a:lvl3pPr>
            <a:lvl4pPr marL="1600200" indent="-228600">
              <a:spcBef>
                <a:spcPct val="20000"/>
              </a:spcBef>
              <a:buChar char="–"/>
              <a:defRPr sz="2000">
                <a:solidFill>
                  <a:schemeClr val="tx2"/>
                </a:solidFill>
                <a:latin typeface="Garamond" panose="02020404030301010803" pitchFamily="18" charset="0"/>
              </a:defRPr>
            </a:lvl4pPr>
            <a:lvl5pPr marL="2057400" indent="-228600">
              <a:spcBef>
                <a:spcPct val="20000"/>
              </a:spcBef>
              <a:buChar char="»"/>
              <a:defRPr sz="2000">
                <a:solidFill>
                  <a:schemeClr val="tx2"/>
                </a:solidFill>
                <a:latin typeface="Garamond" panose="02020404030301010803" pitchFamily="18" charset="0"/>
              </a:defRPr>
            </a:lvl5pPr>
            <a:lvl6pPr marL="2514600" indent="-228600" eaLnBrk="0" fontAlgn="base" hangingPunct="0">
              <a:spcBef>
                <a:spcPct val="20000"/>
              </a:spcBef>
              <a:spcAft>
                <a:spcPct val="0"/>
              </a:spcAft>
              <a:buChar char="»"/>
              <a:defRPr sz="2000">
                <a:solidFill>
                  <a:schemeClr val="tx2"/>
                </a:solidFill>
                <a:latin typeface="Garamond" panose="02020404030301010803" pitchFamily="18" charset="0"/>
              </a:defRPr>
            </a:lvl6pPr>
            <a:lvl7pPr marL="2971800" indent="-228600" eaLnBrk="0" fontAlgn="base" hangingPunct="0">
              <a:spcBef>
                <a:spcPct val="20000"/>
              </a:spcBef>
              <a:spcAft>
                <a:spcPct val="0"/>
              </a:spcAft>
              <a:buChar char="»"/>
              <a:defRPr sz="2000">
                <a:solidFill>
                  <a:schemeClr val="tx2"/>
                </a:solidFill>
                <a:latin typeface="Garamond" panose="02020404030301010803" pitchFamily="18" charset="0"/>
              </a:defRPr>
            </a:lvl7pPr>
            <a:lvl8pPr marL="3429000" indent="-228600" eaLnBrk="0" fontAlgn="base" hangingPunct="0">
              <a:spcBef>
                <a:spcPct val="20000"/>
              </a:spcBef>
              <a:spcAft>
                <a:spcPct val="0"/>
              </a:spcAft>
              <a:buChar char="»"/>
              <a:defRPr sz="2000">
                <a:solidFill>
                  <a:schemeClr val="tx2"/>
                </a:solidFill>
                <a:latin typeface="Garamond" panose="02020404030301010803" pitchFamily="18" charset="0"/>
              </a:defRPr>
            </a:lvl8pPr>
            <a:lvl9pPr marL="3886200" indent="-228600" eaLnBrk="0" fontAlgn="base" hangingPunct="0">
              <a:spcBef>
                <a:spcPct val="20000"/>
              </a:spcBef>
              <a:spcAft>
                <a:spcPct val="0"/>
              </a:spcAft>
              <a:buChar char="»"/>
              <a:defRPr sz="2000">
                <a:solidFill>
                  <a:schemeClr val="tx2"/>
                </a:solidFill>
                <a:latin typeface="Garamond" panose="02020404030301010803" pitchFamily="18" charset="0"/>
              </a:defRPr>
            </a:lvl9pPr>
          </a:lstStyle>
          <a:p>
            <a:pPr algn="ctr" eaLnBrk="1" hangingPunct="1">
              <a:spcBef>
                <a:spcPct val="0"/>
              </a:spcBef>
              <a:buFontTx/>
              <a:buNone/>
            </a:pPr>
            <a:r>
              <a:rPr kumimoji="1" lang="zh-TW" altLang="en-US" sz="1800" b="1">
                <a:solidFill>
                  <a:schemeClr val="tx1"/>
                </a:solidFill>
                <a:latin typeface="標楷體" panose="03000509000000000000" pitchFamily="65" charset="-120"/>
                <a:ea typeface="標楷體" panose="03000509000000000000" pitchFamily="65" charset="-120"/>
              </a:rPr>
              <a:t>用火煮食 </a:t>
            </a:r>
          </a:p>
        </p:txBody>
      </p:sp>
      <p:sp>
        <p:nvSpPr>
          <p:cNvPr id="41991" name="Rectangle 7"/>
          <p:cNvSpPr>
            <a:spLocks noChangeArrowheads="1"/>
          </p:cNvSpPr>
          <p:nvPr/>
        </p:nvSpPr>
        <p:spPr bwMode="auto">
          <a:xfrm>
            <a:off x="2681288" y="1509713"/>
            <a:ext cx="1231900" cy="385762"/>
          </a:xfrm>
          <a:prstGeom prst="rect">
            <a:avLst/>
          </a:prstGeom>
          <a:solidFill>
            <a:schemeClr val="bg1">
              <a:alpha val="70195"/>
            </a:schemeClr>
          </a:solidFill>
          <a:ln w="19050">
            <a:solidFill>
              <a:srgbClr val="FF0000"/>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2"/>
                </a:solidFill>
                <a:latin typeface="Garamond" panose="02020404030301010803" pitchFamily="18" charset="0"/>
              </a:defRPr>
            </a:lvl1pPr>
            <a:lvl2pPr marL="742950" indent="-285750">
              <a:spcBef>
                <a:spcPct val="20000"/>
              </a:spcBef>
              <a:buChar char="–"/>
              <a:defRPr sz="2800">
                <a:solidFill>
                  <a:schemeClr val="tx2"/>
                </a:solidFill>
                <a:latin typeface="Garamond" panose="02020404030301010803" pitchFamily="18" charset="0"/>
              </a:defRPr>
            </a:lvl2pPr>
            <a:lvl3pPr marL="1143000" indent="-228600">
              <a:spcBef>
                <a:spcPct val="20000"/>
              </a:spcBef>
              <a:buChar char="•"/>
              <a:defRPr sz="2400">
                <a:solidFill>
                  <a:schemeClr val="tx2"/>
                </a:solidFill>
                <a:latin typeface="Garamond" panose="02020404030301010803" pitchFamily="18" charset="0"/>
              </a:defRPr>
            </a:lvl3pPr>
            <a:lvl4pPr marL="1600200" indent="-228600">
              <a:spcBef>
                <a:spcPct val="20000"/>
              </a:spcBef>
              <a:buChar char="–"/>
              <a:defRPr sz="2000">
                <a:solidFill>
                  <a:schemeClr val="tx2"/>
                </a:solidFill>
                <a:latin typeface="Garamond" panose="02020404030301010803" pitchFamily="18" charset="0"/>
              </a:defRPr>
            </a:lvl4pPr>
            <a:lvl5pPr marL="2057400" indent="-228600">
              <a:spcBef>
                <a:spcPct val="20000"/>
              </a:spcBef>
              <a:buChar char="»"/>
              <a:defRPr sz="2000">
                <a:solidFill>
                  <a:schemeClr val="tx2"/>
                </a:solidFill>
                <a:latin typeface="Garamond" panose="02020404030301010803" pitchFamily="18" charset="0"/>
              </a:defRPr>
            </a:lvl5pPr>
            <a:lvl6pPr marL="2514600" indent="-228600" eaLnBrk="0" fontAlgn="base" hangingPunct="0">
              <a:spcBef>
                <a:spcPct val="20000"/>
              </a:spcBef>
              <a:spcAft>
                <a:spcPct val="0"/>
              </a:spcAft>
              <a:buChar char="»"/>
              <a:defRPr sz="2000">
                <a:solidFill>
                  <a:schemeClr val="tx2"/>
                </a:solidFill>
                <a:latin typeface="Garamond" panose="02020404030301010803" pitchFamily="18" charset="0"/>
              </a:defRPr>
            </a:lvl6pPr>
            <a:lvl7pPr marL="2971800" indent="-228600" eaLnBrk="0" fontAlgn="base" hangingPunct="0">
              <a:spcBef>
                <a:spcPct val="20000"/>
              </a:spcBef>
              <a:spcAft>
                <a:spcPct val="0"/>
              </a:spcAft>
              <a:buChar char="»"/>
              <a:defRPr sz="2000">
                <a:solidFill>
                  <a:schemeClr val="tx2"/>
                </a:solidFill>
                <a:latin typeface="Garamond" panose="02020404030301010803" pitchFamily="18" charset="0"/>
              </a:defRPr>
            </a:lvl7pPr>
            <a:lvl8pPr marL="3429000" indent="-228600" eaLnBrk="0" fontAlgn="base" hangingPunct="0">
              <a:spcBef>
                <a:spcPct val="20000"/>
              </a:spcBef>
              <a:spcAft>
                <a:spcPct val="0"/>
              </a:spcAft>
              <a:buChar char="»"/>
              <a:defRPr sz="2000">
                <a:solidFill>
                  <a:schemeClr val="tx2"/>
                </a:solidFill>
                <a:latin typeface="Garamond" panose="02020404030301010803" pitchFamily="18" charset="0"/>
              </a:defRPr>
            </a:lvl8pPr>
            <a:lvl9pPr marL="3886200" indent="-228600" eaLnBrk="0" fontAlgn="base" hangingPunct="0">
              <a:spcBef>
                <a:spcPct val="20000"/>
              </a:spcBef>
              <a:spcAft>
                <a:spcPct val="0"/>
              </a:spcAft>
              <a:buChar char="»"/>
              <a:defRPr sz="2000">
                <a:solidFill>
                  <a:schemeClr val="tx2"/>
                </a:solidFill>
                <a:latin typeface="Garamond" panose="02020404030301010803" pitchFamily="18" charset="0"/>
              </a:defRPr>
            </a:lvl9pPr>
          </a:lstStyle>
          <a:p>
            <a:pPr algn="ctr" eaLnBrk="1" hangingPunct="1">
              <a:spcBef>
                <a:spcPct val="0"/>
              </a:spcBef>
              <a:buFontTx/>
              <a:buNone/>
            </a:pPr>
            <a:r>
              <a:rPr kumimoji="1" lang="zh-TW" altLang="en-US" sz="1800" b="1">
                <a:solidFill>
                  <a:schemeClr val="tx1"/>
                </a:solidFill>
                <a:latin typeface="標楷體" panose="03000509000000000000" pitchFamily="65" charset="-120"/>
                <a:ea typeface="標楷體" panose="03000509000000000000" pitchFamily="65" charset="-120"/>
              </a:rPr>
              <a:t>打製石器 </a:t>
            </a:r>
          </a:p>
        </p:txBody>
      </p:sp>
      <p:sp>
        <p:nvSpPr>
          <p:cNvPr id="41992" name="Rectangle 8"/>
          <p:cNvSpPr>
            <a:spLocks noChangeArrowheads="1"/>
          </p:cNvSpPr>
          <p:nvPr/>
        </p:nvSpPr>
        <p:spPr bwMode="auto">
          <a:xfrm>
            <a:off x="4319588" y="2411413"/>
            <a:ext cx="762000" cy="368300"/>
          </a:xfrm>
          <a:prstGeom prst="rect">
            <a:avLst/>
          </a:prstGeom>
          <a:solidFill>
            <a:schemeClr val="bg1">
              <a:alpha val="70195"/>
            </a:schemeClr>
          </a:solidFill>
          <a:ln w="19050">
            <a:solidFill>
              <a:srgbClr val="FF0000"/>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2"/>
                </a:solidFill>
                <a:latin typeface="Garamond" panose="02020404030301010803" pitchFamily="18" charset="0"/>
              </a:defRPr>
            </a:lvl1pPr>
            <a:lvl2pPr marL="742950" indent="-285750">
              <a:spcBef>
                <a:spcPct val="20000"/>
              </a:spcBef>
              <a:buChar char="–"/>
              <a:defRPr sz="2800">
                <a:solidFill>
                  <a:schemeClr val="tx2"/>
                </a:solidFill>
                <a:latin typeface="Garamond" panose="02020404030301010803" pitchFamily="18" charset="0"/>
              </a:defRPr>
            </a:lvl2pPr>
            <a:lvl3pPr marL="1143000" indent="-228600">
              <a:spcBef>
                <a:spcPct val="20000"/>
              </a:spcBef>
              <a:buChar char="•"/>
              <a:defRPr sz="2400">
                <a:solidFill>
                  <a:schemeClr val="tx2"/>
                </a:solidFill>
                <a:latin typeface="Garamond" panose="02020404030301010803" pitchFamily="18" charset="0"/>
              </a:defRPr>
            </a:lvl3pPr>
            <a:lvl4pPr marL="1600200" indent="-228600">
              <a:spcBef>
                <a:spcPct val="20000"/>
              </a:spcBef>
              <a:buChar char="–"/>
              <a:defRPr sz="2000">
                <a:solidFill>
                  <a:schemeClr val="tx2"/>
                </a:solidFill>
                <a:latin typeface="Garamond" panose="02020404030301010803" pitchFamily="18" charset="0"/>
              </a:defRPr>
            </a:lvl4pPr>
            <a:lvl5pPr marL="2057400" indent="-228600">
              <a:spcBef>
                <a:spcPct val="20000"/>
              </a:spcBef>
              <a:buChar char="»"/>
              <a:defRPr sz="2000">
                <a:solidFill>
                  <a:schemeClr val="tx2"/>
                </a:solidFill>
                <a:latin typeface="Garamond" panose="02020404030301010803" pitchFamily="18" charset="0"/>
              </a:defRPr>
            </a:lvl5pPr>
            <a:lvl6pPr marL="2514600" indent="-228600" eaLnBrk="0" fontAlgn="base" hangingPunct="0">
              <a:spcBef>
                <a:spcPct val="20000"/>
              </a:spcBef>
              <a:spcAft>
                <a:spcPct val="0"/>
              </a:spcAft>
              <a:buChar char="»"/>
              <a:defRPr sz="2000">
                <a:solidFill>
                  <a:schemeClr val="tx2"/>
                </a:solidFill>
                <a:latin typeface="Garamond" panose="02020404030301010803" pitchFamily="18" charset="0"/>
              </a:defRPr>
            </a:lvl6pPr>
            <a:lvl7pPr marL="2971800" indent="-228600" eaLnBrk="0" fontAlgn="base" hangingPunct="0">
              <a:spcBef>
                <a:spcPct val="20000"/>
              </a:spcBef>
              <a:spcAft>
                <a:spcPct val="0"/>
              </a:spcAft>
              <a:buChar char="»"/>
              <a:defRPr sz="2000">
                <a:solidFill>
                  <a:schemeClr val="tx2"/>
                </a:solidFill>
                <a:latin typeface="Garamond" panose="02020404030301010803" pitchFamily="18" charset="0"/>
              </a:defRPr>
            </a:lvl7pPr>
            <a:lvl8pPr marL="3429000" indent="-228600" eaLnBrk="0" fontAlgn="base" hangingPunct="0">
              <a:spcBef>
                <a:spcPct val="20000"/>
              </a:spcBef>
              <a:spcAft>
                <a:spcPct val="0"/>
              </a:spcAft>
              <a:buChar char="»"/>
              <a:defRPr sz="2000">
                <a:solidFill>
                  <a:schemeClr val="tx2"/>
                </a:solidFill>
                <a:latin typeface="Garamond" panose="02020404030301010803" pitchFamily="18" charset="0"/>
              </a:defRPr>
            </a:lvl8pPr>
            <a:lvl9pPr marL="3886200" indent="-228600" eaLnBrk="0" fontAlgn="base" hangingPunct="0">
              <a:spcBef>
                <a:spcPct val="20000"/>
              </a:spcBef>
              <a:spcAft>
                <a:spcPct val="0"/>
              </a:spcAft>
              <a:buChar char="»"/>
              <a:defRPr sz="2000">
                <a:solidFill>
                  <a:schemeClr val="tx2"/>
                </a:solidFill>
                <a:latin typeface="Garamond" panose="02020404030301010803" pitchFamily="18" charset="0"/>
              </a:defRPr>
            </a:lvl9pPr>
          </a:lstStyle>
          <a:p>
            <a:pPr algn="ctr" eaLnBrk="1" hangingPunct="1">
              <a:spcBef>
                <a:spcPct val="0"/>
              </a:spcBef>
              <a:buFontTx/>
              <a:buNone/>
            </a:pPr>
            <a:r>
              <a:rPr kumimoji="1" lang="zh-TW" altLang="en-US" sz="1800" b="1">
                <a:solidFill>
                  <a:schemeClr val="tx1"/>
                </a:solidFill>
                <a:latin typeface="標楷體" panose="03000509000000000000" pitchFamily="65" charset="-120"/>
                <a:ea typeface="標楷體" panose="03000509000000000000" pitchFamily="65" charset="-120"/>
              </a:rPr>
              <a:t>採集 </a:t>
            </a:r>
          </a:p>
        </p:txBody>
      </p:sp>
      <p:sp>
        <p:nvSpPr>
          <p:cNvPr id="41993" name="Rectangle 9"/>
          <p:cNvSpPr>
            <a:spLocks noChangeArrowheads="1"/>
          </p:cNvSpPr>
          <p:nvPr/>
        </p:nvSpPr>
        <p:spPr bwMode="auto">
          <a:xfrm>
            <a:off x="2209800" y="6248400"/>
            <a:ext cx="774700" cy="385763"/>
          </a:xfrm>
          <a:prstGeom prst="rect">
            <a:avLst/>
          </a:prstGeom>
          <a:solidFill>
            <a:schemeClr val="bg1">
              <a:alpha val="70195"/>
            </a:schemeClr>
          </a:solidFill>
          <a:ln w="19050">
            <a:solidFill>
              <a:srgbClr val="FF0000"/>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2"/>
                </a:solidFill>
                <a:latin typeface="Garamond" panose="02020404030301010803" pitchFamily="18" charset="0"/>
              </a:defRPr>
            </a:lvl1pPr>
            <a:lvl2pPr marL="742950" indent="-285750">
              <a:spcBef>
                <a:spcPct val="20000"/>
              </a:spcBef>
              <a:buChar char="–"/>
              <a:defRPr sz="2800">
                <a:solidFill>
                  <a:schemeClr val="tx2"/>
                </a:solidFill>
                <a:latin typeface="Garamond" panose="02020404030301010803" pitchFamily="18" charset="0"/>
              </a:defRPr>
            </a:lvl2pPr>
            <a:lvl3pPr marL="1143000" indent="-228600">
              <a:spcBef>
                <a:spcPct val="20000"/>
              </a:spcBef>
              <a:buChar char="•"/>
              <a:defRPr sz="2400">
                <a:solidFill>
                  <a:schemeClr val="tx2"/>
                </a:solidFill>
                <a:latin typeface="Garamond" panose="02020404030301010803" pitchFamily="18" charset="0"/>
              </a:defRPr>
            </a:lvl3pPr>
            <a:lvl4pPr marL="1600200" indent="-228600">
              <a:spcBef>
                <a:spcPct val="20000"/>
              </a:spcBef>
              <a:buChar char="–"/>
              <a:defRPr sz="2000">
                <a:solidFill>
                  <a:schemeClr val="tx2"/>
                </a:solidFill>
                <a:latin typeface="Garamond" panose="02020404030301010803" pitchFamily="18" charset="0"/>
              </a:defRPr>
            </a:lvl4pPr>
            <a:lvl5pPr marL="2057400" indent="-228600">
              <a:spcBef>
                <a:spcPct val="20000"/>
              </a:spcBef>
              <a:buChar char="»"/>
              <a:defRPr sz="2000">
                <a:solidFill>
                  <a:schemeClr val="tx2"/>
                </a:solidFill>
                <a:latin typeface="Garamond" panose="02020404030301010803" pitchFamily="18" charset="0"/>
              </a:defRPr>
            </a:lvl5pPr>
            <a:lvl6pPr marL="2514600" indent="-228600" eaLnBrk="0" fontAlgn="base" hangingPunct="0">
              <a:spcBef>
                <a:spcPct val="20000"/>
              </a:spcBef>
              <a:spcAft>
                <a:spcPct val="0"/>
              </a:spcAft>
              <a:buChar char="»"/>
              <a:defRPr sz="2000">
                <a:solidFill>
                  <a:schemeClr val="tx2"/>
                </a:solidFill>
                <a:latin typeface="Garamond" panose="02020404030301010803" pitchFamily="18" charset="0"/>
              </a:defRPr>
            </a:lvl6pPr>
            <a:lvl7pPr marL="2971800" indent="-228600" eaLnBrk="0" fontAlgn="base" hangingPunct="0">
              <a:spcBef>
                <a:spcPct val="20000"/>
              </a:spcBef>
              <a:spcAft>
                <a:spcPct val="0"/>
              </a:spcAft>
              <a:buChar char="»"/>
              <a:defRPr sz="2000">
                <a:solidFill>
                  <a:schemeClr val="tx2"/>
                </a:solidFill>
                <a:latin typeface="Garamond" panose="02020404030301010803" pitchFamily="18" charset="0"/>
              </a:defRPr>
            </a:lvl7pPr>
            <a:lvl8pPr marL="3429000" indent="-228600" eaLnBrk="0" fontAlgn="base" hangingPunct="0">
              <a:spcBef>
                <a:spcPct val="20000"/>
              </a:spcBef>
              <a:spcAft>
                <a:spcPct val="0"/>
              </a:spcAft>
              <a:buChar char="»"/>
              <a:defRPr sz="2000">
                <a:solidFill>
                  <a:schemeClr val="tx2"/>
                </a:solidFill>
                <a:latin typeface="Garamond" panose="02020404030301010803" pitchFamily="18" charset="0"/>
              </a:defRPr>
            </a:lvl8pPr>
            <a:lvl9pPr marL="3886200" indent="-228600" eaLnBrk="0" fontAlgn="base" hangingPunct="0">
              <a:spcBef>
                <a:spcPct val="20000"/>
              </a:spcBef>
              <a:spcAft>
                <a:spcPct val="0"/>
              </a:spcAft>
              <a:buChar char="»"/>
              <a:defRPr sz="2000">
                <a:solidFill>
                  <a:schemeClr val="tx2"/>
                </a:solidFill>
                <a:latin typeface="Garamond" panose="02020404030301010803" pitchFamily="18" charset="0"/>
              </a:defRPr>
            </a:lvl9pPr>
          </a:lstStyle>
          <a:p>
            <a:pPr eaLnBrk="1" hangingPunct="1">
              <a:spcBef>
                <a:spcPct val="0"/>
              </a:spcBef>
              <a:buFontTx/>
              <a:buNone/>
            </a:pPr>
            <a:r>
              <a:rPr kumimoji="1" lang="zh-TW" altLang="en-US" sz="1800" b="1">
                <a:solidFill>
                  <a:schemeClr val="tx1"/>
                </a:solidFill>
                <a:latin typeface="標楷體" panose="03000509000000000000" pitchFamily="65" charset="-120"/>
                <a:ea typeface="標楷體" panose="03000509000000000000" pitchFamily="65" charset="-120"/>
              </a:rPr>
              <a:t>漁獵 </a:t>
            </a:r>
          </a:p>
        </p:txBody>
      </p:sp>
      <p:sp>
        <p:nvSpPr>
          <p:cNvPr id="41994" name="Text Box 10"/>
          <p:cNvSpPr txBox="1">
            <a:spLocks noChangeArrowheads="1"/>
          </p:cNvSpPr>
          <p:nvPr/>
        </p:nvSpPr>
        <p:spPr bwMode="auto">
          <a:xfrm>
            <a:off x="6671082" y="864571"/>
            <a:ext cx="2124472" cy="2015936"/>
          </a:xfrm>
          <a:prstGeom prst="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defPPr>
              <a:defRPr lang="zh-TW"/>
            </a:defPPr>
            <a:lvl1pPr algn="ctr">
              <a:spcBef>
                <a:spcPct val="50000"/>
              </a:spcBef>
              <a:defRPr sz="4800" b="1">
                <a:solidFill>
                  <a:srgbClr val="FFFFFF"/>
                </a:solidFill>
                <a:latin typeface="標楷體" panose="03000509000000000000" pitchFamily="65" charset="-120"/>
                <a:ea typeface="標楷體" panose="03000509000000000000" pitchFamily="65" charset="-120"/>
              </a:defRPr>
            </a:lvl1pPr>
          </a:lstStyle>
          <a:p>
            <a:pPr eaLnBrk="1" hangingPunct="1">
              <a:spcBef>
                <a:spcPts val="600"/>
              </a:spcBef>
              <a:defRPr/>
            </a:pPr>
            <a:r>
              <a:rPr lang="zh-TW" altLang="en-US" sz="4000" dirty="0" smtClean="0"/>
              <a:t>考一考</a:t>
            </a:r>
          </a:p>
          <a:p>
            <a:pPr eaLnBrk="1" hangingPunct="1">
              <a:spcBef>
                <a:spcPts val="600"/>
              </a:spcBef>
              <a:defRPr/>
            </a:pPr>
            <a:r>
              <a:rPr lang="zh-TW" altLang="en-US" sz="4000" dirty="0" smtClean="0"/>
              <a:t>仔細觀察唷！</a:t>
            </a:r>
          </a:p>
        </p:txBody>
      </p:sp>
      <p:sp>
        <p:nvSpPr>
          <p:cNvPr id="18443" name="Text Box 11"/>
          <p:cNvSpPr txBox="1">
            <a:spLocks noChangeArrowheads="1"/>
          </p:cNvSpPr>
          <p:nvPr/>
        </p:nvSpPr>
        <p:spPr bwMode="auto">
          <a:xfrm>
            <a:off x="7032625" y="5797550"/>
            <a:ext cx="1806575"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2"/>
                </a:solidFill>
                <a:latin typeface="Garamond" panose="02020404030301010803" pitchFamily="18" charset="0"/>
              </a:defRPr>
            </a:lvl1pPr>
            <a:lvl2pPr marL="742950" indent="-285750">
              <a:spcBef>
                <a:spcPct val="20000"/>
              </a:spcBef>
              <a:buChar char="–"/>
              <a:defRPr sz="2800">
                <a:solidFill>
                  <a:schemeClr val="tx2"/>
                </a:solidFill>
                <a:latin typeface="Garamond" panose="02020404030301010803" pitchFamily="18" charset="0"/>
              </a:defRPr>
            </a:lvl2pPr>
            <a:lvl3pPr marL="1143000" indent="-228600">
              <a:spcBef>
                <a:spcPct val="20000"/>
              </a:spcBef>
              <a:buChar char="•"/>
              <a:defRPr sz="2400">
                <a:solidFill>
                  <a:schemeClr val="tx2"/>
                </a:solidFill>
                <a:latin typeface="Garamond" panose="02020404030301010803" pitchFamily="18" charset="0"/>
              </a:defRPr>
            </a:lvl3pPr>
            <a:lvl4pPr marL="1600200" indent="-228600">
              <a:spcBef>
                <a:spcPct val="20000"/>
              </a:spcBef>
              <a:buChar char="–"/>
              <a:defRPr sz="2000">
                <a:solidFill>
                  <a:schemeClr val="tx2"/>
                </a:solidFill>
                <a:latin typeface="Garamond" panose="02020404030301010803" pitchFamily="18" charset="0"/>
              </a:defRPr>
            </a:lvl4pPr>
            <a:lvl5pPr marL="2057400" indent="-228600">
              <a:spcBef>
                <a:spcPct val="20000"/>
              </a:spcBef>
              <a:buChar char="»"/>
              <a:defRPr sz="2000">
                <a:solidFill>
                  <a:schemeClr val="tx2"/>
                </a:solidFill>
                <a:latin typeface="Garamond" panose="02020404030301010803" pitchFamily="18" charset="0"/>
              </a:defRPr>
            </a:lvl5pPr>
            <a:lvl6pPr marL="2514600" indent="-228600" eaLnBrk="0" fontAlgn="base" hangingPunct="0">
              <a:spcBef>
                <a:spcPct val="20000"/>
              </a:spcBef>
              <a:spcAft>
                <a:spcPct val="0"/>
              </a:spcAft>
              <a:buChar char="»"/>
              <a:defRPr sz="2000">
                <a:solidFill>
                  <a:schemeClr val="tx2"/>
                </a:solidFill>
                <a:latin typeface="Garamond" panose="02020404030301010803" pitchFamily="18" charset="0"/>
              </a:defRPr>
            </a:lvl6pPr>
            <a:lvl7pPr marL="2971800" indent="-228600" eaLnBrk="0" fontAlgn="base" hangingPunct="0">
              <a:spcBef>
                <a:spcPct val="20000"/>
              </a:spcBef>
              <a:spcAft>
                <a:spcPct val="0"/>
              </a:spcAft>
              <a:buChar char="»"/>
              <a:defRPr sz="2000">
                <a:solidFill>
                  <a:schemeClr val="tx2"/>
                </a:solidFill>
                <a:latin typeface="Garamond" panose="02020404030301010803" pitchFamily="18" charset="0"/>
              </a:defRPr>
            </a:lvl7pPr>
            <a:lvl8pPr marL="3429000" indent="-228600" eaLnBrk="0" fontAlgn="base" hangingPunct="0">
              <a:spcBef>
                <a:spcPct val="20000"/>
              </a:spcBef>
              <a:spcAft>
                <a:spcPct val="0"/>
              </a:spcAft>
              <a:buChar char="»"/>
              <a:defRPr sz="2000">
                <a:solidFill>
                  <a:schemeClr val="tx2"/>
                </a:solidFill>
                <a:latin typeface="Garamond" panose="02020404030301010803" pitchFamily="18" charset="0"/>
              </a:defRPr>
            </a:lvl8pPr>
            <a:lvl9pPr marL="3886200" indent="-228600" eaLnBrk="0" fontAlgn="base" hangingPunct="0">
              <a:spcBef>
                <a:spcPct val="20000"/>
              </a:spcBef>
              <a:spcAft>
                <a:spcPct val="0"/>
              </a:spcAft>
              <a:buChar char="»"/>
              <a:defRPr sz="2000">
                <a:solidFill>
                  <a:schemeClr val="tx2"/>
                </a:solidFill>
                <a:latin typeface="Garamond" panose="02020404030301010803" pitchFamily="18" charset="0"/>
              </a:defRPr>
            </a:lvl9pPr>
          </a:lstStyle>
          <a:p>
            <a:pPr eaLnBrk="1" hangingPunct="1">
              <a:spcBef>
                <a:spcPts val="600"/>
              </a:spcBef>
              <a:buFontTx/>
              <a:buNone/>
            </a:pPr>
            <a:r>
              <a:rPr kumimoji="1" lang="zh-TW" altLang="en-US" sz="2400" b="1">
                <a:solidFill>
                  <a:srgbClr val="3333FF"/>
                </a:solidFill>
                <a:latin typeface="Arial" panose="020B0604020202020204" pitchFamily="34" charset="0"/>
                <a:ea typeface="標楷體" panose="03000509000000000000" pitchFamily="65" charset="-120"/>
              </a:rPr>
              <a:t>圖片來源：</a:t>
            </a:r>
            <a:endParaRPr kumimoji="1" lang="en-US" altLang="zh-TW" sz="2400" b="1">
              <a:solidFill>
                <a:srgbClr val="3333FF"/>
              </a:solidFill>
              <a:latin typeface="Arial" panose="020B0604020202020204" pitchFamily="34" charset="0"/>
              <a:ea typeface="標楷體" panose="03000509000000000000" pitchFamily="65" charset="-120"/>
            </a:endParaRPr>
          </a:p>
          <a:p>
            <a:pPr eaLnBrk="1" hangingPunct="1">
              <a:spcBef>
                <a:spcPts val="600"/>
              </a:spcBef>
              <a:buFontTx/>
              <a:buNone/>
            </a:pPr>
            <a:r>
              <a:rPr kumimoji="1" lang="zh-TW" altLang="en-US" sz="2400" b="1">
                <a:solidFill>
                  <a:srgbClr val="3333FF"/>
                </a:solidFill>
                <a:latin typeface="Arial" panose="020B0604020202020204" pitchFamily="34" charset="0"/>
                <a:ea typeface="標楷體" panose="03000509000000000000" pitchFamily="65" charset="-120"/>
              </a:rPr>
              <a:t>翰林出版社</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1990"/>
                                        </p:tgtEl>
                                        <p:attrNameLst>
                                          <p:attrName>style.visibility</p:attrName>
                                        </p:attrNameLst>
                                      </p:cBhvr>
                                      <p:to>
                                        <p:strVal val="visible"/>
                                      </p:to>
                                    </p:set>
                                    <p:anim calcmode="lin" valueType="num">
                                      <p:cBhvr>
                                        <p:cTn id="7" dur="500" fill="hold"/>
                                        <p:tgtEl>
                                          <p:spTgt spid="41990"/>
                                        </p:tgtEl>
                                        <p:attrNameLst>
                                          <p:attrName>ppt_w</p:attrName>
                                        </p:attrNameLst>
                                      </p:cBhvr>
                                      <p:tavLst>
                                        <p:tav tm="0">
                                          <p:val>
                                            <p:fltVal val="0"/>
                                          </p:val>
                                        </p:tav>
                                        <p:tav tm="100000">
                                          <p:val>
                                            <p:strVal val="#ppt_w"/>
                                          </p:val>
                                        </p:tav>
                                      </p:tavLst>
                                    </p:anim>
                                    <p:anim calcmode="lin" valueType="num">
                                      <p:cBhvr>
                                        <p:cTn id="8" dur="500" fill="hold"/>
                                        <p:tgtEl>
                                          <p:spTgt spid="41990"/>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41991"/>
                                        </p:tgtEl>
                                        <p:attrNameLst>
                                          <p:attrName>style.visibility</p:attrName>
                                        </p:attrNameLst>
                                      </p:cBhvr>
                                      <p:to>
                                        <p:strVal val="visible"/>
                                      </p:to>
                                    </p:set>
                                    <p:anim calcmode="lin" valueType="num">
                                      <p:cBhvr>
                                        <p:cTn id="13" dur="500" fill="hold"/>
                                        <p:tgtEl>
                                          <p:spTgt spid="41991"/>
                                        </p:tgtEl>
                                        <p:attrNameLst>
                                          <p:attrName>ppt_w</p:attrName>
                                        </p:attrNameLst>
                                      </p:cBhvr>
                                      <p:tavLst>
                                        <p:tav tm="0">
                                          <p:val>
                                            <p:fltVal val="0"/>
                                          </p:val>
                                        </p:tav>
                                        <p:tav tm="100000">
                                          <p:val>
                                            <p:strVal val="#ppt_w"/>
                                          </p:val>
                                        </p:tav>
                                      </p:tavLst>
                                    </p:anim>
                                    <p:anim calcmode="lin" valueType="num">
                                      <p:cBhvr>
                                        <p:cTn id="14" dur="500" fill="hold"/>
                                        <p:tgtEl>
                                          <p:spTgt spid="41991"/>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41992"/>
                                        </p:tgtEl>
                                        <p:attrNameLst>
                                          <p:attrName>style.visibility</p:attrName>
                                        </p:attrNameLst>
                                      </p:cBhvr>
                                      <p:to>
                                        <p:strVal val="visible"/>
                                      </p:to>
                                    </p:set>
                                    <p:anim calcmode="lin" valueType="num">
                                      <p:cBhvr>
                                        <p:cTn id="19" dur="500" fill="hold"/>
                                        <p:tgtEl>
                                          <p:spTgt spid="41992"/>
                                        </p:tgtEl>
                                        <p:attrNameLst>
                                          <p:attrName>ppt_w</p:attrName>
                                        </p:attrNameLst>
                                      </p:cBhvr>
                                      <p:tavLst>
                                        <p:tav tm="0">
                                          <p:val>
                                            <p:fltVal val="0"/>
                                          </p:val>
                                        </p:tav>
                                        <p:tav tm="100000">
                                          <p:val>
                                            <p:strVal val="#ppt_w"/>
                                          </p:val>
                                        </p:tav>
                                      </p:tavLst>
                                    </p:anim>
                                    <p:anim calcmode="lin" valueType="num">
                                      <p:cBhvr>
                                        <p:cTn id="20" dur="500" fill="hold"/>
                                        <p:tgtEl>
                                          <p:spTgt spid="41992"/>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41989"/>
                                        </p:tgtEl>
                                        <p:attrNameLst>
                                          <p:attrName>style.visibility</p:attrName>
                                        </p:attrNameLst>
                                      </p:cBhvr>
                                      <p:to>
                                        <p:strVal val="visible"/>
                                      </p:to>
                                    </p:set>
                                    <p:anim calcmode="lin" valueType="num">
                                      <p:cBhvr>
                                        <p:cTn id="25" dur="500" fill="hold"/>
                                        <p:tgtEl>
                                          <p:spTgt spid="41989"/>
                                        </p:tgtEl>
                                        <p:attrNameLst>
                                          <p:attrName>ppt_w</p:attrName>
                                        </p:attrNameLst>
                                      </p:cBhvr>
                                      <p:tavLst>
                                        <p:tav tm="0">
                                          <p:val>
                                            <p:fltVal val="0"/>
                                          </p:val>
                                        </p:tav>
                                        <p:tav tm="100000">
                                          <p:val>
                                            <p:strVal val="#ppt_w"/>
                                          </p:val>
                                        </p:tav>
                                      </p:tavLst>
                                    </p:anim>
                                    <p:anim calcmode="lin" valueType="num">
                                      <p:cBhvr>
                                        <p:cTn id="26" dur="500" fill="hold"/>
                                        <p:tgtEl>
                                          <p:spTgt spid="41989"/>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41993"/>
                                        </p:tgtEl>
                                        <p:attrNameLst>
                                          <p:attrName>style.visibility</p:attrName>
                                        </p:attrNameLst>
                                      </p:cBhvr>
                                      <p:to>
                                        <p:strVal val="visible"/>
                                      </p:to>
                                    </p:set>
                                    <p:anim calcmode="lin" valueType="num">
                                      <p:cBhvr>
                                        <p:cTn id="31" dur="500" fill="hold"/>
                                        <p:tgtEl>
                                          <p:spTgt spid="41993"/>
                                        </p:tgtEl>
                                        <p:attrNameLst>
                                          <p:attrName>ppt_w</p:attrName>
                                        </p:attrNameLst>
                                      </p:cBhvr>
                                      <p:tavLst>
                                        <p:tav tm="0">
                                          <p:val>
                                            <p:fltVal val="0"/>
                                          </p:val>
                                        </p:tav>
                                        <p:tav tm="100000">
                                          <p:val>
                                            <p:strVal val="#ppt_w"/>
                                          </p:val>
                                        </p:tav>
                                      </p:tavLst>
                                    </p:anim>
                                    <p:anim calcmode="lin" valueType="num">
                                      <p:cBhvr>
                                        <p:cTn id="32" dur="500" fill="hold"/>
                                        <p:tgtEl>
                                          <p:spTgt spid="4199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9" grpId="0" animBg="1"/>
      <p:bldP spid="41990" grpId="0" animBg="1"/>
      <p:bldP spid="41991" grpId="0" animBg="1"/>
      <p:bldP spid="41992" grpId="0" animBg="1"/>
      <p:bldP spid="4199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457200" y="0"/>
            <a:ext cx="8686800" cy="1143000"/>
          </a:xfrm>
        </p:spPr>
        <p:txBody>
          <a:bodyPr/>
          <a:lstStyle/>
          <a:p>
            <a:pPr algn="ctr"/>
            <a:r>
              <a:rPr lang="zh-TW" altLang="en-US" b="1" smtClean="0">
                <a:ea typeface="標楷體" panose="03000509000000000000" pitchFamily="65" charset="-120"/>
              </a:rPr>
              <a:t>三、新石器時代（圓山文化）</a:t>
            </a:r>
          </a:p>
        </p:txBody>
      </p:sp>
      <p:sp>
        <p:nvSpPr>
          <p:cNvPr id="19459" name="Rectangle 3"/>
          <p:cNvSpPr>
            <a:spLocks noGrp="1" noChangeArrowheads="1"/>
          </p:cNvSpPr>
          <p:nvPr>
            <p:ph type="body" idx="1"/>
          </p:nvPr>
        </p:nvSpPr>
        <p:spPr>
          <a:xfrm>
            <a:off x="1676400" y="1143000"/>
            <a:ext cx="7010400" cy="5715000"/>
          </a:xfrm>
        </p:spPr>
        <p:txBody>
          <a:bodyPr/>
          <a:lstStyle/>
          <a:p>
            <a:pPr>
              <a:lnSpc>
                <a:spcPct val="105000"/>
              </a:lnSpc>
              <a:spcBef>
                <a:spcPct val="10000"/>
              </a:spcBef>
              <a:buFontTx/>
              <a:buNone/>
            </a:pPr>
            <a:r>
              <a:rPr lang="en-US" altLang="zh-TW" sz="2800" b="1" smtClean="0">
                <a:ea typeface="標楷體" panose="03000509000000000000" pitchFamily="65" charset="-120"/>
              </a:rPr>
              <a:t>1.</a:t>
            </a:r>
            <a:r>
              <a:rPr lang="zh-TW" altLang="en-US" sz="2800" b="1" smtClean="0">
                <a:ea typeface="標楷體" panose="03000509000000000000" pitchFamily="65" charset="-120"/>
              </a:rPr>
              <a:t>距今</a:t>
            </a:r>
            <a:r>
              <a:rPr lang="en-US" altLang="zh-TW" sz="2800" b="1" smtClean="0">
                <a:ea typeface="標楷體" panose="03000509000000000000" pitchFamily="65" charset="-120"/>
              </a:rPr>
              <a:t>4500</a:t>
            </a:r>
            <a:r>
              <a:rPr lang="zh-TW" altLang="en-US" sz="2800" b="1" smtClean="0">
                <a:ea typeface="標楷體" panose="03000509000000000000" pitchFamily="65" charset="-120"/>
              </a:rPr>
              <a:t>～</a:t>
            </a:r>
            <a:r>
              <a:rPr lang="en-US" altLang="zh-TW" sz="2800" b="1" smtClean="0">
                <a:ea typeface="標楷體" panose="03000509000000000000" pitchFamily="65" charset="-120"/>
              </a:rPr>
              <a:t>2000</a:t>
            </a:r>
            <a:r>
              <a:rPr lang="zh-TW" altLang="en-US" sz="2800" b="1" smtClean="0">
                <a:ea typeface="標楷體" panose="03000509000000000000" pitchFamily="65" charset="-120"/>
              </a:rPr>
              <a:t>年前</a:t>
            </a:r>
          </a:p>
          <a:p>
            <a:pPr>
              <a:lnSpc>
                <a:spcPct val="105000"/>
              </a:lnSpc>
              <a:spcBef>
                <a:spcPct val="10000"/>
              </a:spcBef>
              <a:buFontTx/>
              <a:buNone/>
            </a:pPr>
            <a:r>
              <a:rPr lang="zh-TW" altLang="en-US" sz="2800" b="1" smtClean="0">
                <a:ea typeface="標楷體" panose="03000509000000000000" pitchFamily="65" charset="-120"/>
              </a:rPr>
              <a:t> （臺北盆地、東北部海岸）</a:t>
            </a:r>
          </a:p>
          <a:p>
            <a:pPr>
              <a:lnSpc>
                <a:spcPct val="105000"/>
              </a:lnSpc>
              <a:spcBef>
                <a:spcPct val="10000"/>
              </a:spcBef>
              <a:buFontTx/>
              <a:buNone/>
            </a:pPr>
            <a:r>
              <a:rPr lang="en-US" altLang="zh-TW" sz="2800" b="1" smtClean="0">
                <a:solidFill>
                  <a:srgbClr val="3333FF"/>
                </a:solidFill>
                <a:ea typeface="標楷體" panose="03000509000000000000" pitchFamily="65" charset="-120"/>
              </a:rPr>
              <a:t>2.</a:t>
            </a:r>
            <a:r>
              <a:rPr lang="zh-TW" altLang="en-US" sz="2800" b="1" smtClean="0">
                <a:solidFill>
                  <a:srgbClr val="3333FF"/>
                </a:solidFill>
                <a:ea typeface="標楷體" panose="03000509000000000000" pitchFamily="65" charset="-120"/>
              </a:rPr>
              <a:t>磨製石器</a:t>
            </a:r>
          </a:p>
          <a:p>
            <a:pPr>
              <a:lnSpc>
                <a:spcPct val="105000"/>
              </a:lnSpc>
              <a:spcBef>
                <a:spcPct val="10000"/>
              </a:spcBef>
              <a:buFontTx/>
              <a:buNone/>
            </a:pPr>
            <a:r>
              <a:rPr lang="en-US" altLang="zh-TW" sz="2800" b="1" smtClean="0">
                <a:solidFill>
                  <a:srgbClr val="3333FF"/>
                </a:solidFill>
                <a:ea typeface="標楷體" panose="03000509000000000000" pitchFamily="65" charset="-120"/>
              </a:rPr>
              <a:t>3.</a:t>
            </a:r>
            <a:r>
              <a:rPr lang="zh-TW" altLang="en-US" sz="2800" b="1" smtClean="0">
                <a:solidFill>
                  <a:srgbClr val="3333FF"/>
                </a:solidFill>
                <a:ea typeface="標楷體" panose="03000509000000000000" pitchFamily="65" charset="-120"/>
              </a:rPr>
              <a:t>製作陶器</a:t>
            </a:r>
          </a:p>
          <a:p>
            <a:pPr>
              <a:lnSpc>
                <a:spcPct val="105000"/>
              </a:lnSpc>
              <a:spcBef>
                <a:spcPct val="10000"/>
              </a:spcBef>
              <a:buFontTx/>
              <a:buNone/>
            </a:pPr>
            <a:r>
              <a:rPr lang="en-US" altLang="zh-TW" sz="2800" b="1" smtClean="0">
                <a:solidFill>
                  <a:srgbClr val="3333FF"/>
                </a:solidFill>
                <a:ea typeface="標楷體" panose="03000509000000000000" pitchFamily="65" charset="-120"/>
              </a:rPr>
              <a:t>4.</a:t>
            </a:r>
            <a:r>
              <a:rPr lang="zh-TW" altLang="en-US" sz="2800" b="1" smtClean="0">
                <a:solidFill>
                  <a:srgbClr val="3333FF"/>
                </a:solidFill>
                <a:ea typeface="標楷體" panose="03000509000000000000" pitchFamily="65" charset="-120"/>
              </a:rPr>
              <a:t>農耕、養牲畜（狗）</a:t>
            </a:r>
            <a:endParaRPr lang="en-US" altLang="zh-TW" sz="2800" b="1" smtClean="0">
              <a:solidFill>
                <a:srgbClr val="3333FF"/>
              </a:solidFill>
              <a:ea typeface="標楷體" panose="03000509000000000000" pitchFamily="65" charset="-120"/>
            </a:endParaRPr>
          </a:p>
          <a:p>
            <a:pPr>
              <a:lnSpc>
                <a:spcPct val="105000"/>
              </a:lnSpc>
              <a:spcBef>
                <a:spcPct val="10000"/>
              </a:spcBef>
              <a:buFontTx/>
              <a:buNone/>
            </a:pPr>
            <a:r>
              <a:rPr lang="en-US" altLang="zh-TW" sz="2800" b="1" smtClean="0">
                <a:solidFill>
                  <a:srgbClr val="3333FF"/>
                </a:solidFill>
                <a:ea typeface="標楷體" panose="03000509000000000000" pitchFamily="65" charset="-120"/>
              </a:rPr>
              <a:t>5.</a:t>
            </a:r>
            <a:r>
              <a:rPr lang="zh-TW" altLang="en-US" sz="2800" b="1" smtClean="0">
                <a:solidFill>
                  <a:srgbClr val="3333FF"/>
                </a:solidFill>
                <a:ea typeface="標楷體" panose="03000509000000000000" pitchFamily="65" charset="-120"/>
              </a:rPr>
              <a:t>打製樹皮布</a:t>
            </a:r>
          </a:p>
          <a:p>
            <a:pPr>
              <a:lnSpc>
                <a:spcPct val="105000"/>
              </a:lnSpc>
              <a:spcBef>
                <a:spcPct val="10000"/>
              </a:spcBef>
              <a:buFontTx/>
              <a:buNone/>
            </a:pPr>
            <a:r>
              <a:rPr lang="en-US" altLang="zh-TW" sz="2800" b="1" smtClean="0">
                <a:ea typeface="標楷體" panose="03000509000000000000" pitchFamily="65" charset="-120"/>
              </a:rPr>
              <a:t>6.</a:t>
            </a:r>
            <a:r>
              <a:rPr lang="zh-TW" altLang="en-US" sz="2800" b="1" smtClean="0">
                <a:ea typeface="標楷體" panose="03000509000000000000" pitchFamily="65" charset="-120"/>
              </a:rPr>
              <a:t>採集、狩獵、捕魚（漁網、魚叉）</a:t>
            </a:r>
          </a:p>
          <a:p>
            <a:pPr>
              <a:lnSpc>
                <a:spcPct val="105000"/>
              </a:lnSpc>
              <a:spcBef>
                <a:spcPct val="10000"/>
              </a:spcBef>
              <a:buFontTx/>
              <a:buNone/>
            </a:pPr>
            <a:r>
              <a:rPr lang="en-US" altLang="zh-TW" sz="2800" b="1" smtClean="0">
                <a:ea typeface="標楷體" panose="03000509000000000000" pitchFamily="65" charset="-120"/>
              </a:rPr>
              <a:t>7.</a:t>
            </a:r>
            <a:r>
              <a:rPr lang="zh-TW" altLang="en-US" sz="2800" b="1" smtClean="0">
                <a:ea typeface="標楷體" panose="03000509000000000000" pitchFamily="65" charset="-120"/>
              </a:rPr>
              <a:t>玉器</a:t>
            </a:r>
            <a:r>
              <a:rPr lang="en-US" altLang="zh-TW" sz="2800" b="1" smtClean="0">
                <a:ea typeface="標楷體" panose="03000509000000000000" pitchFamily="65" charset="-120"/>
              </a:rPr>
              <a:t>—</a:t>
            </a:r>
            <a:r>
              <a:rPr lang="zh-TW" altLang="en-US" sz="2800" b="1" smtClean="0">
                <a:ea typeface="標楷體" panose="03000509000000000000" pitchFamily="65" charset="-120"/>
              </a:rPr>
              <a:t>陪葬品</a:t>
            </a:r>
          </a:p>
          <a:p>
            <a:pPr>
              <a:lnSpc>
                <a:spcPct val="105000"/>
              </a:lnSpc>
              <a:spcBef>
                <a:spcPct val="10000"/>
              </a:spcBef>
              <a:buFontTx/>
              <a:buNone/>
            </a:pPr>
            <a:r>
              <a:rPr lang="en-US" altLang="zh-TW" sz="2800" b="1" smtClean="0">
                <a:ea typeface="標楷體" panose="03000509000000000000" pitchFamily="65" charset="-120"/>
              </a:rPr>
              <a:t>8.</a:t>
            </a:r>
            <a:r>
              <a:rPr lang="zh-TW" altLang="en-US" sz="2800" b="1" smtClean="0">
                <a:ea typeface="標楷體" panose="03000509000000000000" pitchFamily="65" charset="-120"/>
              </a:rPr>
              <a:t>柱洞</a:t>
            </a:r>
            <a:r>
              <a:rPr lang="en-US" altLang="zh-TW" sz="2800" b="1" smtClean="0">
                <a:ea typeface="標楷體" panose="03000509000000000000" pitchFamily="65" charset="-120"/>
                <a:sym typeface="Wingdings 3" panose="05040102010807070707" pitchFamily="18" charset="2"/>
              </a:rPr>
              <a:t></a:t>
            </a:r>
            <a:r>
              <a:rPr lang="zh-TW" altLang="en-US" sz="2800" b="1" smtClean="0">
                <a:ea typeface="標楷體" panose="03000509000000000000" pitchFamily="65" charset="-120"/>
              </a:rPr>
              <a:t>木造屋</a:t>
            </a:r>
          </a:p>
          <a:p>
            <a:pPr>
              <a:lnSpc>
                <a:spcPct val="105000"/>
              </a:lnSpc>
              <a:spcBef>
                <a:spcPct val="10000"/>
              </a:spcBef>
              <a:buFontTx/>
              <a:buNone/>
            </a:pPr>
            <a:r>
              <a:rPr lang="en-US" altLang="zh-TW" sz="2800" b="1" smtClean="0">
                <a:solidFill>
                  <a:srgbClr val="FF0000"/>
                </a:solidFill>
                <a:ea typeface="標楷體" panose="03000509000000000000" pitchFamily="65" charset="-120"/>
              </a:rPr>
              <a:t>9.</a:t>
            </a:r>
            <a:r>
              <a:rPr lang="zh-TW" altLang="en-US" sz="2800" b="1" smtClean="0">
                <a:solidFill>
                  <a:srgbClr val="FF0000"/>
                </a:solidFill>
                <a:ea typeface="標楷體" panose="03000509000000000000" pitchFamily="65" charset="-120"/>
              </a:rPr>
              <a:t>貝塚（</a:t>
            </a:r>
            <a:r>
              <a:rPr lang="zh-TW" altLang="en-US" sz="2800" b="1" smtClean="0">
                <a:solidFill>
                  <a:srgbClr val="FF0000"/>
                </a:solidFill>
                <a:latin typeface="標楷體" panose="03000509000000000000" pitchFamily="65" charset="-120"/>
                <a:ea typeface="標楷體" panose="03000509000000000000" pitchFamily="65" charset="-120"/>
              </a:rPr>
              <a:t>∵</a:t>
            </a:r>
            <a:r>
              <a:rPr lang="zh-TW" altLang="en-US" sz="2800" b="1" smtClean="0">
                <a:solidFill>
                  <a:srgbClr val="FF0000"/>
                </a:solidFill>
                <a:ea typeface="標楷體" panose="03000509000000000000" pitchFamily="65" charset="-120"/>
              </a:rPr>
              <a:t>古臺北湖）</a:t>
            </a:r>
            <a:r>
              <a:rPr lang="zh-TW" altLang="en-US" sz="2800" b="1" smtClean="0">
                <a:solidFill>
                  <a:srgbClr val="FF0000"/>
                </a:solidFill>
                <a:ea typeface="標楷體" panose="03000509000000000000" pitchFamily="65" charset="-120"/>
                <a:sym typeface="Wingdings" panose="05000000000000000000" pitchFamily="2" charset="2"/>
              </a:rPr>
              <a:t>住在今圓山公園</a:t>
            </a:r>
            <a:endParaRPr lang="en-US" altLang="zh-TW" sz="2800" b="1" smtClean="0">
              <a:solidFill>
                <a:srgbClr val="FF0000"/>
              </a:solidFill>
              <a:ea typeface="標楷體" panose="03000509000000000000" pitchFamily="65" charset="-120"/>
              <a:sym typeface="Wingdings" panose="05000000000000000000" pitchFamily="2" charset="2"/>
            </a:endParaRPr>
          </a:p>
          <a:p>
            <a:pPr>
              <a:lnSpc>
                <a:spcPct val="105000"/>
              </a:lnSpc>
              <a:spcBef>
                <a:spcPct val="10000"/>
              </a:spcBef>
              <a:buFontTx/>
              <a:buNone/>
            </a:pPr>
            <a:r>
              <a:rPr lang="en-US" altLang="zh-TW" sz="2800" b="1" smtClean="0">
                <a:solidFill>
                  <a:srgbClr val="FF0000"/>
                </a:solidFill>
                <a:ea typeface="標楷體" panose="03000509000000000000" pitchFamily="65" charset="-120"/>
                <a:sym typeface="Wingdings" panose="05000000000000000000" pitchFamily="2" charset="2"/>
              </a:rPr>
              <a:t>10.</a:t>
            </a:r>
            <a:r>
              <a:rPr lang="zh-TW" altLang="en-US" sz="2800" b="1" smtClean="0">
                <a:solidFill>
                  <a:srgbClr val="FF0000"/>
                </a:solidFill>
                <a:ea typeface="標楷體" panose="03000509000000000000" pitchFamily="65" charset="-120"/>
                <a:sym typeface="Wingdings" panose="05000000000000000000" pitchFamily="2" charset="2"/>
              </a:rPr>
              <a:t>可能有商業行為（卑南文化）</a:t>
            </a:r>
          </a:p>
        </p:txBody>
      </p:sp>
      <p:pic>
        <p:nvPicPr>
          <p:cNvPr id="19460" name="Picture 5" descr="map-4"/>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934200" y="1120775"/>
            <a:ext cx="1878013" cy="370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橢圓 8"/>
          <p:cNvSpPr/>
          <p:nvPr/>
        </p:nvSpPr>
        <p:spPr bwMode="auto">
          <a:xfrm>
            <a:off x="8177681" y="990600"/>
            <a:ext cx="633880" cy="609600"/>
          </a:xfrm>
          <a:prstGeom prst="ellipse">
            <a:avLst/>
          </a:prstGeom>
          <a:noFill/>
          <a:ln w="76200">
            <a:solidFill>
              <a:srgbClr val="00B0F0"/>
            </a:solid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a:lstStyle/>
          <a:p>
            <a:pPr eaLnBrk="1" hangingPunct="1">
              <a:defRPr/>
            </a:pPr>
            <a:endParaRPr lang="zh-TW" altLang="en-US">
              <a:solidFill>
                <a:schemeClr val="tx1"/>
              </a:solidFill>
              <a:latin typeface="Arial" panose="020B0604020202020204" pitchFamily="34" charset="0"/>
              <a:ea typeface="新細明體" panose="02020500000000000000" pitchFamily="18" charset="-120"/>
            </a:endParaRPr>
          </a:p>
        </p:txBody>
      </p:sp>
    </p:spTree>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6" name="圖片 6" descr="p42-2.jpg"/>
          <p:cNvPicPr>
            <a:picLocks noChangeAspect="1"/>
          </p:cNvPicPr>
          <p:nvPr/>
        </p:nvPicPr>
        <p:blipFill rotWithShape="1">
          <a:blip r:embed="rId2" cstate="email">
            <a:lum bright="-12000" contrast="18000"/>
            <a:extLst>
              <a:ext uri="{28A0092B-C50C-407E-A947-70E740481C1C}">
                <a14:useLocalDpi xmlns:a14="http://schemas.microsoft.com/office/drawing/2010/main"/>
              </a:ext>
            </a:extLst>
          </a:blip>
          <a:srcRect/>
          <a:stretch/>
        </p:blipFill>
        <p:spPr bwMode="auto">
          <a:xfrm>
            <a:off x="216243" y="304800"/>
            <a:ext cx="8696459" cy="5715000"/>
          </a:xfrm>
          <a:prstGeom prst="rect">
            <a:avLst/>
          </a:prstGeom>
          <a:ln w="88900" cap="sq" cmpd="thickThin">
            <a:solidFill>
              <a:schemeClr val="accent5">
                <a:lumMod val="75000"/>
              </a:schemeClr>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120837" name="Text Box 5"/>
          <p:cNvSpPr txBox="1">
            <a:spLocks noChangeArrowheads="1"/>
          </p:cNvSpPr>
          <p:nvPr/>
        </p:nvSpPr>
        <p:spPr bwMode="auto">
          <a:xfrm>
            <a:off x="1432393" y="6172200"/>
            <a:ext cx="6248400" cy="523220"/>
          </a:xfrm>
          <a:prstGeom prst="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defPPr>
              <a:defRPr lang="zh-TW"/>
            </a:defPPr>
            <a:lvl1pPr algn="ctr">
              <a:spcBef>
                <a:spcPts val="600"/>
              </a:spcBef>
              <a:defRPr sz="4000" b="1">
                <a:solidFill>
                  <a:srgbClr val="FFFFFF"/>
                </a:solidFill>
                <a:latin typeface="標楷體" panose="03000509000000000000" pitchFamily="65" charset="-120"/>
                <a:ea typeface="標楷體" panose="03000509000000000000" pitchFamily="65" charset="-120"/>
              </a:defRPr>
            </a:lvl1pPr>
          </a:lstStyle>
          <a:p>
            <a:pPr eaLnBrk="1" hangingPunct="1">
              <a:defRPr/>
            </a:pPr>
            <a:r>
              <a:rPr lang="zh-TW" altLang="en-US" sz="2800" dirty="0" smtClean="0"/>
              <a:t>請仔細觀察唷～圖</a:t>
            </a:r>
            <a:r>
              <a:rPr lang="en-US" altLang="zh-TW" sz="2800" dirty="0" smtClean="0"/>
              <a:t>-</a:t>
            </a:r>
            <a:r>
              <a:rPr lang="zh-TW" altLang="en-US" sz="2800" dirty="0" smtClean="0"/>
              <a:t>翰林出版社</a:t>
            </a:r>
          </a:p>
        </p:txBody>
      </p:sp>
      <p:sp>
        <p:nvSpPr>
          <p:cNvPr id="4" name="橢圓 3"/>
          <p:cNvSpPr/>
          <p:nvPr/>
        </p:nvSpPr>
        <p:spPr bwMode="auto">
          <a:xfrm rot="1331207">
            <a:off x="6632435" y="2972217"/>
            <a:ext cx="1511579" cy="1523165"/>
          </a:xfrm>
          <a:prstGeom prst="ellipse">
            <a:avLst/>
          </a:prstGeom>
          <a:noFill/>
          <a:ln w="76200">
            <a:solidFill>
              <a:srgbClr val="FF33CC"/>
            </a:solid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a:lstStyle/>
          <a:p>
            <a:pPr eaLnBrk="1" hangingPunct="1">
              <a:defRPr/>
            </a:pPr>
            <a:endParaRPr lang="zh-TW" altLang="en-US">
              <a:solidFill>
                <a:schemeClr val="tx1"/>
              </a:solidFill>
              <a:latin typeface="Arial" panose="020B0604020202020204" pitchFamily="34" charset="0"/>
              <a:ea typeface="新細明體" panose="02020500000000000000" pitchFamily="18" charset="-120"/>
            </a:endParaRPr>
          </a:p>
        </p:txBody>
      </p:sp>
      <p:sp>
        <p:nvSpPr>
          <p:cNvPr id="5" name="圓角矩形圖說文字 4"/>
          <p:cNvSpPr/>
          <p:nvPr/>
        </p:nvSpPr>
        <p:spPr bwMode="auto">
          <a:xfrm>
            <a:off x="381000" y="3124200"/>
            <a:ext cx="4648200" cy="2697892"/>
          </a:xfrm>
          <a:prstGeom prst="wedgeRoundRectCallout">
            <a:avLst>
              <a:gd name="adj1" fmla="val 91608"/>
              <a:gd name="adj2" fmla="val -33431"/>
              <a:gd name="adj3" fmla="val 16667"/>
            </a:avLst>
          </a:prstGeom>
          <a:solidFill>
            <a:srgbClr val="FF99FF"/>
          </a:solidFill>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style>
          <a:lnRef idx="0">
            <a:schemeClr val="accent5"/>
          </a:lnRef>
          <a:fillRef idx="3">
            <a:schemeClr val="accent5"/>
          </a:fillRef>
          <a:effectRef idx="3">
            <a:schemeClr val="accent5"/>
          </a:effectRef>
          <a:fontRef idx="minor">
            <a:schemeClr val="lt1"/>
          </a:fontRef>
        </p:style>
        <p:txBody>
          <a:bodyPr lIns="0" tIns="0" rIns="0" bIns="0" anchor="ctr"/>
          <a:lstStyle/>
          <a:p>
            <a:pPr eaLnBrk="1" hangingPunct="1">
              <a:defRPr/>
            </a:pPr>
            <a:r>
              <a:rPr lang="zh-TW" altLang="en-US" sz="2400" b="1" dirty="0">
                <a:solidFill>
                  <a:schemeClr val="tx1"/>
                </a:solidFill>
                <a:latin typeface="標楷體" panose="03000509000000000000" pitchFamily="65" charset="-120"/>
                <a:ea typeface="標楷體" panose="03000509000000000000" pitchFamily="65" charset="-120"/>
              </a:rPr>
              <a:t>圓山文化和卑南文化都會製作樹皮布。上面的石器叫做「有槽石棒」，學者推測是製作樹皮布的工具。當樹皮（構樹）自樹上剝下後，就用它來不斷槌打樹皮，待弄鬆樹皮纖維後，再去漂洗、晾乾，樹皮布就完成了。</a:t>
            </a:r>
          </a:p>
        </p:txBody>
      </p:sp>
      <p:pic>
        <p:nvPicPr>
          <p:cNvPr id="2" name="圖片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81000" y="533400"/>
            <a:ext cx="4648200" cy="2514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xit" presetSubtype="0" fill="hold" nodeType="clickEffect">
                                  <p:stCondLst>
                                    <p:cond delay="0"/>
                                  </p:stCondLst>
                                  <p:childTnLst>
                                    <p:set>
                                      <p:cBhvr>
                                        <p:cTn id="16" dur="1" fill="hold">
                                          <p:stCondLst>
                                            <p:cond delay="0"/>
                                          </p:stCondLst>
                                        </p:cTn>
                                        <p:tgtEl>
                                          <p:spTgt spid="4"/>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5"/>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調整大小DSC05695"/>
          <p:cNvPicPr>
            <a:picLocks noChangeAspect="1" noChangeArrowheads="1"/>
          </p:cNvPicPr>
          <p:nvPr/>
        </p:nvPicPr>
        <p:blipFill>
          <a:blip r:embed="rId2" cstate="email">
            <a:lum bright="24000" contrast="42000"/>
            <a:extLst>
              <a:ext uri="{28A0092B-C50C-407E-A947-70E740481C1C}">
                <a14:useLocalDpi xmlns:a14="http://schemas.microsoft.com/office/drawing/2010/main"/>
              </a:ext>
            </a:extLst>
          </a:blip>
          <a:srcRect/>
          <a:stretch>
            <a:fillRect/>
          </a:stretch>
        </p:blipFill>
        <p:spPr bwMode="auto">
          <a:xfrm>
            <a:off x="381000" y="228600"/>
            <a:ext cx="8458200" cy="3276600"/>
          </a:xfrm>
          <a:prstGeom prst="rect">
            <a:avLst/>
          </a:prstGeom>
          <a:ln w="88900" cap="sq" cmpd="thickThin">
            <a:solidFill>
              <a:schemeClr val="accent5">
                <a:lumMod val="75000"/>
              </a:schemeClr>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19811" name="Picture 3" descr="調整大小DSC05695"/>
          <p:cNvPicPr>
            <a:picLocks noChangeAspect="1" noChangeArrowheads="1"/>
          </p:cNvPicPr>
          <p:nvPr/>
        </p:nvPicPr>
        <p:blipFill>
          <a:blip r:embed="rId3" cstate="email">
            <a:lum bright="24000" contrast="36000"/>
            <a:extLst>
              <a:ext uri="{28A0092B-C50C-407E-A947-70E740481C1C}">
                <a14:useLocalDpi xmlns:a14="http://schemas.microsoft.com/office/drawing/2010/main"/>
              </a:ext>
            </a:extLst>
          </a:blip>
          <a:srcRect/>
          <a:stretch>
            <a:fillRect/>
          </a:stretch>
        </p:blipFill>
        <p:spPr bwMode="auto">
          <a:xfrm>
            <a:off x="5791200" y="3581400"/>
            <a:ext cx="3048000" cy="2438400"/>
          </a:xfrm>
          <a:prstGeom prst="rect">
            <a:avLst/>
          </a:prstGeom>
          <a:ln w="88900" cap="sq" cmpd="thickThin">
            <a:solidFill>
              <a:schemeClr val="accent5">
                <a:lumMod val="75000"/>
              </a:schemeClr>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119812" name="Text Box 4"/>
          <p:cNvSpPr txBox="1">
            <a:spLocks noChangeArrowheads="1"/>
          </p:cNvSpPr>
          <p:nvPr/>
        </p:nvSpPr>
        <p:spPr bwMode="auto">
          <a:xfrm>
            <a:off x="381000" y="6186488"/>
            <a:ext cx="8382000" cy="519112"/>
          </a:xfrm>
          <a:prstGeom prst="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defPPr>
              <a:defRPr lang="zh-TW"/>
            </a:defPPr>
            <a:lvl1pPr algn="ctr">
              <a:spcBef>
                <a:spcPts val="600"/>
              </a:spcBef>
              <a:defRPr sz="2800" b="1">
                <a:solidFill>
                  <a:srgbClr val="FFFFFF"/>
                </a:solidFill>
                <a:latin typeface="標楷體" panose="03000509000000000000" pitchFamily="65" charset="-120"/>
                <a:ea typeface="標楷體" panose="03000509000000000000" pitchFamily="65" charset="-120"/>
              </a:defRPr>
            </a:lvl1pPr>
          </a:lstStyle>
          <a:p>
            <a:pPr eaLnBrk="1" hangingPunct="1">
              <a:defRPr/>
            </a:pPr>
            <a:r>
              <a:rPr lang="zh-TW" altLang="en-US" dirty="0" smtClean="0"/>
              <a:t>打擊石器</a:t>
            </a:r>
            <a:r>
              <a:rPr lang="zh-TW" altLang="en-US" dirty="0" smtClean="0">
                <a:sym typeface="Wingdings" panose="05000000000000000000" pitchFamily="2" charset="2"/>
              </a:rPr>
              <a:t>磨製石器。</a:t>
            </a:r>
            <a:r>
              <a:rPr lang="zh-TW" altLang="en-US" dirty="0" smtClean="0"/>
              <a:t>手繪圖引自：</a:t>
            </a:r>
            <a:r>
              <a:rPr lang="en-US" altLang="zh-TW" dirty="0" smtClean="0"/>
              <a:t>《</a:t>
            </a:r>
            <a:r>
              <a:rPr lang="zh-TW" altLang="en-US" dirty="0" smtClean="0"/>
              <a:t>小來的故鄉</a:t>
            </a:r>
            <a:r>
              <a:rPr lang="en-US" altLang="zh-TW" dirty="0" smtClean="0"/>
              <a:t>》</a:t>
            </a:r>
          </a:p>
        </p:txBody>
      </p:sp>
      <p:pic>
        <p:nvPicPr>
          <p:cNvPr id="119813" name="Picture 5" descr="調整大小DSC05695"/>
          <p:cNvPicPr>
            <a:picLocks noChangeAspect="1" noChangeArrowheads="1"/>
          </p:cNvPicPr>
          <p:nvPr/>
        </p:nvPicPr>
        <p:blipFill>
          <a:blip r:embed="rId4" cstate="email">
            <a:lum bright="24000" contrast="42000"/>
            <a:extLst>
              <a:ext uri="{28A0092B-C50C-407E-A947-70E740481C1C}">
                <a14:useLocalDpi xmlns:a14="http://schemas.microsoft.com/office/drawing/2010/main"/>
              </a:ext>
            </a:extLst>
          </a:blip>
          <a:srcRect/>
          <a:stretch>
            <a:fillRect/>
          </a:stretch>
        </p:blipFill>
        <p:spPr bwMode="auto">
          <a:xfrm>
            <a:off x="381000" y="3581400"/>
            <a:ext cx="5334000" cy="2498725"/>
          </a:xfrm>
          <a:prstGeom prst="rect">
            <a:avLst/>
          </a:prstGeom>
          <a:ln w="88900" cap="sq" cmpd="thickThin">
            <a:solidFill>
              <a:schemeClr val="accent5">
                <a:lumMod val="75000"/>
              </a:schemeClr>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0" name="Picture 4" descr="露西-320萬年前-維基百科"/>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85800" y="109271"/>
            <a:ext cx="3810000" cy="66725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099" name="Text Box 5"/>
          <p:cNvSpPr txBox="1">
            <a:spLocks noChangeArrowheads="1"/>
          </p:cNvSpPr>
          <p:nvPr/>
        </p:nvSpPr>
        <p:spPr bwMode="auto">
          <a:xfrm>
            <a:off x="4724400" y="914400"/>
            <a:ext cx="4038600" cy="403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2"/>
                </a:solidFill>
                <a:latin typeface="Garamond" panose="02020404030301010803" pitchFamily="18" charset="0"/>
              </a:defRPr>
            </a:lvl1pPr>
            <a:lvl2pPr marL="742950" indent="-285750">
              <a:spcBef>
                <a:spcPct val="20000"/>
              </a:spcBef>
              <a:buChar char="–"/>
              <a:defRPr sz="2800">
                <a:solidFill>
                  <a:schemeClr val="tx2"/>
                </a:solidFill>
                <a:latin typeface="Garamond" panose="02020404030301010803" pitchFamily="18" charset="0"/>
              </a:defRPr>
            </a:lvl2pPr>
            <a:lvl3pPr marL="1143000" indent="-228600">
              <a:spcBef>
                <a:spcPct val="20000"/>
              </a:spcBef>
              <a:buChar char="•"/>
              <a:defRPr sz="2400">
                <a:solidFill>
                  <a:schemeClr val="tx2"/>
                </a:solidFill>
                <a:latin typeface="Garamond" panose="02020404030301010803" pitchFamily="18" charset="0"/>
              </a:defRPr>
            </a:lvl3pPr>
            <a:lvl4pPr marL="1600200" indent="-228600">
              <a:spcBef>
                <a:spcPct val="20000"/>
              </a:spcBef>
              <a:buChar char="–"/>
              <a:defRPr sz="2000">
                <a:solidFill>
                  <a:schemeClr val="tx2"/>
                </a:solidFill>
                <a:latin typeface="Garamond" panose="02020404030301010803" pitchFamily="18" charset="0"/>
              </a:defRPr>
            </a:lvl4pPr>
            <a:lvl5pPr marL="2057400" indent="-228600">
              <a:spcBef>
                <a:spcPct val="20000"/>
              </a:spcBef>
              <a:buChar char="»"/>
              <a:defRPr sz="2000">
                <a:solidFill>
                  <a:schemeClr val="tx2"/>
                </a:solidFill>
                <a:latin typeface="Garamond" panose="02020404030301010803" pitchFamily="18" charset="0"/>
              </a:defRPr>
            </a:lvl5pPr>
            <a:lvl6pPr marL="2514600" indent="-228600" eaLnBrk="0" fontAlgn="base" hangingPunct="0">
              <a:spcBef>
                <a:spcPct val="20000"/>
              </a:spcBef>
              <a:spcAft>
                <a:spcPct val="0"/>
              </a:spcAft>
              <a:buChar char="»"/>
              <a:defRPr sz="2000">
                <a:solidFill>
                  <a:schemeClr val="tx2"/>
                </a:solidFill>
                <a:latin typeface="Garamond" panose="02020404030301010803" pitchFamily="18" charset="0"/>
              </a:defRPr>
            </a:lvl6pPr>
            <a:lvl7pPr marL="2971800" indent="-228600" eaLnBrk="0" fontAlgn="base" hangingPunct="0">
              <a:spcBef>
                <a:spcPct val="20000"/>
              </a:spcBef>
              <a:spcAft>
                <a:spcPct val="0"/>
              </a:spcAft>
              <a:buChar char="»"/>
              <a:defRPr sz="2000">
                <a:solidFill>
                  <a:schemeClr val="tx2"/>
                </a:solidFill>
                <a:latin typeface="Garamond" panose="02020404030301010803" pitchFamily="18" charset="0"/>
              </a:defRPr>
            </a:lvl7pPr>
            <a:lvl8pPr marL="3429000" indent="-228600" eaLnBrk="0" fontAlgn="base" hangingPunct="0">
              <a:spcBef>
                <a:spcPct val="20000"/>
              </a:spcBef>
              <a:spcAft>
                <a:spcPct val="0"/>
              </a:spcAft>
              <a:buChar char="»"/>
              <a:defRPr sz="2000">
                <a:solidFill>
                  <a:schemeClr val="tx2"/>
                </a:solidFill>
                <a:latin typeface="Garamond" panose="02020404030301010803" pitchFamily="18" charset="0"/>
              </a:defRPr>
            </a:lvl8pPr>
            <a:lvl9pPr marL="3886200" indent="-228600" eaLnBrk="0" fontAlgn="base" hangingPunct="0">
              <a:spcBef>
                <a:spcPct val="20000"/>
              </a:spcBef>
              <a:spcAft>
                <a:spcPct val="0"/>
              </a:spcAft>
              <a:buChar char="»"/>
              <a:defRPr sz="2000">
                <a:solidFill>
                  <a:schemeClr val="tx2"/>
                </a:solidFill>
                <a:latin typeface="Garamond" panose="02020404030301010803" pitchFamily="18" charset="0"/>
              </a:defRPr>
            </a:lvl9pPr>
          </a:lstStyle>
          <a:p>
            <a:pPr eaLnBrk="1" hangingPunct="1">
              <a:spcBef>
                <a:spcPct val="50000"/>
              </a:spcBef>
              <a:buFontTx/>
              <a:buNone/>
            </a:pPr>
            <a:r>
              <a:rPr kumimoji="1" lang="zh-TW" altLang="en-US" b="1">
                <a:solidFill>
                  <a:schemeClr val="tx1"/>
                </a:solidFill>
                <a:latin typeface="標楷體" panose="03000509000000000000" pitchFamily="65" charset="-120"/>
                <a:ea typeface="標楷體" panose="03000509000000000000" pitchFamily="65" charset="-120"/>
              </a:rPr>
              <a:t>約在</a:t>
            </a:r>
            <a:r>
              <a:rPr kumimoji="1" lang="en-US" altLang="zh-TW" b="1">
                <a:solidFill>
                  <a:schemeClr val="tx1"/>
                </a:solidFill>
                <a:latin typeface="標楷體" panose="03000509000000000000" pitchFamily="65" charset="-120"/>
                <a:ea typeface="標楷體" panose="03000509000000000000" pitchFamily="65" charset="-120"/>
              </a:rPr>
              <a:t>320</a:t>
            </a:r>
            <a:r>
              <a:rPr kumimoji="1" lang="zh-TW" altLang="en-US" b="1">
                <a:solidFill>
                  <a:schemeClr val="tx1"/>
                </a:solidFill>
                <a:latin typeface="標楷體" panose="03000509000000000000" pitchFamily="65" charset="-120"/>
                <a:ea typeface="標楷體" panose="03000509000000000000" pitchFamily="65" charset="-120"/>
              </a:rPr>
              <a:t>萬年前的露西，在</a:t>
            </a:r>
            <a:r>
              <a:rPr kumimoji="1" lang="en-US" altLang="zh-TW" b="1">
                <a:solidFill>
                  <a:schemeClr val="tx1"/>
                </a:solidFill>
                <a:latin typeface="標楷體" panose="03000509000000000000" pitchFamily="65" charset="-120"/>
                <a:ea typeface="標楷體" panose="03000509000000000000" pitchFamily="65" charset="-120"/>
              </a:rPr>
              <a:t>1974</a:t>
            </a:r>
            <a:r>
              <a:rPr kumimoji="1" lang="zh-TW" altLang="en-US" b="1">
                <a:solidFill>
                  <a:schemeClr val="tx1"/>
                </a:solidFill>
                <a:latin typeface="標楷體" panose="03000509000000000000" pitchFamily="65" charset="-120"/>
                <a:ea typeface="標楷體" panose="03000509000000000000" pitchFamily="65" charset="-120"/>
              </a:rPr>
              <a:t>年的非洲衣索比亞被挖掘出來。</a:t>
            </a:r>
          </a:p>
          <a:p>
            <a:pPr eaLnBrk="1" hangingPunct="1">
              <a:spcBef>
                <a:spcPct val="50000"/>
              </a:spcBef>
              <a:buFontTx/>
              <a:buNone/>
            </a:pPr>
            <a:r>
              <a:rPr kumimoji="1" lang="zh-TW" altLang="en-US" b="1">
                <a:solidFill>
                  <a:schemeClr val="tx1"/>
                </a:solidFill>
                <a:latin typeface="標楷體" panose="03000509000000000000" pitchFamily="65" charset="-120"/>
                <a:ea typeface="標楷體" panose="03000509000000000000" pitchFamily="65" charset="-120"/>
              </a:rPr>
              <a:t>露西是約</a:t>
            </a:r>
            <a:r>
              <a:rPr kumimoji="1" lang="en-US" altLang="zh-TW" b="1">
                <a:solidFill>
                  <a:schemeClr val="tx1"/>
                </a:solidFill>
                <a:latin typeface="標楷體" panose="03000509000000000000" pitchFamily="65" charset="-120"/>
                <a:ea typeface="標楷體" panose="03000509000000000000" pitchFamily="65" charset="-120"/>
              </a:rPr>
              <a:t>110</a:t>
            </a:r>
            <a:r>
              <a:rPr kumimoji="1" lang="zh-TW" altLang="en-US" b="1">
                <a:solidFill>
                  <a:schemeClr val="tx1"/>
                </a:solidFill>
                <a:latin typeface="標楷體" panose="03000509000000000000" pitchFamily="65" charset="-120"/>
                <a:ea typeface="標楷體" panose="03000509000000000000" pitchFamily="65" charset="-120"/>
              </a:rPr>
              <a:t>公分高的女性。屬於可直立行走的原始人類。</a:t>
            </a:r>
            <a:endParaRPr kumimoji="1" lang="en-US" altLang="zh-TW" b="1">
              <a:solidFill>
                <a:schemeClr val="tx1"/>
              </a:solidFill>
              <a:latin typeface="標楷體" panose="03000509000000000000" pitchFamily="65" charset="-120"/>
              <a:ea typeface="標楷體" panose="03000509000000000000" pitchFamily="65" charset="-120"/>
            </a:endParaRPr>
          </a:p>
          <a:p>
            <a:pPr eaLnBrk="1" hangingPunct="1">
              <a:spcBef>
                <a:spcPct val="50000"/>
              </a:spcBef>
              <a:buFontTx/>
              <a:buNone/>
            </a:pPr>
            <a:r>
              <a:rPr kumimoji="1" lang="zh-TW" altLang="en-US" b="1">
                <a:solidFill>
                  <a:schemeClr val="tx1"/>
                </a:solidFill>
                <a:latin typeface="標楷體" panose="03000509000000000000" pitchFamily="65" charset="-120"/>
                <a:ea typeface="標楷體" panose="03000509000000000000" pitchFamily="65" charset="-120"/>
              </a:rPr>
              <a:t>圖片：維基百科。</a:t>
            </a:r>
          </a:p>
        </p:txBody>
      </p:sp>
      <p:sp>
        <p:nvSpPr>
          <p:cNvPr id="2" name="文字方塊 1">
            <a:hlinkClick r:id="rId3"/>
          </p:cNvPr>
          <p:cNvSpPr txBox="1"/>
          <p:nvPr/>
        </p:nvSpPr>
        <p:spPr>
          <a:xfrm>
            <a:off x="5105400" y="5105400"/>
            <a:ext cx="2286000" cy="707886"/>
          </a:xfrm>
          <a:prstGeom prst="rect">
            <a:avLst/>
          </a:prstGeom>
          <a:solidFill>
            <a:srgbClr val="FFCC9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a:spAutoFit/>
          </a:bodyPr>
          <a:lstStyle/>
          <a:p>
            <a:pPr algn="ctr" eaLnBrk="1" hangingPunct="1">
              <a:defRPr/>
            </a:pPr>
            <a:r>
              <a:rPr lang="en-US" altLang="zh-TW" sz="2000" b="1" dirty="0">
                <a:solidFill>
                  <a:srgbClr val="0070C0"/>
                </a:solidFill>
                <a:latin typeface="Arial Unicode MS" panose="020B0604020202020204" pitchFamily="34" charset="-120"/>
                <a:ea typeface="Arial Unicode MS" panose="020B0604020202020204" pitchFamily="34" charset="-120"/>
                <a:cs typeface="Arial Unicode MS" panose="020B0604020202020204" pitchFamily="34" charset="-120"/>
              </a:rPr>
              <a:t>Lucy In The Sky With Diamonds</a:t>
            </a:r>
            <a:endParaRPr lang="zh-TW" altLang="en-US" sz="2000" b="1" dirty="0">
              <a:solidFill>
                <a:srgbClr val="0070C0"/>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spTree>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descr="P43圖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07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5" name="Text Box 5"/>
          <p:cNvSpPr txBox="1">
            <a:spLocks noChangeArrowheads="1"/>
          </p:cNvSpPr>
          <p:nvPr/>
        </p:nvSpPr>
        <p:spPr bwMode="auto">
          <a:xfrm>
            <a:off x="0" y="6017742"/>
            <a:ext cx="9144000" cy="830997"/>
          </a:xfrm>
          <a:prstGeom prst="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defPPr>
              <a:defRPr lang="zh-TW"/>
            </a:defPPr>
            <a:lvl1pPr algn="ctr">
              <a:spcBef>
                <a:spcPts val="600"/>
              </a:spcBef>
              <a:defRPr sz="2800" b="1">
                <a:solidFill>
                  <a:srgbClr val="FFFFFF"/>
                </a:solidFill>
                <a:latin typeface="標楷體" panose="03000509000000000000" pitchFamily="65" charset="-120"/>
                <a:ea typeface="標楷體" panose="03000509000000000000" pitchFamily="65" charset="-120"/>
              </a:defRPr>
            </a:lvl1pPr>
          </a:lstStyle>
          <a:p>
            <a:pPr algn="l" eaLnBrk="1" hangingPunct="1">
              <a:defRPr/>
            </a:pPr>
            <a:r>
              <a:rPr lang="zh-TW" altLang="en-US" sz="2400" dirty="0" smtClean="0"/>
              <a:t>圓山文化的柱洞痕跡。因為建材為木質，日久腐爛，所以只留下柱洞痕跡。圖：翰林出版社</a:t>
            </a:r>
          </a:p>
        </p:txBody>
      </p:sp>
    </p:spTree>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圓山貝塚"/>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175" y="3175"/>
            <a:ext cx="4568825"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文字方塊 1"/>
          <p:cNvSpPr txBox="1">
            <a:spLocks noChangeArrowheads="1"/>
          </p:cNvSpPr>
          <p:nvPr/>
        </p:nvSpPr>
        <p:spPr bwMode="auto">
          <a:xfrm>
            <a:off x="4800600" y="582613"/>
            <a:ext cx="3962400" cy="570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2"/>
                </a:solidFill>
                <a:latin typeface="Garamond" panose="02020404030301010803" pitchFamily="18" charset="0"/>
              </a:defRPr>
            </a:lvl1pPr>
            <a:lvl2pPr marL="742950" indent="-285750">
              <a:spcBef>
                <a:spcPct val="20000"/>
              </a:spcBef>
              <a:buChar char="–"/>
              <a:defRPr sz="2800">
                <a:solidFill>
                  <a:schemeClr val="tx2"/>
                </a:solidFill>
                <a:latin typeface="Garamond" panose="02020404030301010803" pitchFamily="18" charset="0"/>
              </a:defRPr>
            </a:lvl2pPr>
            <a:lvl3pPr marL="1143000" indent="-228600">
              <a:spcBef>
                <a:spcPct val="20000"/>
              </a:spcBef>
              <a:buChar char="•"/>
              <a:defRPr sz="2400">
                <a:solidFill>
                  <a:schemeClr val="tx2"/>
                </a:solidFill>
                <a:latin typeface="Garamond" panose="02020404030301010803" pitchFamily="18" charset="0"/>
              </a:defRPr>
            </a:lvl3pPr>
            <a:lvl4pPr marL="1600200" indent="-228600">
              <a:spcBef>
                <a:spcPct val="20000"/>
              </a:spcBef>
              <a:buChar char="–"/>
              <a:defRPr sz="2000">
                <a:solidFill>
                  <a:schemeClr val="tx2"/>
                </a:solidFill>
                <a:latin typeface="Garamond" panose="02020404030301010803" pitchFamily="18" charset="0"/>
              </a:defRPr>
            </a:lvl4pPr>
            <a:lvl5pPr marL="2057400" indent="-228600">
              <a:spcBef>
                <a:spcPct val="20000"/>
              </a:spcBef>
              <a:buChar char="»"/>
              <a:defRPr sz="2000">
                <a:solidFill>
                  <a:schemeClr val="tx2"/>
                </a:solidFill>
                <a:latin typeface="Garamond" panose="02020404030301010803" pitchFamily="18" charset="0"/>
              </a:defRPr>
            </a:lvl5pPr>
            <a:lvl6pPr marL="2514600" indent="-228600" eaLnBrk="0" fontAlgn="base" hangingPunct="0">
              <a:spcBef>
                <a:spcPct val="20000"/>
              </a:spcBef>
              <a:spcAft>
                <a:spcPct val="0"/>
              </a:spcAft>
              <a:buChar char="»"/>
              <a:defRPr sz="2000">
                <a:solidFill>
                  <a:schemeClr val="tx2"/>
                </a:solidFill>
                <a:latin typeface="Garamond" panose="02020404030301010803" pitchFamily="18" charset="0"/>
              </a:defRPr>
            </a:lvl6pPr>
            <a:lvl7pPr marL="2971800" indent="-228600" eaLnBrk="0" fontAlgn="base" hangingPunct="0">
              <a:spcBef>
                <a:spcPct val="20000"/>
              </a:spcBef>
              <a:spcAft>
                <a:spcPct val="0"/>
              </a:spcAft>
              <a:buChar char="»"/>
              <a:defRPr sz="2000">
                <a:solidFill>
                  <a:schemeClr val="tx2"/>
                </a:solidFill>
                <a:latin typeface="Garamond" panose="02020404030301010803" pitchFamily="18" charset="0"/>
              </a:defRPr>
            </a:lvl7pPr>
            <a:lvl8pPr marL="3429000" indent="-228600" eaLnBrk="0" fontAlgn="base" hangingPunct="0">
              <a:spcBef>
                <a:spcPct val="20000"/>
              </a:spcBef>
              <a:spcAft>
                <a:spcPct val="0"/>
              </a:spcAft>
              <a:buChar char="»"/>
              <a:defRPr sz="2000">
                <a:solidFill>
                  <a:schemeClr val="tx2"/>
                </a:solidFill>
                <a:latin typeface="Garamond" panose="02020404030301010803" pitchFamily="18" charset="0"/>
              </a:defRPr>
            </a:lvl8pPr>
            <a:lvl9pPr marL="3886200" indent="-228600" eaLnBrk="0" fontAlgn="base" hangingPunct="0">
              <a:spcBef>
                <a:spcPct val="20000"/>
              </a:spcBef>
              <a:spcAft>
                <a:spcPct val="0"/>
              </a:spcAft>
              <a:buChar char="»"/>
              <a:defRPr sz="2000">
                <a:solidFill>
                  <a:schemeClr val="tx2"/>
                </a:solidFill>
                <a:latin typeface="Garamond" panose="02020404030301010803" pitchFamily="18" charset="0"/>
              </a:defRPr>
            </a:lvl9pPr>
          </a:lstStyle>
          <a:p>
            <a:pPr>
              <a:lnSpc>
                <a:spcPts val="4000"/>
              </a:lnSpc>
              <a:spcBef>
                <a:spcPct val="0"/>
              </a:spcBef>
              <a:buFontTx/>
              <a:buNone/>
            </a:pPr>
            <a:r>
              <a:rPr lang="zh-TW" altLang="zh-TW" b="1">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貝塚是生活在海岸或是河畔的居民的史前人類食用貝類後，將貝殼丟棄所堆積起來的垃圾場遺跡。因為居民也會將食用過的獸骨、食器的破片以及其他東西與貝殼一同丟棄，是非常重要的史前時代遺跡。</a:t>
            </a:r>
            <a:endParaRPr lang="en-US" altLang="zh-TW" b="1">
              <a:solidFill>
                <a:schemeClr val="tx1"/>
              </a:solidFill>
              <a:latin typeface="標楷體" panose="03000509000000000000" pitchFamily="65" charset="-120"/>
              <a:ea typeface="標楷體" panose="03000509000000000000" pitchFamily="65" charset="-120"/>
              <a:cs typeface="Arial Unicode MS" panose="020B0604020202020204" pitchFamily="34" charset="-120"/>
            </a:endParaRPr>
          </a:p>
          <a:p>
            <a:pPr>
              <a:lnSpc>
                <a:spcPts val="4000"/>
              </a:lnSpc>
              <a:spcBef>
                <a:spcPct val="0"/>
              </a:spcBef>
              <a:buFontTx/>
              <a:buNone/>
            </a:pPr>
            <a:r>
              <a:rPr lang="zh-TW" altLang="en-US" b="1">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圖、文：臺</a:t>
            </a:r>
            <a:r>
              <a:rPr lang="zh-TW" altLang="zh-TW" b="1">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灣博物館</a:t>
            </a:r>
            <a:endParaRPr lang="zh-TW" altLang="en-US" b="1">
              <a:solidFill>
                <a:schemeClr val="tx1"/>
              </a:solidFill>
              <a:latin typeface="標楷體" panose="03000509000000000000" pitchFamily="65" charset="-120"/>
              <a:ea typeface="標楷體" panose="03000509000000000000" pitchFamily="65" charset="-120"/>
              <a:cs typeface="Arial Unicode MS" panose="020B0604020202020204" pitchFamily="34" charset="-120"/>
            </a:endParaRP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5" descr="貝塚-台灣大百科全書"/>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90550" y="1143000"/>
            <a:ext cx="428625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ext Box 6"/>
          <p:cNvSpPr txBox="1">
            <a:spLocks noChangeArrowheads="1"/>
          </p:cNvSpPr>
          <p:nvPr/>
        </p:nvSpPr>
        <p:spPr bwMode="auto">
          <a:xfrm>
            <a:off x="4876800" y="1295400"/>
            <a:ext cx="3962400" cy="146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2"/>
                </a:solidFill>
                <a:latin typeface="Garamond" panose="02020404030301010803" pitchFamily="18" charset="0"/>
              </a:defRPr>
            </a:lvl1pPr>
            <a:lvl2pPr marL="742950" indent="-285750">
              <a:spcBef>
                <a:spcPct val="20000"/>
              </a:spcBef>
              <a:buChar char="–"/>
              <a:defRPr sz="2800">
                <a:solidFill>
                  <a:schemeClr val="tx2"/>
                </a:solidFill>
                <a:latin typeface="Garamond" panose="02020404030301010803" pitchFamily="18" charset="0"/>
              </a:defRPr>
            </a:lvl2pPr>
            <a:lvl3pPr marL="1143000" indent="-228600">
              <a:spcBef>
                <a:spcPct val="20000"/>
              </a:spcBef>
              <a:buChar char="•"/>
              <a:defRPr sz="2400">
                <a:solidFill>
                  <a:schemeClr val="tx2"/>
                </a:solidFill>
                <a:latin typeface="Garamond" panose="02020404030301010803" pitchFamily="18" charset="0"/>
              </a:defRPr>
            </a:lvl3pPr>
            <a:lvl4pPr marL="1600200" indent="-228600">
              <a:spcBef>
                <a:spcPct val="20000"/>
              </a:spcBef>
              <a:buChar char="–"/>
              <a:defRPr sz="2000">
                <a:solidFill>
                  <a:schemeClr val="tx2"/>
                </a:solidFill>
                <a:latin typeface="Garamond" panose="02020404030301010803" pitchFamily="18" charset="0"/>
              </a:defRPr>
            </a:lvl4pPr>
            <a:lvl5pPr marL="2057400" indent="-228600">
              <a:spcBef>
                <a:spcPct val="20000"/>
              </a:spcBef>
              <a:buChar char="»"/>
              <a:defRPr sz="2000">
                <a:solidFill>
                  <a:schemeClr val="tx2"/>
                </a:solidFill>
                <a:latin typeface="Garamond" panose="02020404030301010803" pitchFamily="18" charset="0"/>
              </a:defRPr>
            </a:lvl5pPr>
            <a:lvl6pPr marL="2514600" indent="-228600" eaLnBrk="0" fontAlgn="base" hangingPunct="0">
              <a:spcBef>
                <a:spcPct val="20000"/>
              </a:spcBef>
              <a:spcAft>
                <a:spcPct val="0"/>
              </a:spcAft>
              <a:buChar char="»"/>
              <a:defRPr sz="2000">
                <a:solidFill>
                  <a:schemeClr val="tx2"/>
                </a:solidFill>
                <a:latin typeface="Garamond" panose="02020404030301010803" pitchFamily="18" charset="0"/>
              </a:defRPr>
            </a:lvl6pPr>
            <a:lvl7pPr marL="2971800" indent="-228600" eaLnBrk="0" fontAlgn="base" hangingPunct="0">
              <a:spcBef>
                <a:spcPct val="20000"/>
              </a:spcBef>
              <a:spcAft>
                <a:spcPct val="0"/>
              </a:spcAft>
              <a:buChar char="»"/>
              <a:defRPr sz="2000">
                <a:solidFill>
                  <a:schemeClr val="tx2"/>
                </a:solidFill>
                <a:latin typeface="Garamond" panose="02020404030301010803" pitchFamily="18" charset="0"/>
              </a:defRPr>
            </a:lvl7pPr>
            <a:lvl8pPr marL="3429000" indent="-228600" eaLnBrk="0" fontAlgn="base" hangingPunct="0">
              <a:spcBef>
                <a:spcPct val="20000"/>
              </a:spcBef>
              <a:spcAft>
                <a:spcPct val="0"/>
              </a:spcAft>
              <a:buChar char="»"/>
              <a:defRPr sz="2000">
                <a:solidFill>
                  <a:schemeClr val="tx2"/>
                </a:solidFill>
                <a:latin typeface="Garamond" panose="02020404030301010803" pitchFamily="18" charset="0"/>
              </a:defRPr>
            </a:lvl8pPr>
            <a:lvl9pPr marL="3886200" indent="-228600" eaLnBrk="0" fontAlgn="base" hangingPunct="0">
              <a:spcBef>
                <a:spcPct val="20000"/>
              </a:spcBef>
              <a:spcAft>
                <a:spcPct val="0"/>
              </a:spcAft>
              <a:buChar char="»"/>
              <a:defRPr sz="2000">
                <a:solidFill>
                  <a:schemeClr val="tx2"/>
                </a:solidFill>
                <a:latin typeface="Garamond" panose="02020404030301010803" pitchFamily="18" charset="0"/>
              </a:defRPr>
            </a:lvl9pPr>
          </a:lstStyle>
          <a:p>
            <a:pPr eaLnBrk="1" hangingPunct="1">
              <a:spcBef>
                <a:spcPct val="50000"/>
              </a:spcBef>
              <a:buFontTx/>
              <a:buNone/>
            </a:pPr>
            <a:r>
              <a:rPr lang="zh-TW" altLang="en-US" sz="2000" b="1">
                <a:solidFill>
                  <a:schemeClr val="tx1"/>
                </a:solidFill>
                <a:latin typeface="標楷體" panose="03000509000000000000" pitchFamily="65" charset="-120"/>
                <a:ea typeface="標楷體" panose="03000509000000000000" pitchFamily="65" charset="-120"/>
              </a:rPr>
              <a:t>左圖：圓山文化的貝塚～臺灣大百科全書</a:t>
            </a:r>
          </a:p>
          <a:p>
            <a:pPr eaLnBrk="1" hangingPunct="1">
              <a:spcBef>
                <a:spcPct val="50000"/>
              </a:spcBef>
              <a:buFontTx/>
              <a:buNone/>
            </a:pPr>
            <a:r>
              <a:rPr lang="zh-TW" altLang="en-US" sz="2000" b="1">
                <a:solidFill>
                  <a:schemeClr val="tx1"/>
                </a:solidFill>
                <a:latin typeface="標楷體" panose="03000509000000000000" pitchFamily="65" charset="-120"/>
                <a:ea typeface="標楷體" panose="03000509000000000000" pitchFamily="65" charset="-120"/>
              </a:rPr>
              <a:t>下圖：圓山貝塚被怪手刮過的斷面和出土最多的烏蜆</a:t>
            </a:r>
            <a:r>
              <a:rPr lang="en-US" altLang="zh-TW" sz="2000" b="1">
                <a:solidFill>
                  <a:schemeClr val="tx1"/>
                </a:solidFill>
                <a:latin typeface="標楷體" panose="03000509000000000000" pitchFamily="65" charset="-120"/>
                <a:ea typeface="標楷體" panose="03000509000000000000" pitchFamily="65" charset="-120"/>
              </a:rPr>
              <a:t>-</a:t>
            </a:r>
            <a:r>
              <a:rPr lang="zh-TW" altLang="en-US" sz="2000" b="1">
                <a:solidFill>
                  <a:schemeClr val="tx1"/>
                </a:solidFill>
                <a:latin typeface="標楷體" panose="03000509000000000000" pitchFamily="65" charset="-120"/>
                <a:ea typeface="標楷體" panose="03000509000000000000" pitchFamily="65" charset="-120"/>
              </a:rPr>
              <a:t>中研院</a:t>
            </a:r>
          </a:p>
        </p:txBody>
      </p:sp>
      <p:pic>
        <p:nvPicPr>
          <p:cNvPr id="24580" name="Picture 7" descr="圓山貝塚被怪手刮過的斷面和出土最多的烏蜆-中研院"/>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29200" y="3003550"/>
            <a:ext cx="3886200" cy="347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Picture 4" descr="98"/>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270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2" name="Rectangle 2"/>
          <p:cNvSpPr>
            <a:spLocks noGrp="1" noChangeArrowheads="1"/>
          </p:cNvSpPr>
          <p:nvPr>
            <p:ph type="title"/>
          </p:nvPr>
        </p:nvSpPr>
        <p:spPr>
          <a:xfrm>
            <a:off x="762000" y="223907"/>
            <a:ext cx="7620000" cy="707886"/>
          </a:xfrm>
          <a:solidFill>
            <a:srgbClr val="00B050"/>
          </a:solidFill>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a:spAutoFit/>
          </a:bodyPr>
          <a:lstStyle/>
          <a:p>
            <a:pPr algn="ctr">
              <a:spcBef>
                <a:spcPts val="600"/>
              </a:spcBef>
              <a:defRPr/>
            </a:pPr>
            <a:r>
              <a:rPr lang="zh-TW" altLang="en-US" sz="4000" b="1" dirty="0" smtClean="0">
                <a:solidFill>
                  <a:srgbClr val="FFFFFF"/>
                </a:solidFill>
                <a:latin typeface="標楷體" panose="03000509000000000000" pitchFamily="65" charset="-120"/>
                <a:ea typeface="標楷體" panose="03000509000000000000" pitchFamily="65" charset="-120"/>
                <a:cs typeface="+mn-cs"/>
              </a:rPr>
              <a:t>貝塚</a:t>
            </a:r>
            <a:r>
              <a:rPr lang="en-US" altLang="zh-TW" sz="4000" b="1" dirty="0" smtClean="0">
                <a:solidFill>
                  <a:srgbClr val="FFFFFF"/>
                </a:solidFill>
                <a:latin typeface="標楷體" panose="03000509000000000000" pitchFamily="65" charset="-120"/>
                <a:ea typeface="標楷體" panose="03000509000000000000" pitchFamily="65" charset="-120"/>
                <a:cs typeface="+mn-cs"/>
              </a:rPr>
              <a:t>——</a:t>
            </a:r>
            <a:r>
              <a:rPr lang="zh-TW" altLang="en-US" sz="4000" b="1" dirty="0" smtClean="0">
                <a:solidFill>
                  <a:srgbClr val="FFFFFF"/>
                </a:solidFill>
                <a:latin typeface="標楷體" panose="03000509000000000000" pitchFamily="65" charset="-120"/>
                <a:ea typeface="標楷體" panose="03000509000000000000" pitchFamily="65" charset="-120"/>
                <a:cs typeface="+mn-cs"/>
              </a:rPr>
              <a:t>古代的食物殘渣垃圾堆</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60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9" name="Picture 5" descr="98"/>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14400" y="228600"/>
            <a:ext cx="7620000" cy="5715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6" name="Picture 4" descr="9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14400" y="220362"/>
            <a:ext cx="7620000" cy="5715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7108" name="Rectangle 4"/>
          <p:cNvSpPr>
            <a:spLocks noGrp="1" noChangeArrowheads="1"/>
          </p:cNvSpPr>
          <p:nvPr>
            <p:ph type="title"/>
          </p:nvPr>
        </p:nvSpPr>
        <p:spPr>
          <a:xfrm>
            <a:off x="1828800" y="6167735"/>
            <a:ext cx="5715000" cy="461665"/>
          </a:xfrm>
          <a:solidFill>
            <a:srgbClr val="00B050"/>
          </a:solidFill>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a:spAutoFit/>
          </a:bodyPr>
          <a:lstStyle/>
          <a:p>
            <a:pPr>
              <a:spcBef>
                <a:spcPts val="600"/>
              </a:spcBef>
              <a:defRPr/>
            </a:pPr>
            <a:r>
              <a:rPr lang="zh-TW" altLang="en-US" sz="2400" b="1" dirty="0" smtClean="0">
                <a:solidFill>
                  <a:srgbClr val="FFFFFF"/>
                </a:solidFill>
                <a:latin typeface="標楷體" panose="03000509000000000000" pitchFamily="65" charset="-120"/>
                <a:ea typeface="標楷體" panose="03000509000000000000" pitchFamily="65" charset="-120"/>
                <a:cs typeface="+mn-cs"/>
              </a:rPr>
              <a:t>臺中清水中社遺址的貝塚（番仔園文化）</a:t>
            </a:r>
          </a:p>
        </p:txBody>
      </p:sp>
      <p:pic>
        <p:nvPicPr>
          <p:cNvPr id="25607" name="Picture 4" descr="98"/>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8763"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txBox="1">
            <a:spLocks noChangeArrowheads="1"/>
          </p:cNvSpPr>
          <p:nvPr/>
        </p:nvSpPr>
        <p:spPr bwMode="auto">
          <a:xfrm>
            <a:off x="152287" y="6202745"/>
            <a:ext cx="5410200" cy="461665"/>
          </a:xfrm>
          <a:prstGeom prst="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anose="02020404030301010803" pitchFamily="18" charset="0"/>
              </a:defRPr>
            </a:lvl2pPr>
            <a:lvl3pPr algn="l" rtl="0" eaLnBrk="0" fontAlgn="base" hangingPunct="0">
              <a:spcBef>
                <a:spcPct val="0"/>
              </a:spcBef>
              <a:spcAft>
                <a:spcPct val="0"/>
              </a:spcAft>
              <a:defRPr sz="4400">
                <a:solidFill>
                  <a:schemeClr val="tx2"/>
                </a:solidFill>
                <a:latin typeface="Garamond" panose="02020404030301010803" pitchFamily="18" charset="0"/>
              </a:defRPr>
            </a:lvl3pPr>
            <a:lvl4pPr algn="l" rtl="0" eaLnBrk="0" fontAlgn="base" hangingPunct="0">
              <a:spcBef>
                <a:spcPct val="0"/>
              </a:spcBef>
              <a:spcAft>
                <a:spcPct val="0"/>
              </a:spcAft>
              <a:defRPr sz="4400">
                <a:solidFill>
                  <a:schemeClr val="tx2"/>
                </a:solidFill>
                <a:latin typeface="Garamond" panose="02020404030301010803" pitchFamily="18" charset="0"/>
              </a:defRPr>
            </a:lvl4pPr>
            <a:lvl5pPr algn="l" rtl="0" eaLnBrk="0" fontAlgn="base" hangingPunct="0">
              <a:spcBef>
                <a:spcPct val="0"/>
              </a:spcBef>
              <a:spcAft>
                <a:spcPct val="0"/>
              </a:spcAft>
              <a:defRPr sz="4400">
                <a:solidFill>
                  <a:schemeClr val="tx2"/>
                </a:solidFill>
                <a:latin typeface="Garamond" panose="02020404030301010803" pitchFamily="18" charset="0"/>
              </a:defRPr>
            </a:lvl5pPr>
            <a:lvl6pPr marL="457200" algn="l" rtl="0" eaLnBrk="0" fontAlgn="base" hangingPunct="0">
              <a:spcBef>
                <a:spcPct val="0"/>
              </a:spcBef>
              <a:spcAft>
                <a:spcPct val="0"/>
              </a:spcAft>
              <a:defRPr sz="4400">
                <a:solidFill>
                  <a:schemeClr val="tx2"/>
                </a:solidFill>
                <a:latin typeface="Garamond" panose="02020404030301010803" pitchFamily="18" charset="0"/>
              </a:defRPr>
            </a:lvl6pPr>
            <a:lvl7pPr marL="914400" algn="l" rtl="0" eaLnBrk="0" fontAlgn="base" hangingPunct="0">
              <a:spcBef>
                <a:spcPct val="0"/>
              </a:spcBef>
              <a:spcAft>
                <a:spcPct val="0"/>
              </a:spcAft>
              <a:defRPr sz="4400">
                <a:solidFill>
                  <a:schemeClr val="tx2"/>
                </a:solidFill>
                <a:latin typeface="Garamond" panose="02020404030301010803" pitchFamily="18" charset="0"/>
              </a:defRPr>
            </a:lvl7pPr>
            <a:lvl8pPr marL="1371600" algn="l" rtl="0" eaLnBrk="0" fontAlgn="base" hangingPunct="0">
              <a:spcBef>
                <a:spcPct val="0"/>
              </a:spcBef>
              <a:spcAft>
                <a:spcPct val="0"/>
              </a:spcAft>
              <a:defRPr sz="4400">
                <a:solidFill>
                  <a:schemeClr val="tx2"/>
                </a:solidFill>
                <a:latin typeface="Garamond" panose="02020404030301010803" pitchFamily="18" charset="0"/>
              </a:defRPr>
            </a:lvl8pPr>
            <a:lvl9pPr marL="1828800" algn="l" rtl="0" eaLnBrk="0" fontAlgn="base" hangingPunct="0">
              <a:spcBef>
                <a:spcPct val="0"/>
              </a:spcBef>
              <a:spcAft>
                <a:spcPct val="0"/>
              </a:spcAft>
              <a:defRPr sz="4400">
                <a:solidFill>
                  <a:schemeClr val="tx2"/>
                </a:solidFill>
                <a:latin typeface="Garamond" panose="02020404030301010803" pitchFamily="18" charset="0"/>
              </a:defRPr>
            </a:lvl9pPr>
          </a:lstStyle>
          <a:p>
            <a:pPr algn="ctr">
              <a:spcBef>
                <a:spcPts val="600"/>
              </a:spcBef>
              <a:defRPr/>
            </a:pPr>
            <a:r>
              <a:rPr lang="zh-TW" altLang="en-US" sz="2400" b="1" dirty="0" smtClean="0">
                <a:solidFill>
                  <a:srgbClr val="FFFFFF"/>
                </a:solidFill>
                <a:latin typeface="標楷體" panose="03000509000000000000" pitchFamily="65" charset="-120"/>
                <a:ea typeface="標楷體" panose="03000509000000000000" pitchFamily="65" charset="-120"/>
                <a:cs typeface="+mn-cs"/>
              </a:rPr>
              <a:t>不起眼的田埂中藏有古代文化的遺址。</a:t>
            </a:r>
          </a:p>
        </p:txBody>
      </p:sp>
      <p:pic>
        <p:nvPicPr>
          <p:cNvPr id="9" name="Picture 4" descr="9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3175"/>
            <a:ext cx="9132888" cy="685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2"/>
          <p:cNvSpPr txBox="1">
            <a:spLocks noChangeArrowheads="1"/>
          </p:cNvSpPr>
          <p:nvPr/>
        </p:nvSpPr>
        <p:spPr bwMode="auto">
          <a:xfrm>
            <a:off x="5524500" y="6202745"/>
            <a:ext cx="3429000" cy="461665"/>
          </a:xfrm>
          <a:prstGeom prst="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anose="02020404030301010803" pitchFamily="18" charset="0"/>
              </a:defRPr>
            </a:lvl2pPr>
            <a:lvl3pPr algn="l" rtl="0" eaLnBrk="0" fontAlgn="base" hangingPunct="0">
              <a:spcBef>
                <a:spcPct val="0"/>
              </a:spcBef>
              <a:spcAft>
                <a:spcPct val="0"/>
              </a:spcAft>
              <a:defRPr sz="4400">
                <a:solidFill>
                  <a:schemeClr val="tx2"/>
                </a:solidFill>
                <a:latin typeface="Garamond" panose="02020404030301010803" pitchFamily="18" charset="0"/>
              </a:defRPr>
            </a:lvl3pPr>
            <a:lvl4pPr algn="l" rtl="0" eaLnBrk="0" fontAlgn="base" hangingPunct="0">
              <a:spcBef>
                <a:spcPct val="0"/>
              </a:spcBef>
              <a:spcAft>
                <a:spcPct val="0"/>
              </a:spcAft>
              <a:defRPr sz="4400">
                <a:solidFill>
                  <a:schemeClr val="tx2"/>
                </a:solidFill>
                <a:latin typeface="Garamond" panose="02020404030301010803" pitchFamily="18" charset="0"/>
              </a:defRPr>
            </a:lvl4pPr>
            <a:lvl5pPr algn="l" rtl="0" eaLnBrk="0" fontAlgn="base" hangingPunct="0">
              <a:spcBef>
                <a:spcPct val="0"/>
              </a:spcBef>
              <a:spcAft>
                <a:spcPct val="0"/>
              </a:spcAft>
              <a:defRPr sz="4400">
                <a:solidFill>
                  <a:schemeClr val="tx2"/>
                </a:solidFill>
                <a:latin typeface="Garamond" panose="02020404030301010803" pitchFamily="18" charset="0"/>
              </a:defRPr>
            </a:lvl5pPr>
            <a:lvl6pPr marL="457200" algn="l" rtl="0" eaLnBrk="0" fontAlgn="base" hangingPunct="0">
              <a:spcBef>
                <a:spcPct val="0"/>
              </a:spcBef>
              <a:spcAft>
                <a:spcPct val="0"/>
              </a:spcAft>
              <a:defRPr sz="4400">
                <a:solidFill>
                  <a:schemeClr val="tx2"/>
                </a:solidFill>
                <a:latin typeface="Garamond" panose="02020404030301010803" pitchFamily="18" charset="0"/>
              </a:defRPr>
            </a:lvl6pPr>
            <a:lvl7pPr marL="914400" algn="l" rtl="0" eaLnBrk="0" fontAlgn="base" hangingPunct="0">
              <a:spcBef>
                <a:spcPct val="0"/>
              </a:spcBef>
              <a:spcAft>
                <a:spcPct val="0"/>
              </a:spcAft>
              <a:defRPr sz="4400">
                <a:solidFill>
                  <a:schemeClr val="tx2"/>
                </a:solidFill>
                <a:latin typeface="Garamond" panose="02020404030301010803" pitchFamily="18" charset="0"/>
              </a:defRPr>
            </a:lvl7pPr>
            <a:lvl8pPr marL="1371600" algn="l" rtl="0" eaLnBrk="0" fontAlgn="base" hangingPunct="0">
              <a:spcBef>
                <a:spcPct val="0"/>
              </a:spcBef>
              <a:spcAft>
                <a:spcPct val="0"/>
              </a:spcAft>
              <a:defRPr sz="4400">
                <a:solidFill>
                  <a:schemeClr val="tx2"/>
                </a:solidFill>
                <a:latin typeface="Garamond" panose="02020404030301010803" pitchFamily="18" charset="0"/>
              </a:defRPr>
            </a:lvl8pPr>
            <a:lvl9pPr marL="1828800" algn="l" rtl="0" eaLnBrk="0" fontAlgn="base" hangingPunct="0">
              <a:spcBef>
                <a:spcPct val="0"/>
              </a:spcBef>
              <a:spcAft>
                <a:spcPct val="0"/>
              </a:spcAft>
              <a:defRPr sz="4400">
                <a:solidFill>
                  <a:schemeClr val="tx2"/>
                </a:solidFill>
                <a:latin typeface="Garamond" panose="02020404030301010803" pitchFamily="18" charset="0"/>
              </a:defRPr>
            </a:lvl9pPr>
          </a:lstStyle>
          <a:p>
            <a:pPr algn="ctr">
              <a:spcBef>
                <a:spcPts val="600"/>
              </a:spcBef>
              <a:defRPr/>
            </a:pPr>
            <a:r>
              <a:rPr lang="zh-TW" altLang="en-US" sz="2400" b="1" dirty="0" smtClean="0">
                <a:solidFill>
                  <a:srgbClr val="FFFFFF"/>
                </a:solidFill>
                <a:latin typeface="標楷體" panose="03000509000000000000" pitchFamily="65" charset="-120"/>
                <a:ea typeface="標楷體" panose="03000509000000000000" pitchFamily="65" charset="-120"/>
                <a:cs typeface="+mn-cs"/>
              </a:rPr>
              <a:t>各種食用過的貝類殘渣</a:t>
            </a:r>
          </a:p>
        </p:txBody>
      </p:sp>
      <p:pic>
        <p:nvPicPr>
          <p:cNvPr id="11" name="Picture 4" descr="98"/>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763" y="-7938"/>
            <a:ext cx="9137651" cy="6854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
          <p:cNvSpPr txBox="1">
            <a:spLocks noChangeArrowheads="1"/>
          </p:cNvSpPr>
          <p:nvPr/>
        </p:nvSpPr>
        <p:spPr bwMode="auto">
          <a:xfrm>
            <a:off x="685800" y="6245307"/>
            <a:ext cx="7239000" cy="461665"/>
          </a:xfrm>
          <a:prstGeom prst="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anose="02020404030301010803" pitchFamily="18" charset="0"/>
              </a:defRPr>
            </a:lvl2pPr>
            <a:lvl3pPr algn="l" rtl="0" eaLnBrk="0" fontAlgn="base" hangingPunct="0">
              <a:spcBef>
                <a:spcPct val="0"/>
              </a:spcBef>
              <a:spcAft>
                <a:spcPct val="0"/>
              </a:spcAft>
              <a:defRPr sz="4400">
                <a:solidFill>
                  <a:schemeClr val="tx2"/>
                </a:solidFill>
                <a:latin typeface="Garamond" panose="02020404030301010803" pitchFamily="18" charset="0"/>
              </a:defRPr>
            </a:lvl3pPr>
            <a:lvl4pPr algn="l" rtl="0" eaLnBrk="0" fontAlgn="base" hangingPunct="0">
              <a:spcBef>
                <a:spcPct val="0"/>
              </a:spcBef>
              <a:spcAft>
                <a:spcPct val="0"/>
              </a:spcAft>
              <a:defRPr sz="4400">
                <a:solidFill>
                  <a:schemeClr val="tx2"/>
                </a:solidFill>
                <a:latin typeface="Garamond" panose="02020404030301010803" pitchFamily="18" charset="0"/>
              </a:defRPr>
            </a:lvl4pPr>
            <a:lvl5pPr algn="l" rtl="0" eaLnBrk="0" fontAlgn="base" hangingPunct="0">
              <a:spcBef>
                <a:spcPct val="0"/>
              </a:spcBef>
              <a:spcAft>
                <a:spcPct val="0"/>
              </a:spcAft>
              <a:defRPr sz="4400">
                <a:solidFill>
                  <a:schemeClr val="tx2"/>
                </a:solidFill>
                <a:latin typeface="Garamond" panose="02020404030301010803" pitchFamily="18" charset="0"/>
              </a:defRPr>
            </a:lvl5pPr>
            <a:lvl6pPr marL="457200" algn="l" rtl="0" eaLnBrk="0" fontAlgn="base" hangingPunct="0">
              <a:spcBef>
                <a:spcPct val="0"/>
              </a:spcBef>
              <a:spcAft>
                <a:spcPct val="0"/>
              </a:spcAft>
              <a:defRPr sz="4400">
                <a:solidFill>
                  <a:schemeClr val="tx2"/>
                </a:solidFill>
                <a:latin typeface="Garamond" panose="02020404030301010803" pitchFamily="18" charset="0"/>
              </a:defRPr>
            </a:lvl6pPr>
            <a:lvl7pPr marL="914400" algn="l" rtl="0" eaLnBrk="0" fontAlgn="base" hangingPunct="0">
              <a:spcBef>
                <a:spcPct val="0"/>
              </a:spcBef>
              <a:spcAft>
                <a:spcPct val="0"/>
              </a:spcAft>
              <a:defRPr sz="4400">
                <a:solidFill>
                  <a:schemeClr val="tx2"/>
                </a:solidFill>
                <a:latin typeface="Garamond" panose="02020404030301010803" pitchFamily="18" charset="0"/>
              </a:defRPr>
            </a:lvl7pPr>
            <a:lvl8pPr marL="1371600" algn="l" rtl="0" eaLnBrk="0" fontAlgn="base" hangingPunct="0">
              <a:spcBef>
                <a:spcPct val="0"/>
              </a:spcBef>
              <a:spcAft>
                <a:spcPct val="0"/>
              </a:spcAft>
              <a:defRPr sz="4400">
                <a:solidFill>
                  <a:schemeClr val="tx2"/>
                </a:solidFill>
                <a:latin typeface="Garamond" panose="02020404030301010803" pitchFamily="18" charset="0"/>
              </a:defRPr>
            </a:lvl8pPr>
            <a:lvl9pPr marL="1828800" algn="l" rtl="0" eaLnBrk="0" fontAlgn="base" hangingPunct="0">
              <a:spcBef>
                <a:spcPct val="0"/>
              </a:spcBef>
              <a:spcAft>
                <a:spcPct val="0"/>
              </a:spcAft>
              <a:defRPr sz="4400">
                <a:solidFill>
                  <a:schemeClr val="tx2"/>
                </a:solidFill>
                <a:latin typeface="Garamond" panose="02020404030301010803" pitchFamily="18" charset="0"/>
              </a:defRPr>
            </a:lvl9pPr>
          </a:lstStyle>
          <a:p>
            <a:pPr algn="ctr">
              <a:spcBef>
                <a:spcPts val="600"/>
              </a:spcBef>
              <a:defRPr/>
            </a:pPr>
            <a:r>
              <a:rPr lang="zh-TW" altLang="en-US" sz="2400" b="1" dirty="0" smtClean="0">
                <a:solidFill>
                  <a:srgbClr val="FFFFFF"/>
                </a:solidFill>
                <a:latin typeface="標楷體" panose="03000509000000000000" pitchFamily="65" charset="-120"/>
                <a:ea typeface="標楷體" panose="03000509000000000000" pitchFamily="65" charset="-120"/>
                <a:cs typeface="+mn-cs"/>
              </a:rPr>
              <a:t>還有殘破的陶器碎片（本遺址系列圖片：作者自攝）</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 descr="98"/>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20638"/>
            <a:ext cx="9170988"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8" name="Rectangle 2"/>
          <p:cNvSpPr>
            <a:spLocks noGrp="1" noChangeArrowheads="1"/>
          </p:cNvSpPr>
          <p:nvPr>
            <p:ph type="title"/>
          </p:nvPr>
        </p:nvSpPr>
        <p:spPr>
          <a:xfrm>
            <a:off x="6248400" y="6096000"/>
            <a:ext cx="2362200" cy="461665"/>
          </a:xfrm>
          <a:solidFill>
            <a:srgbClr val="00B050"/>
          </a:solidFill>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a:spAutoFit/>
          </a:bodyPr>
          <a:lstStyle/>
          <a:p>
            <a:pPr algn="ctr">
              <a:spcBef>
                <a:spcPts val="600"/>
              </a:spcBef>
              <a:defRPr/>
            </a:pPr>
            <a:r>
              <a:rPr lang="zh-TW" altLang="en-US" sz="2400" b="1" smtClean="0">
                <a:solidFill>
                  <a:srgbClr val="FFFFFF"/>
                </a:solidFill>
                <a:latin typeface="標楷體" panose="03000509000000000000" pitchFamily="65" charset="-120"/>
                <a:ea typeface="標楷體" panose="03000509000000000000" pitchFamily="65" charset="-120"/>
                <a:cs typeface="+mn-cs"/>
              </a:rPr>
              <a:t>碎裂的陶片</a:t>
            </a:r>
          </a:p>
        </p:txBody>
      </p:sp>
      <p:pic>
        <p:nvPicPr>
          <p:cNvPr id="6" name="Picture 3" descr="9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0638"/>
            <a:ext cx="9170988"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txBox="1">
            <a:spLocks noChangeArrowheads="1"/>
          </p:cNvSpPr>
          <p:nvPr/>
        </p:nvSpPr>
        <p:spPr bwMode="auto">
          <a:xfrm>
            <a:off x="3200400" y="6165501"/>
            <a:ext cx="5715000" cy="461665"/>
          </a:xfrm>
          <a:prstGeom prst="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anose="02020404030301010803" pitchFamily="18" charset="0"/>
              </a:defRPr>
            </a:lvl2pPr>
            <a:lvl3pPr algn="l" rtl="0" eaLnBrk="0" fontAlgn="base" hangingPunct="0">
              <a:spcBef>
                <a:spcPct val="0"/>
              </a:spcBef>
              <a:spcAft>
                <a:spcPct val="0"/>
              </a:spcAft>
              <a:defRPr sz="4400">
                <a:solidFill>
                  <a:schemeClr val="tx2"/>
                </a:solidFill>
                <a:latin typeface="Garamond" panose="02020404030301010803" pitchFamily="18" charset="0"/>
              </a:defRPr>
            </a:lvl3pPr>
            <a:lvl4pPr algn="l" rtl="0" eaLnBrk="0" fontAlgn="base" hangingPunct="0">
              <a:spcBef>
                <a:spcPct val="0"/>
              </a:spcBef>
              <a:spcAft>
                <a:spcPct val="0"/>
              </a:spcAft>
              <a:defRPr sz="4400">
                <a:solidFill>
                  <a:schemeClr val="tx2"/>
                </a:solidFill>
                <a:latin typeface="Garamond" panose="02020404030301010803" pitchFamily="18" charset="0"/>
              </a:defRPr>
            </a:lvl4pPr>
            <a:lvl5pPr algn="l" rtl="0" eaLnBrk="0" fontAlgn="base" hangingPunct="0">
              <a:spcBef>
                <a:spcPct val="0"/>
              </a:spcBef>
              <a:spcAft>
                <a:spcPct val="0"/>
              </a:spcAft>
              <a:defRPr sz="4400">
                <a:solidFill>
                  <a:schemeClr val="tx2"/>
                </a:solidFill>
                <a:latin typeface="Garamond" panose="02020404030301010803" pitchFamily="18" charset="0"/>
              </a:defRPr>
            </a:lvl5pPr>
            <a:lvl6pPr marL="457200" algn="l" rtl="0" eaLnBrk="0" fontAlgn="base" hangingPunct="0">
              <a:spcBef>
                <a:spcPct val="0"/>
              </a:spcBef>
              <a:spcAft>
                <a:spcPct val="0"/>
              </a:spcAft>
              <a:defRPr sz="4400">
                <a:solidFill>
                  <a:schemeClr val="tx2"/>
                </a:solidFill>
                <a:latin typeface="Garamond" panose="02020404030301010803" pitchFamily="18" charset="0"/>
              </a:defRPr>
            </a:lvl6pPr>
            <a:lvl7pPr marL="914400" algn="l" rtl="0" eaLnBrk="0" fontAlgn="base" hangingPunct="0">
              <a:spcBef>
                <a:spcPct val="0"/>
              </a:spcBef>
              <a:spcAft>
                <a:spcPct val="0"/>
              </a:spcAft>
              <a:defRPr sz="4400">
                <a:solidFill>
                  <a:schemeClr val="tx2"/>
                </a:solidFill>
                <a:latin typeface="Garamond" panose="02020404030301010803" pitchFamily="18" charset="0"/>
              </a:defRPr>
            </a:lvl7pPr>
            <a:lvl8pPr marL="1371600" algn="l" rtl="0" eaLnBrk="0" fontAlgn="base" hangingPunct="0">
              <a:spcBef>
                <a:spcPct val="0"/>
              </a:spcBef>
              <a:spcAft>
                <a:spcPct val="0"/>
              </a:spcAft>
              <a:defRPr sz="4400">
                <a:solidFill>
                  <a:schemeClr val="tx2"/>
                </a:solidFill>
                <a:latin typeface="Garamond" panose="02020404030301010803" pitchFamily="18" charset="0"/>
              </a:defRPr>
            </a:lvl8pPr>
            <a:lvl9pPr marL="1828800" algn="l" rtl="0" eaLnBrk="0" fontAlgn="base" hangingPunct="0">
              <a:spcBef>
                <a:spcPct val="0"/>
              </a:spcBef>
              <a:spcAft>
                <a:spcPct val="0"/>
              </a:spcAft>
              <a:defRPr sz="4400">
                <a:solidFill>
                  <a:schemeClr val="tx2"/>
                </a:solidFill>
                <a:latin typeface="Garamond" panose="02020404030301010803" pitchFamily="18" charset="0"/>
              </a:defRPr>
            </a:lvl9pPr>
          </a:lstStyle>
          <a:p>
            <a:pPr algn="ctr">
              <a:spcBef>
                <a:spcPts val="600"/>
              </a:spcBef>
              <a:defRPr/>
            </a:pPr>
            <a:r>
              <a:rPr lang="zh-TW" altLang="en-US" sz="2400" b="1" smtClean="0">
                <a:solidFill>
                  <a:srgbClr val="FFFFFF"/>
                </a:solidFill>
                <a:latin typeface="標楷體" panose="03000509000000000000" pitchFamily="65" charset="-120"/>
                <a:ea typeface="標楷體" panose="03000509000000000000" pitchFamily="65" charset="-120"/>
                <a:cs typeface="+mn-cs"/>
              </a:rPr>
              <a:t>排水溝旁到處都是，遺址就在生活周遭</a:t>
            </a:r>
            <a:endParaRPr lang="zh-TW" altLang="en-US" sz="2400" b="1" dirty="0" smtClean="0">
              <a:solidFill>
                <a:srgbClr val="FFFFFF"/>
              </a:solidFill>
              <a:latin typeface="標楷體" panose="03000509000000000000" pitchFamily="65" charset="-120"/>
              <a:ea typeface="標楷體" panose="03000509000000000000" pitchFamily="65" charset="-120"/>
              <a:cs typeface="+mn-cs"/>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381000" y="125413"/>
            <a:ext cx="8686800" cy="865187"/>
          </a:xfrm>
        </p:spPr>
        <p:txBody>
          <a:bodyPr/>
          <a:lstStyle/>
          <a:p>
            <a:pPr algn="ctr"/>
            <a:r>
              <a:rPr lang="zh-TW" altLang="en-US" sz="4800" b="1" smtClean="0">
                <a:ea typeface="標楷體" panose="03000509000000000000" pitchFamily="65" charset="-120"/>
              </a:rPr>
              <a:t>四、新石器時代（卑南文化）</a:t>
            </a:r>
          </a:p>
        </p:txBody>
      </p:sp>
      <p:sp>
        <p:nvSpPr>
          <p:cNvPr id="27651" name="Rectangle 3"/>
          <p:cNvSpPr>
            <a:spLocks noGrp="1" noChangeArrowheads="1"/>
          </p:cNvSpPr>
          <p:nvPr>
            <p:ph type="body" idx="1"/>
          </p:nvPr>
        </p:nvSpPr>
        <p:spPr>
          <a:xfrm>
            <a:off x="1235075" y="1431925"/>
            <a:ext cx="7620000" cy="5257800"/>
          </a:xfrm>
        </p:spPr>
        <p:txBody>
          <a:bodyPr/>
          <a:lstStyle/>
          <a:p>
            <a:pPr>
              <a:lnSpc>
                <a:spcPct val="90000"/>
              </a:lnSpc>
              <a:buFontTx/>
              <a:buNone/>
            </a:pPr>
            <a:r>
              <a:rPr lang="en-US" altLang="zh-TW" sz="3600" b="1" smtClean="0">
                <a:ea typeface="標楷體" panose="03000509000000000000" pitchFamily="65" charset="-120"/>
              </a:rPr>
              <a:t>1.</a:t>
            </a:r>
            <a:r>
              <a:rPr lang="zh-TW" altLang="en-US" sz="3600" b="1" smtClean="0">
                <a:ea typeface="標楷體" panose="03000509000000000000" pitchFamily="65" charset="-120"/>
              </a:rPr>
              <a:t>距今</a:t>
            </a:r>
            <a:r>
              <a:rPr lang="en-US" altLang="zh-TW" sz="3600" b="1" smtClean="0">
                <a:ea typeface="標楷體" panose="03000509000000000000" pitchFamily="65" charset="-120"/>
              </a:rPr>
              <a:t>3500</a:t>
            </a:r>
            <a:r>
              <a:rPr lang="zh-TW" altLang="en-US" sz="3600" b="1" smtClean="0">
                <a:ea typeface="標楷體" panose="03000509000000000000" pitchFamily="65" charset="-120"/>
              </a:rPr>
              <a:t>～</a:t>
            </a:r>
            <a:r>
              <a:rPr lang="en-US" altLang="zh-TW" sz="3600" b="1" smtClean="0">
                <a:ea typeface="標楷體" panose="03000509000000000000" pitchFamily="65" charset="-120"/>
              </a:rPr>
              <a:t>2000</a:t>
            </a:r>
            <a:r>
              <a:rPr lang="zh-TW" altLang="en-US" sz="3600" b="1" smtClean="0">
                <a:ea typeface="標楷體" panose="03000509000000000000" pitchFamily="65" charset="-120"/>
              </a:rPr>
              <a:t>年前（東海岸）</a:t>
            </a:r>
          </a:p>
          <a:p>
            <a:pPr>
              <a:lnSpc>
                <a:spcPct val="90000"/>
              </a:lnSpc>
              <a:buFontTx/>
              <a:buNone/>
            </a:pPr>
            <a:r>
              <a:rPr lang="en-US" altLang="zh-TW" sz="3600" b="1" smtClean="0">
                <a:solidFill>
                  <a:srgbClr val="3333FF"/>
                </a:solidFill>
                <a:ea typeface="標楷體" panose="03000509000000000000" pitchFamily="65" charset="-120"/>
              </a:rPr>
              <a:t>2.</a:t>
            </a:r>
            <a:r>
              <a:rPr lang="zh-TW" altLang="en-US" sz="3600" b="1" smtClean="0">
                <a:solidFill>
                  <a:srgbClr val="3333FF"/>
                </a:solidFill>
                <a:ea typeface="標楷體" panose="03000509000000000000" pitchFamily="65" charset="-120"/>
              </a:rPr>
              <a:t>磨製石器</a:t>
            </a:r>
          </a:p>
          <a:p>
            <a:pPr>
              <a:lnSpc>
                <a:spcPct val="90000"/>
              </a:lnSpc>
              <a:buFontTx/>
              <a:buNone/>
            </a:pPr>
            <a:r>
              <a:rPr lang="en-US" altLang="zh-TW" sz="3600" b="1" smtClean="0">
                <a:solidFill>
                  <a:srgbClr val="3333FF"/>
                </a:solidFill>
                <a:ea typeface="標楷體" panose="03000509000000000000" pitchFamily="65" charset="-120"/>
              </a:rPr>
              <a:t>3.</a:t>
            </a:r>
            <a:r>
              <a:rPr lang="zh-TW" altLang="en-US" sz="3600" b="1" smtClean="0">
                <a:solidFill>
                  <a:srgbClr val="3333FF"/>
                </a:solidFill>
                <a:ea typeface="標楷體" panose="03000509000000000000" pitchFamily="65" charset="-120"/>
              </a:rPr>
              <a:t>製作陶器</a:t>
            </a:r>
          </a:p>
          <a:p>
            <a:pPr>
              <a:lnSpc>
                <a:spcPct val="90000"/>
              </a:lnSpc>
              <a:buFontTx/>
              <a:buNone/>
            </a:pPr>
            <a:r>
              <a:rPr lang="en-US" altLang="zh-TW" sz="3600" b="1" smtClean="0">
                <a:solidFill>
                  <a:srgbClr val="3333FF"/>
                </a:solidFill>
                <a:ea typeface="標楷體" panose="03000509000000000000" pitchFamily="65" charset="-120"/>
              </a:rPr>
              <a:t>4.</a:t>
            </a:r>
            <a:r>
              <a:rPr lang="zh-TW" altLang="en-US" sz="3600" b="1" smtClean="0">
                <a:solidFill>
                  <a:srgbClr val="3333FF"/>
                </a:solidFill>
                <a:ea typeface="標楷體" panose="03000509000000000000" pitchFamily="65" charset="-120"/>
              </a:rPr>
              <a:t>農耕、養牲畜</a:t>
            </a:r>
          </a:p>
          <a:p>
            <a:pPr>
              <a:lnSpc>
                <a:spcPct val="90000"/>
              </a:lnSpc>
              <a:buFontTx/>
              <a:buNone/>
            </a:pPr>
            <a:r>
              <a:rPr lang="en-US" altLang="zh-TW" sz="3600" b="1" smtClean="0">
                <a:solidFill>
                  <a:srgbClr val="FF0000"/>
                </a:solidFill>
                <a:ea typeface="標楷體" panose="03000509000000000000" pitchFamily="65" charset="-120"/>
              </a:rPr>
              <a:t>5.</a:t>
            </a:r>
            <a:r>
              <a:rPr lang="zh-TW" altLang="en-US" sz="3600" b="1" smtClean="0">
                <a:solidFill>
                  <a:srgbClr val="FF0000"/>
                </a:solidFill>
                <a:ea typeface="標楷體" panose="03000509000000000000" pitchFamily="65" charset="-120"/>
              </a:rPr>
              <a:t>可能有商業（圓山文化）</a:t>
            </a:r>
          </a:p>
          <a:p>
            <a:pPr>
              <a:lnSpc>
                <a:spcPct val="90000"/>
              </a:lnSpc>
              <a:buFontTx/>
              <a:buNone/>
            </a:pPr>
            <a:r>
              <a:rPr lang="en-US" altLang="zh-TW" sz="3600" b="1" smtClean="0">
                <a:solidFill>
                  <a:srgbClr val="FF0000"/>
                </a:solidFill>
                <a:ea typeface="標楷體" panose="03000509000000000000" pitchFamily="65" charset="-120"/>
              </a:rPr>
              <a:t>6.</a:t>
            </a:r>
            <a:r>
              <a:rPr lang="zh-TW" altLang="en-US" sz="3600" b="1" smtClean="0">
                <a:solidFill>
                  <a:srgbClr val="FF0000"/>
                </a:solidFill>
                <a:ea typeface="標楷體" panose="03000509000000000000" pitchFamily="65" charset="-120"/>
              </a:rPr>
              <a:t>拔牙習俗</a:t>
            </a:r>
          </a:p>
          <a:p>
            <a:pPr>
              <a:lnSpc>
                <a:spcPct val="90000"/>
              </a:lnSpc>
              <a:buFontTx/>
              <a:buNone/>
            </a:pPr>
            <a:r>
              <a:rPr lang="en-US" altLang="zh-TW" sz="3600" b="1" smtClean="0">
                <a:solidFill>
                  <a:srgbClr val="FF0000"/>
                </a:solidFill>
                <a:ea typeface="標楷體" panose="03000509000000000000" pitchFamily="65" charset="-120"/>
              </a:rPr>
              <a:t>7.</a:t>
            </a:r>
            <a:r>
              <a:rPr lang="zh-TW" altLang="en-US" sz="3600" b="1" smtClean="0">
                <a:solidFill>
                  <a:srgbClr val="FF0000"/>
                </a:solidFill>
                <a:ea typeface="標楷體" panose="03000509000000000000" pitchFamily="65" charset="-120"/>
              </a:rPr>
              <a:t>玉器～裝飾品</a:t>
            </a:r>
          </a:p>
          <a:p>
            <a:pPr>
              <a:lnSpc>
                <a:spcPct val="90000"/>
              </a:lnSpc>
              <a:buFontTx/>
              <a:buNone/>
            </a:pPr>
            <a:r>
              <a:rPr lang="en-US" altLang="zh-TW" sz="3600" b="1" smtClean="0">
                <a:solidFill>
                  <a:srgbClr val="FF0000"/>
                </a:solidFill>
                <a:ea typeface="標楷體" panose="03000509000000000000" pitchFamily="65" charset="-120"/>
              </a:rPr>
              <a:t>8.</a:t>
            </a:r>
            <a:r>
              <a:rPr lang="zh-TW" altLang="en-US" sz="3600" b="1" smtClean="0">
                <a:solidFill>
                  <a:srgbClr val="FF0000"/>
                </a:solidFill>
                <a:ea typeface="標楷體" panose="03000509000000000000" pitchFamily="65" charset="-120"/>
              </a:rPr>
              <a:t>石柱、石板棺、石杵、石臼、石刀</a:t>
            </a:r>
          </a:p>
        </p:txBody>
      </p:sp>
      <p:pic>
        <p:nvPicPr>
          <p:cNvPr id="27652" name="Picture 5" descr="map-5"/>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781800" y="2133600"/>
            <a:ext cx="207645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橢圓 8"/>
          <p:cNvSpPr/>
          <p:nvPr/>
        </p:nvSpPr>
        <p:spPr bwMode="auto">
          <a:xfrm rot="1331207">
            <a:off x="7503316" y="4136181"/>
            <a:ext cx="633880" cy="1218835"/>
          </a:xfrm>
          <a:prstGeom prst="ellipse">
            <a:avLst/>
          </a:prstGeom>
          <a:noFill/>
          <a:ln w="76200">
            <a:solidFill>
              <a:srgbClr val="00B0F0"/>
            </a:solid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a:lstStyle/>
          <a:p>
            <a:pPr eaLnBrk="1" hangingPunct="1">
              <a:defRPr/>
            </a:pPr>
            <a:endParaRPr lang="zh-TW" altLang="en-US">
              <a:solidFill>
                <a:schemeClr val="tx1"/>
              </a:solidFill>
              <a:latin typeface="Arial" panose="020B0604020202020204" pitchFamily="34" charset="0"/>
              <a:ea typeface="新細明體" panose="02020500000000000000" pitchFamily="18" charset="-120"/>
            </a:endParaRPr>
          </a:p>
        </p:txBody>
      </p:sp>
    </p:spTree>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7" descr="12768578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Rectangle 6"/>
          <p:cNvSpPr>
            <a:spLocks noChangeArrowheads="1"/>
          </p:cNvSpPr>
          <p:nvPr/>
        </p:nvSpPr>
        <p:spPr bwMode="auto">
          <a:xfrm>
            <a:off x="0" y="381000"/>
            <a:ext cx="5867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2"/>
                </a:solidFill>
                <a:latin typeface="Garamond" panose="02020404030301010803" pitchFamily="18" charset="0"/>
              </a:defRPr>
            </a:lvl1pPr>
            <a:lvl2pPr marL="742950" indent="-285750">
              <a:spcBef>
                <a:spcPct val="20000"/>
              </a:spcBef>
              <a:buChar char="–"/>
              <a:defRPr sz="2800">
                <a:solidFill>
                  <a:schemeClr val="tx2"/>
                </a:solidFill>
                <a:latin typeface="Garamond" panose="02020404030301010803" pitchFamily="18" charset="0"/>
              </a:defRPr>
            </a:lvl2pPr>
            <a:lvl3pPr marL="1143000" indent="-228600">
              <a:spcBef>
                <a:spcPct val="20000"/>
              </a:spcBef>
              <a:buChar char="•"/>
              <a:defRPr sz="2400">
                <a:solidFill>
                  <a:schemeClr val="tx2"/>
                </a:solidFill>
                <a:latin typeface="Garamond" panose="02020404030301010803" pitchFamily="18" charset="0"/>
              </a:defRPr>
            </a:lvl3pPr>
            <a:lvl4pPr marL="1600200" indent="-228600">
              <a:spcBef>
                <a:spcPct val="20000"/>
              </a:spcBef>
              <a:buChar char="–"/>
              <a:defRPr sz="2000">
                <a:solidFill>
                  <a:schemeClr val="tx2"/>
                </a:solidFill>
                <a:latin typeface="Garamond" panose="02020404030301010803" pitchFamily="18" charset="0"/>
              </a:defRPr>
            </a:lvl4pPr>
            <a:lvl5pPr marL="2057400" indent="-228600">
              <a:spcBef>
                <a:spcPct val="20000"/>
              </a:spcBef>
              <a:buChar char="»"/>
              <a:defRPr sz="2000">
                <a:solidFill>
                  <a:schemeClr val="tx2"/>
                </a:solidFill>
                <a:latin typeface="Garamond" panose="02020404030301010803" pitchFamily="18" charset="0"/>
              </a:defRPr>
            </a:lvl5pPr>
            <a:lvl6pPr marL="2514600" indent="-228600" eaLnBrk="0" fontAlgn="base" hangingPunct="0">
              <a:spcBef>
                <a:spcPct val="20000"/>
              </a:spcBef>
              <a:spcAft>
                <a:spcPct val="0"/>
              </a:spcAft>
              <a:buChar char="»"/>
              <a:defRPr sz="2000">
                <a:solidFill>
                  <a:schemeClr val="tx2"/>
                </a:solidFill>
                <a:latin typeface="Garamond" panose="02020404030301010803" pitchFamily="18" charset="0"/>
              </a:defRPr>
            </a:lvl6pPr>
            <a:lvl7pPr marL="2971800" indent="-228600" eaLnBrk="0" fontAlgn="base" hangingPunct="0">
              <a:spcBef>
                <a:spcPct val="20000"/>
              </a:spcBef>
              <a:spcAft>
                <a:spcPct val="0"/>
              </a:spcAft>
              <a:buChar char="»"/>
              <a:defRPr sz="2000">
                <a:solidFill>
                  <a:schemeClr val="tx2"/>
                </a:solidFill>
                <a:latin typeface="Garamond" panose="02020404030301010803" pitchFamily="18" charset="0"/>
              </a:defRPr>
            </a:lvl7pPr>
            <a:lvl8pPr marL="3429000" indent="-228600" eaLnBrk="0" fontAlgn="base" hangingPunct="0">
              <a:spcBef>
                <a:spcPct val="20000"/>
              </a:spcBef>
              <a:spcAft>
                <a:spcPct val="0"/>
              </a:spcAft>
              <a:buChar char="»"/>
              <a:defRPr sz="2000">
                <a:solidFill>
                  <a:schemeClr val="tx2"/>
                </a:solidFill>
                <a:latin typeface="Garamond" panose="02020404030301010803" pitchFamily="18" charset="0"/>
              </a:defRPr>
            </a:lvl8pPr>
            <a:lvl9pPr marL="3886200" indent="-228600" eaLnBrk="0" fontAlgn="base" hangingPunct="0">
              <a:spcBef>
                <a:spcPct val="20000"/>
              </a:spcBef>
              <a:spcAft>
                <a:spcPct val="0"/>
              </a:spcAft>
              <a:buChar char="»"/>
              <a:defRPr sz="2000">
                <a:solidFill>
                  <a:schemeClr val="tx2"/>
                </a:solidFill>
                <a:latin typeface="Garamond" panose="02020404030301010803" pitchFamily="18" charset="0"/>
              </a:defRPr>
            </a:lvl9pPr>
          </a:lstStyle>
          <a:p>
            <a:pPr eaLnBrk="1" hangingPunct="1">
              <a:spcBef>
                <a:spcPct val="0"/>
              </a:spcBef>
              <a:buFontTx/>
              <a:buNone/>
            </a:pPr>
            <a:r>
              <a:rPr kumimoji="1" lang="en-US" altLang="zh-TW" sz="1800">
                <a:solidFill>
                  <a:schemeClr val="tx1"/>
                </a:solidFill>
                <a:latin typeface="Arial" panose="020B0604020202020204" pitchFamily="34" charset="0"/>
              </a:rPr>
              <a:t>http://a876987.pixnet.net/album/photo/127685780 </a:t>
            </a:r>
          </a:p>
        </p:txBody>
      </p:sp>
      <p:pic>
        <p:nvPicPr>
          <p:cNvPr id="28676" name="Picture 5" descr="配合燈光效果之水舞區夜晚景色"/>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5051425"/>
            <a:ext cx="9144000" cy="180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Text Box 8"/>
          <p:cNvSpPr txBox="1">
            <a:spLocks noChangeArrowheads="1"/>
          </p:cNvSpPr>
          <p:nvPr/>
        </p:nvSpPr>
        <p:spPr bwMode="auto">
          <a:xfrm>
            <a:off x="0" y="0"/>
            <a:ext cx="457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2"/>
                </a:solidFill>
                <a:latin typeface="Garamond" panose="02020404030301010803" pitchFamily="18" charset="0"/>
              </a:defRPr>
            </a:lvl1pPr>
            <a:lvl2pPr marL="742950" indent="-285750">
              <a:spcBef>
                <a:spcPct val="20000"/>
              </a:spcBef>
              <a:buChar char="–"/>
              <a:defRPr sz="2800">
                <a:solidFill>
                  <a:schemeClr val="tx2"/>
                </a:solidFill>
                <a:latin typeface="Garamond" panose="02020404030301010803" pitchFamily="18" charset="0"/>
              </a:defRPr>
            </a:lvl2pPr>
            <a:lvl3pPr marL="1143000" indent="-228600">
              <a:spcBef>
                <a:spcPct val="20000"/>
              </a:spcBef>
              <a:buChar char="•"/>
              <a:defRPr sz="2400">
                <a:solidFill>
                  <a:schemeClr val="tx2"/>
                </a:solidFill>
                <a:latin typeface="Garamond" panose="02020404030301010803" pitchFamily="18" charset="0"/>
              </a:defRPr>
            </a:lvl3pPr>
            <a:lvl4pPr marL="1600200" indent="-228600">
              <a:spcBef>
                <a:spcPct val="20000"/>
              </a:spcBef>
              <a:buChar char="–"/>
              <a:defRPr sz="2000">
                <a:solidFill>
                  <a:schemeClr val="tx2"/>
                </a:solidFill>
                <a:latin typeface="Garamond" panose="02020404030301010803" pitchFamily="18" charset="0"/>
              </a:defRPr>
            </a:lvl4pPr>
            <a:lvl5pPr marL="2057400" indent="-228600">
              <a:spcBef>
                <a:spcPct val="20000"/>
              </a:spcBef>
              <a:buChar char="»"/>
              <a:defRPr sz="2000">
                <a:solidFill>
                  <a:schemeClr val="tx2"/>
                </a:solidFill>
                <a:latin typeface="Garamond" panose="02020404030301010803" pitchFamily="18" charset="0"/>
              </a:defRPr>
            </a:lvl5pPr>
            <a:lvl6pPr marL="2514600" indent="-228600" eaLnBrk="0" fontAlgn="base" hangingPunct="0">
              <a:spcBef>
                <a:spcPct val="20000"/>
              </a:spcBef>
              <a:spcAft>
                <a:spcPct val="0"/>
              </a:spcAft>
              <a:buChar char="»"/>
              <a:defRPr sz="2000">
                <a:solidFill>
                  <a:schemeClr val="tx2"/>
                </a:solidFill>
                <a:latin typeface="Garamond" panose="02020404030301010803" pitchFamily="18" charset="0"/>
              </a:defRPr>
            </a:lvl6pPr>
            <a:lvl7pPr marL="2971800" indent="-228600" eaLnBrk="0" fontAlgn="base" hangingPunct="0">
              <a:spcBef>
                <a:spcPct val="20000"/>
              </a:spcBef>
              <a:spcAft>
                <a:spcPct val="0"/>
              </a:spcAft>
              <a:buChar char="»"/>
              <a:defRPr sz="2000">
                <a:solidFill>
                  <a:schemeClr val="tx2"/>
                </a:solidFill>
                <a:latin typeface="Garamond" panose="02020404030301010803" pitchFamily="18" charset="0"/>
              </a:defRPr>
            </a:lvl7pPr>
            <a:lvl8pPr marL="3429000" indent="-228600" eaLnBrk="0" fontAlgn="base" hangingPunct="0">
              <a:spcBef>
                <a:spcPct val="20000"/>
              </a:spcBef>
              <a:spcAft>
                <a:spcPct val="0"/>
              </a:spcAft>
              <a:buChar char="»"/>
              <a:defRPr sz="2000">
                <a:solidFill>
                  <a:schemeClr val="tx2"/>
                </a:solidFill>
                <a:latin typeface="Garamond" panose="02020404030301010803" pitchFamily="18" charset="0"/>
              </a:defRPr>
            </a:lvl8pPr>
            <a:lvl9pPr marL="3886200" indent="-228600" eaLnBrk="0" fontAlgn="base" hangingPunct="0">
              <a:spcBef>
                <a:spcPct val="20000"/>
              </a:spcBef>
              <a:spcAft>
                <a:spcPct val="0"/>
              </a:spcAft>
              <a:buChar char="»"/>
              <a:defRPr sz="2000">
                <a:solidFill>
                  <a:schemeClr val="tx2"/>
                </a:solidFill>
                <a:latin typeface="Garamond" panose="02020404030301010803" pitchFamily="18" charset="0"/>
              </a:defRPr>
            </a:lvl9pPr>
          </a:lstStyle>
          <a:p>
            <a:pPr eaLnBrk="1" hangingPunct="1">
              <a:spcBef>
                <a:spcPct val="50000"/>
              </a:spcBef>
              <a:buFontTx/>
              <a:buNone/>
            </a:pPr>
            <a:r>
              <a:rPr lang="zh-TW" altLang="en-US" sz="2400" b="1">
                <a:solidFill>
                  <a:schemeClr val="tx1"/>
                </a:solidFill>
                <a:latin typeface="Arial" panose="020B0604020202020204" pitchFamily="34" charset="0"/>
                <a:ea typeface="標楷體" panose="03000509000000000000" pitchFamily="65" charset="-120"/>
              </a:rPr>
              <a:t>臺灣史前文化博物館</a:t>
            </a:r>
          </a:p>
        </p:txBody>
      </p:sp>
    </p:spTree>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圖片 7" descr="p34-1.jpg"/>
          <p:cNvPicPr>
            <a:picLocks noChangeAspect="1"/>
          </p:cNvPicPr>
          <p:nvPr/>
        </p:nvPicPr>
        <p:blipFill rotWithShape="1">
          <a:blip r:embed="rId2" cstate="email">
            <a:lum bright="-12000" contrast="12000"/>
            <a:extLst>
              <a:ext uri="{28A0092B-C50C-407E-A947-70E740481C1C}">
                <a14:useLocalDpi xmlns:a14="http://schemas.microsoft.com/office/drawing/2010/main"/>
              </a:ext>
            </a:extLst>
          </a:blip>
          <a:srcRect/>
          <a:stretch/>
        </p:blipFill>
        <p:spPr bwMode="auto">
          <a:xfrm>
            <a:off x="88557" y="152400"/>
            <a:ext cx="8952332" cy="5943600"/>
          </a:xfrm>
          <a:prstGeom prst="rect">
            <a:avLst/>
          </a:prstGeom>
          <a:ln w="9525">
            <a:solidFill>
              <a:schemeClr val="accent5">
                <a:lumMod val="75000"/>
              </a:schemeClr>
            </a:solidFill>
            <a:miter lim="800000"/>
            <a:headEnd/>
            <a:tailEnd/>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4" name="Text Box 5"/>
          <p:cNvSpPr txBox="1">
            <a:spLocks noChangeArrowheads="1"/>
          </p:cNvSpPr>
          <p:nvPr/>
        </p:nvSpPr>
        <p:spPr bwMode="auto">
          <a:xfrm>
            <a:off x="1504366" y="6258580"/>
            <a:ext cx="6248400" cy="523220"/>
          </a:xfrm>
          <a:prstGeom prst="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defPPr>
              <a:defRPr lang="zh-TW"/>
            </a:defPPr>
            <a:lvl1pPr algn="ctr">
              <a:spcBef>
                <a:spcPts val="600"/>
              </a:spcBef>
              <a:defRPr sz="4000" b="1">
                <a:solidFill>
                  <a:srgbClr val="FFFFFF"/>
                </a:solidFill>
                <a:latin typeface="標楷體" panose="03000509000000000000" pitchFamily="65" charset="-120"/>
                <a:ea typeface="標楷體" panose="03000509000000000000" pitchFamily="65" charset="-120"/>
              </a:defRPr>
            </a:lvl1pPr>
          </a:lstStyle>
          <a:p>
            <a:pPr eaLnBrk="1" hangingPunct="1">
              <a:defRPr/>
            </a:pPr>
            <a:r>
              <a:rPr lang="zh-TW" altLang="en-US" sz="2800" dirty="0" smtClean="0"/>
              <a:t>請仔細觀察唷～圖</a:t>
            </a:r>
            <a:r>
              <a:rPr lang="en-US" altLang="zh-TW" sz="2800" dirty="0" smtClean="0"/>
              <a:t>-</a:t>
            </a:r>
            <a:r>
              <a:rPr lang="zh-TW" altLang="en-US" sz="2800" dirty="0" smtClean="0"/>
              <a:t>翰林出版社</a:t>
            </a:r>
          </a:p>
        </p:txBody>
      </p:sp>
      <p:sp>
        <p:nvSpPr>
          <p:cNvPr id="5" name="橢圓 4"/>
          <p:cNvSpPr/>
          <p:nvPr/>
        </p:nvSpPr>
        <p:spPr bwMode="auto">
          <a:xfrm rot="1331207">
            <a:off x="4744271" y="325843"/>
            <a:ext cx="633880" cy="606198"/>
          </a:xfrm>
          <a:prstGeom prst="ellipse">
            <a:avLst/>
          </a:prstGeom>
          <a:noFill/>
          <a:ln w="76200">
            <a:solidFill>
              <a:srgbClr val="FF33CC"/>
            </a:solid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a:lstStyle/>
          <a:p>
            <a:pPr eaLnBrk="1" hangingPunct="1">
              <a:defRPr/>
            </a:pPr>
            <a:endParaRPr lang="zh-TW" altLang="en-US">
              <a:solidFill>
                <a:schemeClr val="tx1"/>
              </a:solidFill>
              <a:latin typeface="Arial" panose="020B0604020202020204" pitchFamily="34" charset="0"/>
              <a:ea typeface="新細明體" panose="02020500000000000000" pitchFamily="18" charset="-120"/>
            </a:endParaRPr>
          </a:p>
        </p:txBody>
      </p:sp>
      <p:sp>
        <p:nvSpPr>
          <p:cNvPr id="2" name="圓角矩形圖說文字 1"/>
          <p:cNvSpPr/>
          <p:nvPr/>
        </p:nvSpPr>
        <p:spPr bwMode="auto">
          <a:xfrm>
            <a:off x="6032157" y="2209800"/>
            <a:ext cx="2819400" cy="3733800"/>
          </a:xfrm>
          <a:prstGeom prst="wedgeRoundRectCallout">
            <a:avLst>
              <a:gd name="adj1" fmla="val -83901"/>
              <a:gd name="adj2" fmla="val -90122"/>
              <a:gd name="adj3" fmla="val 16667"/>
            </a:avLst>
          </a:prstGeom>
          <a:solidFill>
            <a:srgbClr val="FFCCFF"/>
          </a:solidFill>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style>
          <a:lnRef idx="0">
            <a:schemeClr val="accent5"/>
          </a:lnRef>
          <a:fillRef idx="3">
            <a:schemeClr val="accent5"/>
          </a:fillRef>
          <a:effectRef idx="3">
            <a:schemeClr val="accent5"/>
          </a:effectRef>
          <a:fontRef idx="minor">
            <a:schemeClr val="lt1"/>
          </a:fontRef>
        </p:style>
        <p:txBody>
          <a:bodyPr lIns="0" tIns="0" rIns="0" bIns="0"/>
          <a:lstStyle/>
          <a:p>
            <a:pPr eaLnBrk="1" hangingPunct="1">
              <a:defRPr/>
            </a:pPr>
            <a:r>
              <a:rPr lang="zh-TW" altLang="en-US" sz="2800" b="1" dirty="0">
                <a:solidFill>
                  <a:schemeClr val="tx1"/>
                </a:solidFill>
                <a:latin typeface="標楷體" panose="03000509000000000000" pitchFamily="65" charset="-120"/>
                <a:ea typeface="標楷體" panose="03000509000000000000" pitchFamily="65" charset="-120"/>
              </a:rPr>
              <a:t>卑南文化的房屋長邊全部都指向東北方，學者懷疑可能是對著附近的最高山</a:t>
            </a:r>
            <a:r>
              <a:rPr lang="en-US" altLang="zh-TW" sz="2800" b="1" dirty="0">
                <a:solidFill>
                  <a:schemeClr val="tx1"/>
                </a:solidFill>
                <a:latin typeface="標楷體" panose="03000509000000000000" pitchFamily="65" charset="-120"/>
                <a:ea typeface="標楷體" panose="03000509000000000000" pitchFamily="65" charset="-120"/>
              </a:rPr>
              <a:t>—</a:t>
            </a:r>
            <a:r>
              <a:rPr lang="zh-TW" altLang="en-US" sz="2800" b="1" dirty="0">
                <a:solidFill>
                  <a:schemeClr val="tx1"/>
                </a:solidFill>
                <a:latin typeface="標楷體" panose="03000509000000000000" pitchFamily="65" charset="-120"/>
                <a:ea typeface="標楷體" panose="03000509000000000000" pitchFamily="65" charset="-120"/>
              </a:rPr>
              <a:t>都蘭山（這座可能是卑南人心目中的聖山）。</a:t>
            </a:r>
            <a:r>
              <a:rPr lang="en-US" altLang="zh-TW" sz="2800" b="1" dirty="0">
                <a:solidFill>
                  <a:schemeClr val="tx1"/>
                </a:solidFill>
                <a:latin typeface="標楷體" panose="03000509000000000000" pitchFamily="65" charset="-120"/>
                <a:ea typeface="標楷體" panose="03000509000000000000" pitchFamily="65" charset="-120"/>
              </a:rPr>
              <a:t> </a:t>
            </a:r>
            <a:endParaRPr lang="zh-TW" altLang="en-US" sz="2800" b="1" dirty="0">
              <a:solidFill>
                <a:schemeClr val="tx1"/>
              </a:solidFill>
              <a:latin typeface="標楷體" panose="03000509000000000000" pitchFamily="65" charset="-120"/>
              <a:ea typeface="標楷體" panose="03000509000000000000" pitchFamily="65" charset="-120"/>
            </a:endParaRPr>
          </a:p>
        </p:txBody>
      </p:sp>
      <p:sp>
        <p:nvSpPr>
          <p:cNvPr id="7" name="橢圓 6"/>
          <p:cNvSpPr/>
          <p:nvPr/>
        </p:nvSpPr>
        <p:spPr bwMode="auto">
          <a:xfrm rot="1331207">
            <a:off x="79522" y="2208628"/>
            <a:ext cx="2356336" cy="2235690"/>
          </a:xfrm>
          <a:prstGeom prst="ellipse">
            <a:avLst/>
          </a:prstGeom>
          <a:noFill/>
          <a:ln w="76200">
            <a:solidFill>
              <a:srgbClr val="FFFF00"/>
            </a:solid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a:lstStyle/>
          <a:p>
            <a:pPr eaLnBrk="1" hangingPunct="1">
              <a:defRPr/>
            </a:pPr>
            <a:endParaRPr lang="zh-TW" altLang="en-US">
              <a:solidFill>
                <a:schemeClr val="tx1"/>
              </a:solidFill>
              <a:latin typeface="Arial" panose="020B0604020202020204" pitchFamily="34" charset="0"/>
              <a:ea typeface="新細明體" panose="02020500000000000000" pitchFamily="18" charset="-120"/>
            </a:endParaRPr>
          </a:p>
        </p:txBody>
      </p:sp>
      <p:sp>
        <p:nvSpPr>
          <p:cNvPr id="8" name="圓角矩形圖說文字 7"/>
          <p:cNvSpPr/>
          <p:nvPr/>
        </p:nvSpPr>
        <p:spPr bwMode="auto">
          <a:xfrm>
            <a:off x="3810000" y="2876745"/>
            <a:ext cx="2819400" cy="1905000"/>
          </a:xfrm>
          <a:prstGeom prst="wedgeRoundRectCallout">
            <a:avLst>
              <a:gd name="adj1" fmla="val -119067"/>
              <a:gd name="adj2" fmla="val -21286"/>
              <a:gd name="adj3" fmla="val 16667"/>
            </a:avLst>
          </a:prstGeom>
          <a:solidFill>
            <a:srgbClr val="FFFF00"/>
          </a:solidFill>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style>
          <a:lnRef idx="0">
            <a:schemeClr val="accent5"/>
          </a:lnRef>
          <a:fillRef idx="3">
            <a:schemeClr val="accent5"/>
          </a:fillRef>
          <a:effectRef idx="3">
            <a:schemeClr val="accent5"/>
          </a:effectRef>
          <a:fontRef idx="minor">
            <a:schemeClr val="lt1"/>
          </a:fontRef>
        </p:style>
        <p:txBody>
          <a:bodyPr lIns="0" tIns="0" rIns="0" bIns="0"/>
          <a:lstStyle/>
          <a:p>
            <a:pPr eaLnBrk="1" hangingPunct="1">
              <a:defRPr/>
            </a:pPr>
            <a:r>
              <a:rPr lang="zh-TW" altLang="en-US" sz="2800" b="1" dirty="0">
                <a:solidFill>
                  <a:schemeClr val="tx1"/>
                </a:solidFill>
                <a:latin typeface="標楷體" panose="03000509000000000000" pitchFamily="65" charset="-120"/>
                <a:ea typeface="標楷體" panose="03000509000000000000" pitchFamily="65" charset="-120"/>
              </a:rPr>
              <a:t>卑南遺址上的石板柱上頭鑿了一個洞，推測為架屋梁之用。</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xit" presetSubtype="0" fill="hold" nodeType="clickEffect">
                                  <p:stCondLst>
                                    <p:cond delay="0"/>
                                  </p:stCondLst>
                                  <p:childTnLst>
                                    <p:set>
                                      <p:cBhvr>
                                        <p:cTn id="12" dur="1" fill="hold">
                                          <p:stCondLst>
                                            <p:cond delay="0"/>
                                          </p:stCondLst>
                                        </p:cTn>
                                        <p:tgtEl>
                                          <p:spTgt spid="5"/>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2"/>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xit" presetSubtype="0" fill="hold" nodeType="clickEffect">
                                  <p:stCondLst>
                                    <p:cond delay="0"/>
                                  </p:stCondLst>
                                  <p:childTnLst>
                                    <p:set>
                                      <p:cBhvr>
                                        <p:cTn id="24" dur="1" fill="hold">
                                          <p:stCondLst>
                                            <p:cond delay="0"/>
                                          </p:stCondLst>
                                        </p:cTn>
                                        <p:tgtEl>
                                          <p:spTgt spid="7"/>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圖片 7" descr="p34-1.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auto">
          <a:xfrm>
            <a:off x="228600" y="304800"/>
            <a:ext cx="5207000" cy="62865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 Box 5"/>
          <p:cNvSpPr txBox="1">
            <a:spLocks noChangeArrowheads="1"/>
          </p:cNvSpPr>
          <p:nvPr/>
        </p:nvSpPr>
        <p:spPr bwMode="auto">
          <a:xfrm>
            <a:off x="5638800" y="533400"/>
            <a:ext cx="3352800" cy="5878532"/>
          </a:xfrm>
          <a:prstGeom prst="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a:spAutoFit/>
          </a:bodyPr>
          <a:lstStyle>
            <a:lvl1pPr>
              <a:defRPr>
                <a:solidFill>
                  <a:schemeClr val="tx1"/>
                </a:solidFill>
                <a:latin typeface="Arial" panose="020B0604020202020204" pitchFamily="34" charset="0"/>
                <a:ea typeface="新細明體" panose="02020500000000000000" pitchFamily="18" charset="-120"/>
              </a:defRPr>
            </a:lvl1pPr>
            <a:lvl2pPr marL="742950" indent="-285750">
              <a:defRPr>
                <a:solidFill>
                  <a:schemeClr val="tx1"/>
                </a:solidFill>
                <a:latin typeface="Arial" panose="020B0604020202020204" pitchFamily="34" charset="0"/>
                <a:ea typeface="新細明體" panose="02020500000000000000" pitchFamily="18" charset="-120"/>
              </a:defRPr>
            </a:lvl2pPr>
            <a:lvl3pPr marL="1143000" indent="-228600">
              <a:defRPr>
                <a:solidFill>
                  <a:schemeClr val="tx1"/>
                </a:solidFill>
                <a:latin typeface="Arial" panose="020B0604020202020204" pitchFamily="34" charset="0"/>
                <a:ea typeface="新細明體" panose="02020500000000000000" pitchFamily="18" charset="-120"/>
              </a:defRPr>
            </a:lvl3pPr>
            <a:lvl4pPr marL="1600200" indent="-228600">
              <a:defRPr>
                <a:solidFill>
                  <a:schemeClr val="tx1"/>
                </a:solidFill>
                <a:latin typeface="Arial" panose="020B0604020202020204" pitchFamily="34" charset="0"/>
                <a:ea typeface="新細明體" panose="02020500000000000000" pitchFamily="18" charset="-120"/>
              </a:defRPr>
            </a:lvl4pPr>
            <a:lvl5pPr marL="2057400" indent="-22860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spcBef>
                <a:spcPts val="1200"/>
              </a:spcBef>
              <a:defRPr/>
            </a:pPr>
            <a:r>
              <a:rPr lang="zh-TW" altLang="en-US" sz="2400" b="1" dirty="0" smtClean="0">
                <a:latin typeface="標楷體" panose="03000509000000000000" pitchFamily="65" charset="-120"/>
                <a:ea typeface="標楷體" panose="03000509000000000000" pitchFamily="65" charset="-120"/>
              </a:rPr>
              <a:t>月形石柱是目前卑南遺址中，唯一保持原狀、未被移動的遺跡，因此被選定為國定遺址。</a:t>
            </a:r>
            <a:endParaRPr lang="en-US" altLang="zh-TW" sz="2400" b="1" dirty="0" smtClean="0">
              <a:latin typeface="標楷體" panose="03000509000000000000" pitchFamily="65" charset="-120"/>
              <a:ea typeface="標楷體" panose="03000509000000000000" pitchFamily="65" charset="-120"/>
            </a:endParaRPr>
          </a:p>
          <a:p>
            <a:pPr eaLnBrk="1" hangingPunct="1">
              <a:spcBef>
                <a:spcPts val="1200"/>
              </a:spcBef>
              <a:defRPr/>
            </a:pPr>
            <a:r>
              <a:rPr lang="zh-TW" altLang="en-US" sz="2400" b="1" dirty="0" smtClean="0">
                <a:latin typeface="標楷體" panose="03000509000000000000" pitchFamily="65" charset="-120"/>
                <a:ea typeface="標楷體" panose="03000509000000000000" pitchFamily="65" charset="-120"/>
              </a:rPr>
              <a:t>它原本並不是月形，只是經年的風化，剝落成月亮的形狀，而被稱為「月形石柱」。</a:t>
            </a:r>
            <a:endParaRPr lang="en-US" altLang="zh-TW" sz="2400" b="1" dirty="0" smtClean="0">
              <a:latin typeface="標楷體" panose="03000509000000000000" pitchFamily="65" charset="-120"/>
              <a:ea typeface="標楷體" panose="03000509000000000000" pitchFamily="65" charset="-120"/>
            </a:endParaRPr>
          </a:p>
          <a:p>
            <a:pPr eaLnBrk="1" hangingPunct="1">
              <a:spcBef>
                <a:spcPts val="1200"/>
              </a:spcBef>
              <a:defRPr/>
            </a:pPr>
            <a:r>
              <a:rPr lang="zh-TW" altLang="en-US" sz="2400" b="1" dirty="0" smtClean="0">
                <a:latin typeface="標楷體" panose="03000509000000000000" pitchFamily="65" charset="-120"/>
                <a:ea typeface="標楷體" panose="03000509000000000000" pitchFamily="65" charset="-120"/>
              </a:rPr>
              <a:t>這一片板岩石柱的材料並不是本地所有的，而是來自遙遠的中央山脈，順著卑南溪被載運至此，已經矗立地面三千多年。</a:t>
            </a:r>
            <a:r>
              <a:rPr lang="zh-TW" altLang="en-US" sz="2000" b="1" dirty="0" smtClean="0">
                <a:latin typeface="標楷體" panose="03000509000000000000" pitchFamily="65" charset="-120"/>
                <a:ea typeface="標楷體" panose="03000509000000000000" pitchFamily="65" charset="-120"/>
              </a:rPr>
              <a:t>圖</a:t>
            </a:r>
            <a:r>
              <a:rPr lang="en-US" altLang="zh-TW" sz="2000" b="1" dirty="0" smtClean="0">
                <a:latin typeface="標楷體" panose="03000509000000000000" pitchFamily="65" charset="-120"/>
                <a:ea typeface="標楷體" panose="03000509000000000000" pitchFamily="65" charset="-120"/>
              </a:rPr>
              <a:t>-</a:t>
            </a:r>
            <a:r>
              <a:rPr lang="zh-TW" altLang="en-US" sz="2000" b="1" dirty="0" smtClean="0">
                <a:latin typeface="標楷體" panose="03000509000000000000" pitchFamily="65" charset="-120"/>
                <a:ea typeface="標楷體" panose="03000509000000000000" pitchFamily="65" charset="-120"/>
              </a:rPr>
              <a:t>翰林出版社</a:t>
            </a:r>
            <a:endParaRPr lang="en-US" altLang="zh-TW" sz="2000" b="1" dirty="0" smtClean="0">
              <a:latin typeface="標楷體" panose="03000509000000000000" pitchFamily="65" charset="-120"/>
              <a:ea typeface="標楷體" panose="03000509000000000000" pitchFamily="65" charset="-120"/>
            </a:endParaRPr>
          </a:p>
          <a:p>
            <a:pPr eaLnBrk="1" hangingPunct="1">
              <a:spcBef>
                <a:spcPts val="0"/>
              </a:spcBef>
              <a:defRPr/>
            </a:pPr>
            <a:r>
              <a:rPr lang="zh-TW" altLang="en-US" sz="2000" b="1" dirty="0" smtClean="0">
                <a:latin typeface="標楷體" panose="03000509000000000000" pitchFamily="65" charset="-120"/>
                <a:ea typeface="標楷體" panose="03000509000000000000" pitchFamily="65" charset="-120"/>
              </a:rPr>
              <a:t>文</a:t>
            </a:r>
            <a:r>
              <a:rPr lang="en-US" altLang="zh-TW" sz="2000" b="1" dirty="0" smtClean="0">
                <a:latin typeface="標楷體" panose="03000509000000000000" pitchFamily="65" charset="-120"/>
                <a:ea typeface="標楷體" panose="03000509000000000000" pitchFamily="65" charset="-120"/>
              </a:rPr>
              <a:t>-</a:t>
            </a:r>
            <a:r>
              <a:rPr lang="zh-TW" altLang="en-US" sz="2000" b="1" dirty="0" smtClean="0">
                <a:latin typeface="標楷體" panose="03000509000000000000" pitchFamily="65" charset="-120"/>
                <a:ea typeface="標楷體" panose="03000509000000000000" pitchFamily="65" charset="-120"/>
              </a:rPr>
              <a:t>臺灣史前文化博物館</a:t>
            </a:r>
          </a:p>
        </p:txBody>
      </p:sp>
      <p:pic>
        <p:nvPicPr>
          <p:cNvPr id="4" name="圖片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1558" y="76200"/>
            <a:ext cx="5032442" cy="6705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 Box 5"/>
          <p:cNvSpPr txBox="1">
            <a:spLocks noChangeArrowheads="1"/>
          </p:cNvSpPr>
          <p:nvPr/>
        </p:nvSpPr>
        <p:spPr bwMode="auto">
          <a:xfrm>
            <a:off x="5638800" y="1066800"/>
            <a:ext cx="3352800" cy="5078313"/>
          </a:xfrm>
          <a:prstGeom prst="rect">
            <a:avLst/>
          </a:prstGeom>
          <a:solidFill>
            <a:srgbClr val="FFCC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a:spAutoFit/>
          </a:bodyPr>
          <a:lstStyle>
            <a:defPPr>
              <a:defRPr lang="zh-TW"/>
            </a:defPPr>
            <a:lvl1pPr eaLnBrk="1" hangingPunct="1">
              <a:spcBef>
                <a:spcPts val="1200"/>
              </a:spcBef>
              <a:defRPr sz="2400" b="1">
                <a:solidFill>
                  <a:schemeClr val="tx1"/>
                </a:solidFill>
                <a:latin typeface="標楷體" panose="03000509000000000000" pitchFamily="65" charset="-120"/>
                <a:ea typeface="標楷體" panose="03000509000000000000" pitchFamily="65" charset="-120"/>
              </a:defRPr>
            </a:lvl1pPr>
            <a:lvl2pPr marL="742950" indent="-285750">
              <a:defRPr>
                <a:solidFill>
                  <a:schemeClr val="tx1"/>
                </a:solidFill>
                <a:latin typeface="Arial" panose="020B0604020202020204" pitchFamily="34" charset="0"/>
                <a:ea typeface="新細明體" panose="02020500000000000000" pitchFamily="18" charset="-120"/>
              </a:defRPr>
            </a:lvl2pPr>
            <a:lvl3pPr marL="1143000" indent="-228600">
              <a:defRPr>
                <a:solidFill>
                  <a:schemeClr val="tx1"/>
                </a:solidFill>
                <a:latin typeface="Arial" panose="020B0604020202020204" pitchFamily="34" charset="0"/>
                <a:ea typeface="新細明體" panose="02020500000000000000" pitchFamily="18" charset="-120"/>
              </a:defRPr>
            </a:lvl3pPr>
            <a:lvl4pPr marL="1600200" indent="-228600">
              <a:defRPr>
                <a:solidFill>
                  <a:schemeClr val="tx1"/>
                </a:solidFill>
                <a:latin typeface="Arial" panose="020B0604020202020204" pitchFamily="34" charset="0"/>
                <a:ea typeface="新細明體" panose="02020500000000000000" pitchFamily="18" charset="-120"/>
              </a:defRPr>
            </a:lvl4pPr>
            <a:lvl5pPr marL="2057400" indent="-22860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a:defRPr/>
            </a:pPr>
            <a:r>
              <a:rPr lang="zh-TW" altLang="en-US" dirty="0" smtClean="0"/>
              <a:t>約一百年前，日本學者鳥居龍藏來到卑南遺址，留下了最早的照片記錄。</a:t>
            </a:r>
            <a:endParaRPr lang="en-US" altLang="zh-TW" dirty="0" smtClean="0"/>
          </a:p>
          <a:p>
            <a:pPr>
              <a:defRPr/>
            </a:pPr>
            <a:r>
              <a:rPr lang="zh-TW" altLang="en-US" dirty="0" smtClean="0"/>
              <a:t>六十多年前，日本學者鹿野忠雄描述他在卑南看到數不清的石柱。</a:t>
            </a:r>
            <a:endParaRPr lang="en-US" altLang="zh-TW" dirty="0" smtClean="0"/>
          </a:p>
          <a:p>
            <a:pPr>
              <a:defRPr/>
            </a:pPr>
            <a:r>
              <a:rPr lang="zh-TW" altLang="en-US" dirty="0" smtClean="0"/>
              <a:t>如今，這個位在卑南火車站後方的月形石柱，就是僅存的立地卑南石柱了。</a:t>
            </a:r>
            <a:endParaRPr lang="en-US" altLang="zh-TW" dirty="0" smtClean="0"/>
          </a:p>
          <a:p>
            <a:pPr>
              <a:defRPr/>
            </a:pPr>
            <a:r>
              <a:rPr lang="zh-TW" altLang="en-US" sz="2200" dirty="0" smtClean="0"/>
              <a:t>圖：維基</a:t>
            </a:r>
            <a:endParaRPr lang="en-US" altLang="zh-TW" sz="2200" dirty="0" smtClean="0"/>
          </a:p>
          <a:p>
            <a:pPr>
              <a:defRPr/>
            </a:pPr>
            <a:r>
              <a:rPr lang="zh-TW" altLang="en-US" sz="2200" dirty="0" smtClean="0"/>
              <a:t>文：臺灣史前文化博物館</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28675"/>
                                        </p:tgtEl>
                                        <p:attrNameLst>
                                          <p:attrName>style.visibility</p:attrName>
                                        </p:attrNameLst>
                                      </p:cBhvr>
                                      <p:to>
                                        <p:strVal val="hidden"/>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xit" presetSubtype="0" fill="hold" nodeType="clickEffect">
                                  <p:stCondLst>
                                    <p:cond delay="0"/>
                                  </p:stCondLst>
                                  <p:childTnLst>
                                    <p:set>
                                      <p:cBhvr>
                                        <p:cTn id="14" dur="1" fill="hold">
                                          <p:stCondLst>
                                            <p:cond delay="0"/>
                                          </p:stCondLst>
                                        </p:cTn>
                                        <p:tgtEl>
                                          <p:spTgt spid="4"/>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descr="卑南文化石棺-維基"/>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9600" y="107950"/>
            <a:ext cx="4972050" cy="6629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1747" name="Text Box 5"/>
          <p:cNvSpPr txBox="1">
            <a:spLocks noChangeArrowheads="1"/>
          </p:cNvSpPr>
          <p:nvPr/>
        </p:nvSpPr>
        <p:spPr bwMode="auto">
          <a:xfrm>
            <a:off x="5791200" y="609600"/>
            <a:ext cx="3200400" cy="5865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2"/>
                </a:solidFill>
                <a:latin typeface="Garamond" panose="02020404030301010803" pitchFamily="18" charset="0"/>
              </a:defRPr>
            </a:lvl1pPr>
            <a:lvl2pPr marL="742950" indent="-285750">
              <a:spcBef>
                <a:spcPct val="20000"/>
              </a:spcBef>
              <a:buChar char="–"/>
              <a:defRPr sz="2800">
                <a:solidFill>
                  <a:schemeClr val="tx2"/>
                </a:solidFill>
                <a:latin typeface="Garamond" panose="02020404030301010803" pitchFamily="18" charset="0"/>
              </a:defRPr>
            </a:lvl2pPr>
            <a:lvl3pPr marL="1143000" indent="-228600">
              <a:spcBef>
                <a:spcPct val="20000"/>
              </a:spcBef>
              <a:buChar char="•"/>
              <a:defRPr sz="2400">
                <a:solidFill>
                  <a:schemeClr val="tx2"/>
                </a:solidFill>
                <a:latin typeface="Garamond" panose="02020404030301010803" pitchFamily="18" charset="0"/>
              </a:defRPr>
            </a:lvl3pPr>
            <a:lvl4pPr marL="1600200" indent="-228600">
              <a:spcBef>
                <a:spcPct val="20000"/>
              </a:spcBef>
              <a:buChar char="–"/>
              <a:defRPr sz="2000">
                <a:solidFill>
                  <a:schemeClr val="tx2"/>
                </a:solidFill>
                <a:latin typeface="Garamond" panose="02020404030301010803" pitchFamily="18" charset="0"/>
              </a:defRPr>
            </a:lvl4pPr>
            <a:lvl5pPr marL="2057400" indent="-228600">
              <a:spcBef>
                <a:spcPct val="20000"/>
              </a:spcBef>
              <a:buChar char="»"/>
              <a:defRPr sz="2000">
                <a:solidFill>
                  <a:schemeClr val="tx2"/>
                </a:solidFill>
                <a:latin typeface="Garamond" panose="02020404030301010803" pitchFamily="18" charset="0"/>
              </a:defRPr>
            </a:lvl5pPr>
            <a:lvl6pPr marL="2514600" indent="-228600" eaLnBrk="0" fontAlgn="base" hangingPunct="0">
              <a:spcBef>
                <a:spcPct val="20000"/>
              </a:spcBef>
              <a:spcAft>
                <a:spcPct val="0"/>
              </a:spcAft>
              <a:buChar char="»"/>
              <a:defRPr sz="2000">
                <a:solidFill>
                  <a:schemeClr val="tx2"/>
                </a:solidFill>
                <a:latin typeface="Garamond" panose="02020404030301010803" pitchFamily="18" charset="0"/>
              </a:defRPr>
            </a:lvl6pPr>
            <a:lvl7pPr marL="2971800" indent="-228600" eaLnBrk="0" fontAlgn="base" hangingPunct="0">
              <a:spcBef>
                <a:spcPct val="20000"/>
              </a:spcBef>
              <a:spcAft>
                <a:spcPct val="0"/>
              </a:spcAft>
              <a:buChar char="»"/>
              <a:defRPr sz="2000">
                <a:solidFill>
                  <a:schemeClr val="tx2"/>
                </a:solidFill>
                <a:latin typeface="Garamond" panose="02020404030301010803" pitchFamily="18" charset="0"/>
              </a:defRPr>
            </a:lvl7pPr>
            <a:lvl8pPr marL="3429000" indent="-228600" eaLnBrk="0" fontAlgn="base" hangingPunct="0">
              <a:spcBef>
                <a:spcPct val="20000"/>
              </a:spcBef>
              <a:spcAft>
                <a:spcPct val="0"/>
              </a:spcAft>
              <a:buChar char="»"/>
              <a:defRPr sz="2000">
                <a:solidFill>
                  <a:schemeClr val="tx2"/>
                </a:solidFill>
                <a:latin typeface="Garamond" panose="02020404030301010803" pitchFamily="18" charset="0"/>
              </a:defRPr>
            </a:lvl8pPr>
            <a:lvl9pPr marL="3886200" indent="-228600" eaLnBrk="0" fontAlgn="base" hangingPunct="0">
              <a:spcBef>
                <a:spcPct val="20000"/>
              </a:spcBef>
              <a:spcAft>
                <a:spcPct val="0"/>
              </a:spcAft>
              <a:buChar char="»"/>
              <a:defRPr sz="2000">
                <a:solidFill>
                  <a:schemeClr val="tx2"/>
                </a:solidFill>
                <a:latin typeface="Garamond" panose="02020404030301010803" pitchFamily="18" charset="0"/>
              </a:defRPr>
            </a:lvl9pPr>
          </a:lstStyle>
          <a:p>
            <a:pPr eaLnBrk="1" hangingPunct="1">
              <a:buFontTx/>
              <a:buNone/>
            </a:pPr>
            <a:r>
              <a:rPr lang="zh-TW" altLang="en-US" sz="2800" b="1">
                <a:solidFill>
                  <a:schemeClr val="tx1"/>
                </a:solidFill>
                <a:latin typeface="Arial" panose="020B0604020202020204" pitchFamily="34" charset="0"/>
                <a:ea typeface="標楷體" panose="03000509000000000000" pitchFamily="65" charset="-120"/>
              </a:rPr>
              <a:t>卑南遺址中的石棺</a:t>
            </a:r>
            <a:endParaRPr lang="en-US" altLang="zh-TW" sz="2800" b="1">
              <a:solidFill>
                <a:schemeClr val="tx1"/>
              </a:solidFill>
              <a:latin typeface="Arial" panose="020B0604020202020204" pitchFamily="34" charset="0"/>
              <a:ea typeface="標楷體" panose="03000509000000000000" pitchFamily="65" charset="-120"/>
            </a:endParaRPr>
          </a:p>
          <a:p>
            <a:pPr eaLnBrk="1" hangingPunct="1">
              <a:buFontTx/>
              <a:buNone/>
            </a:pPr>
            <a:r>
              <a:rPr lang="zh-TW" altLang="en-US" sz="2800" b="1">
                <a:solidFill>
                  <a:schemeClr val="tx1"/>
                </a:solidFill>
                <a:latin typeface="Arial" panose="020B0604020202020204" pitchFamily="34" charset="0"/>
                <a:ea typeface="標楷體" panose="03000509000000000000" pitchFamily="65" charset="-120"/>
              </a:rPr>
              <a:t>卑南人在親人過世時，會去遠處山谷合力搬回大而重的板岩石板。再把石板加工，拼湊成石棺。石棺的方向與房屋相同，一律朝向東北方，然後家屬為死者配戴上各種玉做的裝飾品，再放入石棺中埋葬</a:t>
            </a:r>
            <a:endParaRPr lang="en-US" altLang="zh-TW" sz="2800" b="1">
              <a:solidFill>
                <a:schemeClr val="tx1"/>
              </a:solidFill>
              <a:latin typeface="Arial" panose="020B0604020202020204" pitchFamily="34" charset="0"/>
              <a:ea typeface="標楷體" panose="03000509000000000000" pitchFamily="65" charset="-120"/>
            </a:endParaRPr>
          </a:p>
          <a:p>
            <a:pPr eaLnBrk="1" hangingPunct="1">
              <a:buFontTx/>
              <a:buNone/>
            </a:pPr>
            <a:r>
              <a:rPr lang="zh-TW" altLang="en-US" sz="2800" b="1">
                <a:solidFill>
                  <a:schemeClr val="tx1"/>
                </a:solidFill>
                <a:latin typeface="Arial" panose="020B0604020202020204" pitchFamily="34" charset="0"/>
                <a:ea typeface="標楷體" panose="03000509000000000000" pitchFamily="65" charset="-120"/>
              </a:rPr>
              <a:t>圖</a:t>
            </a:r>
            <a:r>
              <a:rPr lang="en-US" altLang="zh-TW" sz="2800" b="1">
                <a:solidFill>
                  <a:schemeClr val="tx1"/>
                </a:solidFill>
                <a:latin typeface="Arial" panose="020B0604020202020204" pitchFamily="34" charset="0"/>
                <a:ea typeface="標楷體" panose="03000509000000000000" pitchFamily="65" charset="-120"/>
              </a:rPr>
              <a:t>--</a:t>
            </a:r>
            <a:r>
              <a:rPr lang="zh-TW" altLang="en-US" sz="2800" b="1">
                <a:solidFill>
                  <a:schemeClr val="tx1"/>
                </a:solidFill>
                <a:latin typeface="Arial" panose="020B0604020202020204" pitchFamily="34" charset="0"/>
                <a:ea typeface="標楷體" panose="03000509000000000000" pitchFamily="65" charset="-120"/>
              </a:rPr>
              <a:t>維基百科</a:t>
            </a:r>
          </a:p>
        </p:txBody>
      </p:sp>
    </p:spTree>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圖片 1"/>
          <p:cNvPicPr>
            <a:picLocks noChangeAspect="1"/>
          </p:cNvPicPr>
          <p:nvPr/>
        </p:nvPicPr>
        <p:blipFill>
          <a:blip r:embed="rId2" cstate="email">
            <a:extLst>
              <a:ext uri="{28A0092B-C50C-407E-A947-70E740481C1C}">
                <a14:useLocalDpi xmlns:a14="http://schemas.microsoft.com/office/drawing/2010/main"/>
              </a:ext>
            </a:extLst>
          </a:blip>
          <a:srcRect r="-397"/>
          <a:stretch>
            <a:fillRect/>
          </a:stretch>
        </p:blipFill>
        <p:spPr bwMode="auto">
          <a:xfrm>
            <a:off x="14288" y="0"/>
            <a:ext cx="92313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字方塊 2">
            <a:hlinkClick r:id="rId3"/>
          </p:cNvPr>
          <p:cNvSpPr txBox="1"/>
          <p:nvPr/>
        </p:nvSpPr>
        <p:spPr>
          <a:xfrm>
            <a:off x="248164" y="5791200"/>
            <a:ext cx="8763000" cy="954107"/>
          </a:xfrm>
          <a:prstGeom prst="rect">
            <a:avLst/>
          </a:prstGeom>
          <a:solidFill>
            <a:srgbClr val="FFCC9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a:spAutoFit/>
          </a:bodyPr>
          <a:lstStyle/>
          <a:p>
            <a:pPr algn="ctr" eaLnBrk="1" hangingPunct="1">
              <a:defRPr/>
            </a:pPr>
            <a:r>
              <a:rPr lang="zh-TW" altLang="en-US" sz="2800" b="1" dirty="0">
                <a:solidFill>
                  <a:srgbClr val="000000"/>
                </a:solidFill>
                <a:latin typeface="標楷體" panose="03000509000000000000" pitchFamily="65" charset="-120"/>
                <a:ea typeface="標楷體" panose="03000509000000000000" pitchFamily="65" charset="-120"/>
                <a:cs typeface="Arial Unicode MS" panose="020B0604020202020204" pitchFamily="34" charset="-120"/>
              </a:rPr>
              <a:t>澎湖原人是在澎湖水道中發現的原始人類骨骼標本，經鑑定在</a:t>
            </a:r>
            <a:r>
              <a:rPr lang="en-US" altLang="zh-TW" sz="2800" b="1" dirty="0">
                <a:solidFill>
                  <a:srgbClr val="000000"/>
                </a:solidFill>
                <a:latin typeface="標楷體" panose="03000509000000000000" pitchFamily="65" charset="-120"/>
                <a:ea typeface="標楷體" panose="03000509000000000000" pitchFamily="65" charset="-120"/>
                <a:cs typeface="Arial Unicode MS" panose="020B0604020202020204" pitchFamily="34" charset="-120"/>
              </a:rPr>
              <a:t>19</a:t>
            </a:r>
            <a:r>
              <a:rPr lang="zh-TW" altLang="en-US" sz="2800" b="1" dirty="0">
                <a:solidFill>
                  <a:srgbClr val="000000"/>
                </a:solidFill>
                <a:latin typeface="標楷體" panose="03000509000000000000" pitchFamily="65" charset="-120"/>
                <a:ea typeface="標楷體" panose="03000509000000000000" pitchFamily="65" charset="-120"/>
                <a:cs typeface="Arial Unicode MS" panose="020B0604020202020204" pitchFamily="34" charset="-120"/>
              </a:rPr>
              <a:t>～</a:t>
            </a:r>
            <a:r>
              <a:rPr lang="en-US" altLang="zh-TW" sz="2800" b="1" dirty="0">
                <a:solidFill>
                  <a:srgbClr val="000000"/>
                </a:solidFill>
                <a:latin typeface="標楷體" panose="03000509000000000000" pitchFamily="65" charset="-120"/>
                <a:ea typeface="標楷體" panose="03000509000000000000" pitchFamily="65" charset="-120"/>
                <a:cs typeface="Arial Unicode MS" panose="020B0604020202020204" pitchFamily="34" charset="-120"/>
              </a:rPr>
              <a:t>45</a:t>
            </a:r>
            <a:r>
              <a:rPr lang="zh-TW" altLang="en-US" sz="2800" b="1" dirty="0">
                <a:solidFill>
                  <a:srgbClr val="000000"/>
                </a:solidFill>
                <a:latin typeface="標楷體" panose="03000509000000000000" pitchFamily="65" charset="-120"/>
                <a:ea typeface="標楷體" panose="03000509000000000000" pitchFamily="65" charset="-120"/>
                <a:cs typeface="Arial Unicode MS" panose="020B0604020202020204" pitchFamily="34" charset="-120"/>
              </a:rPr>
              <a:t>萬前年之間。命名為澎湖原人。科博館</a:t>
            </a:r>
          </a:p>
        </p:txBody>
      </p:sp>
    </p:spTree>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3"/>
          <p:cNvSpPr>
            <a:spLocks noGrp="1" noChangeArrowheads="1"/>
          </p:cNvSpPr>
          <p:nvPr>
            <p:ph type="body" idx="1"/>
          </p:nvPr>
        </p:nvSpPr>
        <p:spPr>
          <a:xfrm>
            <a:off x="1066800" y="4495800"/>
            <a:ext cx="7239000" cy="1981200"/>
          </a:xfrm>
        </p:spPr>
        <p:txBody>
          <a:bodyPr/>
          <a:lstStyle/>
          <a:p>
            <a:pPr marL="0" indent="0">
              <a:buFontTx/>
              <a:buNone/>
            </a:pPr>
            <a:r>
              <a:rPr lang="zh-TW" altLang="en-US" sz="2800" b="1" smtClean="0">
                <a:solidFill>
                  <a:schemeClr val="tx1"/>
                </a:solidFill>
                <a:latin typeface="標楷體" panose="03000509000000000000" pitchFamily="65" charset="-120"/>
                <a:ea typeface="標楷體" panose="03000509000000000000" pitchFamily="65" charset="-120"/>
              </a:rPr>
              <a:t>卑南人在</a:t>
            </a:r>
            <a:r>
              <a:rPr lang="en-US" altLang="zh-TW" sz="2800" b="1" smtClean="0">
                <a:solidFill>
                  <a:schemeClr val="tx1"/>
                </a:solidFill>
                <a:latin typeface="標楷體" panose="03000509000000000000" pitchFamily="65" charset="-120"/>
                <a:ea typeface="標楷體" panose="03000509000000000000" pitchFamily="65" charset="-120"/>
              </a:rPr>
              <a:t>12</a:t>
            </a:r>
            <a:r>
              <a:rPr lang="zh-TW" altLang="en-US" sz="2800" b="1" smtClean="0">
                <a:solidFill>
                  <a:schemeClr val="tx1"/>
                </a:solidFill>
                <a:latin typeface="標楷體" panose="03000509000000000000" pitchFamily="65" charset="-120"/>
                <a:ea typeface="標楷體" panose="03000509000000000000" pitchFamily="65" charset="-120"/>
              </a:rPr>
              <a:t>、</a:t>
            </a:r>
            <a:r>
              <a:rPr lang="en-US" altLang="zh-TW" sz="2800" b="1" smtClean="0">
                <a:solidFill>
                  <a:schemeClr val="tx1"/>
                </a:solidFill>
                <a:latin typeface="標楷體" panose="03000509000000000000" pitchFamily="65" charset="-120"/>
                <a:ea typeface="標楷體" panose="03000509000000000000" pitchFamily="65" charset="-120"/>
              </a:rPr>
              <a:t>13</a:t>
            </a:r>
            <a:r>
              <a:rPr lang="zh-TW" altLang="en-US" sz="2800" b="1" smtClean="0">
                <a:solidFill>
                  <a:schemeClr val="tx1"/>
                </a:solidFill>
                <a:latin typeface="標楷體" panose="03000509000000000000" pitchFamily="65" charset="-120"/>
                <a:ea typeface="標楷體" panose="03000509000000000000" pitchFamily="65" charset="-120"/>
              </a:rPr>
              <a:t>歲的時候，不論男孩或女孩，都要把上顎兩邊的側門齒和犬齒拔掉，表示長大成人。</a:t>
            </a:r>
          </a:p>
          <a:p>
            <a:pPr marL="0" indent="0">
              <a:buFontTx/>
              <a:buNone/>
            </a:pPr>
            <a:r>
              <a:rPr lang="zh-TW" altLang="en-US" sz="2800" b="1" smtClean="0">
                <a:solidFill>
                  <a:schemeClr val="tx1"/>
                </a:solidFill>
                <a:latin typeface="標楷體" panose="03000509000000000000" pitchFamily="65" charset="-120"/>
                <a:ea typeface="標楷體" panose="03000509000000000000" pitchFamily="65" charset="-120"/>
              </a:rPr>
              <a:t>當時並沒有麻醉藥，拔牙時一定很痛！</a:t>
            </a:r>
          </a:p>
        </p:txBody>
      </p:sp>
      <p:pic>
        <p:nvPicPr>
          <p:cNvPr id="30723" name="Picture 4" descr="0900000181e3b951_nl"/>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981200" y="433388"/>
            <a:ext cx="4419600" cy="3833812"/>
          </a:xfrm>
          <a:prstGeom prst="rect">
            <a:avLst/>
          </a:prstGeom>
          <a:ln w="88900" cap="sq" cmpd="thickThin">
            <a:solidFill>
              <a:schemeClr val="accent5">
                <a:lumMod val="75000"/>
              </a:schemeClr>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32772" name="Text Box 5"/>
          <p:cNvSpPr txBox="1">
            <a:spLocks noChangeArrowheads="1"/>
          </p:cNvSpPr>
          <p:nvPr/>
        </p:nvSpPr>
        <p:spPr bwMode="auto">
          <a:xfrm>
            <a:off x="6477000" y="3092450"/>
            <a:ext cx="19050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2"/>
                </a:solidFill>
                <a:latin typeface="Garamond" panose="02020404030301010803" pitchFamily="18" charset="0"/>
              </a:defRPr>
            </a:lvl1pPr>
            <a:lvl2pPr marL="742950" indent="-285750">
              <a:spcBef>
                <a:spcPct val="20000"/>
              </a:spcBef>
              <a:buChar char="–"/>
              <a:defRPr sz="2800">
                <a:solidFill>
                  <a:schemeClr val="tx2"/>
                </a:solidFill>
                <a:latin typeface="Garamond" panose="02020404030301010803" pitchFamily="18" charset="0"/>
              </a:defRPr>
            </a:lvl2pPr>
            <a:lvl3pPr marL="1143000" indent="-228600">
              <a:spcBef>
                <a:spcPct val="20000"/>
              </a:spcBef>
              <a:buChar char="•"/>
              <a:defRPr sz="2400">
                <a:solidFill>
                  <a:schemeClr val="tx2"/>
                </a:solidFill>
                <a:latin typeface="Garamond" panose="02020404030301010803" pitchFamily="18" charset="0"/>
              </a:defRPr>
            </a:lvl3pPr>
            <a:lvl4pPr marL="1600200" indent="-228600">
              <a:spcBef>
                <a:spcPct val="20000"/>
              </a:spcBef>
              <a:buChar char="–"/>
              <a:defRPr sz="2000">
                <a:solidFill>
                  <a:schemeClr val="tx2"/>
                </a:solidFill>
                <a:latin typeface="Garamond" panose="02020404030301010803" pitchFamily="18" charset="0"/>
              </a:defRPr>
            </a:lvl4pPr>
            <a:lvl5pPr marL="2057400" indent="-228600">
              <a:spcBef>
                <a:spcPct val="20000"/>
              </a:spcBef>
              <a:buChar char="»"/>
              <a:defRPr sz="2000">
                <a:solidFill>
                  <a:schemeClr val="tx2"/>
                </a:solidFill>
                <a:latin typeface="Garamond" panose="02020404030301010803" pitchFamily="18" charset="0"/>
              </a:defRPr>
            </a:lvl5pPr>
            <a:lvl6pPr marL="2514600" indent="-228600" eaLnBrk="0" fontAlgn="base" hangingPunct="0">
              <a:spcBef>
                <a:spcPct val="20000"/>
              </a:spcBef>
              <a:spcAft>
                <a:spcPct val="0"/>
              </a:spcAft>
              <a:buChar char="»"/>
              <a:defRPr sz="2000">
                <a:solidFill>
                  <a:schemeClr val="tx2"/>
                </a:solidFill>
                <a:latin typeface="Garamond" panose="02020404030301010803" pitchFamily="18" charset="0"/>
              </a:defRPr>
            </a:lvl6pPr>
            <a:lvl7pPr marL="2971800" indent="-228600" eaLnBrk="0" fontAlgn="base" hangingPunct="0">
              <a:spcBef>
                <a:spcPct val="20000"/>
              </a:spcBef>
              <a:spcAft>
                <a:spcPct val="0"/>
              </a:spcAft>
              <a:buChar char="»"/>
              <a:defRPr sz="2000">
                <a:solidFill>
                  <a:schemeClr val="tx2"/>
                </a:solidFill>
                <a:latin typeface="Garamond" panose="02020404030301010803" pitchFamily="18" charset="0"/>
              </a:defRPr>
            </a:lvl7pPr>
            <a:lvl8pPr marL="3429000" indent="-228600" eaLnBrk="0" fontAlgn="base" hangingPunct="0">
              <a:spcBef>
                <a:spcPct val="20000"/>
              </a:spcBef>
              <a:spcAft>
                <a:spcPct val="0"/>
              </a:spcAft>
              <a:buChar char="»"/>
              <a:defRPr sz="2000">
                <a:solidFill>
                  <a:schemeClr val="tx2"/>
                </a:solidFill>
                <a:latin typeface="Garamond" panose="02020404030301010803" pitchFamily="18" charset="0"/>
              </a:defRPr>
            </a:lvl8pPr>
            <a:lvl9pPr marL="3886200" indent="-228600" eaLnBrk="0" fontAlgn="base" hangingPunct="0">
              <a:spcBef>
                <a:spcPct val="20000"/>
              </a:spcBef>
              <a:spcAft>
                <a:spcPct val="0"/>
              </a:spcAft>
              <a:buChar char="»"/>
              <a:defRPr sz="2000">
                <a:solidFill>
                  <a:schemeClr val="tx2"/>
                </a:solidFill>
                <a:latin typeface="Garamond" panose="02020404030301010803" pitchFamily="18" charset="0"/>
              </a:defRPr>
            </a:lvl9pPr>
          </a:lstStyle>
          <a:p>
            <a:pPr eaLnBrk="1" hangingPunct="1">
              <a:spcBef>
                <a:spcPct val="50000"/>
              </a:spcBef>
              <a:buFontTx/>
              <a:buNone/>
            </a:pPr>
            <a:r>
              <a:rPr lang="zh-TW" altLang="en-US" sz="2800" b="1">
                <a:solidFill>
                  <a:schemeClr val="tx1"/>
                </a:solidFill>
                <a:latin typeface="Arial" panose="020B0604020202020204" pitchFamily="34" charset="0"/>
                <a:ea typeface="標楷體" panose="03000509000000000000" pitchFamily="65" charset="-120"/>
              </a:rPr>
              <a:t>科博館訊第</a:t>
            </a:r>
            <a:r>
              <a:rPr lang="en-US" altLang="zh-TW" sz="2800" b="1">
                <a:solidFill>
                  <a:schemeClr val="tx1"/>
                </a:solidFill>
                <a:latin typeface="Arial" panose="020B0604020202020204" pitchFamily="34" charset="0"/>
                <a:ea typeface="標楷體" panose="03000509000000000000" pitchFamily="65" charset="-120"/>
              </a:rPr>
              <a:t>238</a:t>
            </a:r>
            <a:r>
              <a:rPr lang="zh-TW" altLang="en-US" sz="2800" b="1">
                <a:solidFill>
                  <a:schemeClr val="tx1"/>
                </a:solidFill>
                <a:latin typeface="Arial" panose="020B0604020202020204" pitchFamily="34" charset="0"/>
                <a:ea typeface="標楷體" panose="03000509000000000000" pitchFamily="65" charset="-120"/>
              </a:rPr>
              <a:t>期</a:t>
            </a:r>
          </a:p>
        </p:txBody>
      </p:sp>
    </p:spTree>
  </p:cSld>
  <p:clrMapOvr>
    <a:masterClrMapping/>
  </p:clrMapOvr>
  <p:transition spd="med"/>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5" descr="臺灣史前玉器"/>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4459" y="295371"/>
            <a:ext cx="6858000" cy="61910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1747" name="Text Box 6"/>
          <p:cNvSpPr txBox="1">
            <a:spLocks noChangeArrowheads="1"/>
          </p:cNvSpPr>
          <p:nvPr/>
        </p:nvSpPr>
        <p:spPr bwMode="auto">
          <a:xfrm>
            <a:off x="7010400" y="463550"/>
            <a:ext cx="2057400" cy="550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2"/>
                </a:solidFill>
                <a:latin typeface="Garamond" panose="02020404030301010803" pitchFamily="18" charset="0"/>
              </a:defRPr>
            </a:lvl1pPr>
            <a:lvl2pPr marL="742950" indent="-285750">
              <a:spcBef>
                <a:spcPct val="20000"/>
              </a:spcBef>
              <a:buChar char="–"/>
              <a:defRPr sz="2800">
                <a:solidFill>
                  <a:schemeClr val="tx2"/>
                </a:solidFill>
                <a:latin typeface="Garamond" panose="02020404030301010803" pitchFamily="18" charset="0"/>
              </a:defRPr>
            </a:lvl2pPr>
            <a:lvl3pPr marL="1143000" indent="-228600">
              <a:spcBef>
                <a:spcPct val="20000"/>
              </a:spcBef>
              <a:buChar char="•"/>
              <a:defRPr sz="2400">
                <a:solidFill>
                  <a:schemeClr val="tx2"/>
                </a:solidFill>
                <a:latin typeface="Garamond" panose="02020404030301010803" pitchFamily="18" charset="0"/>
              </a:defRPr>
            </a:lvl3pPr>
            <a:lvl4pPr marL="1600200" indent="-228600">
              <a:spcBef>
                <a:spcPct val="20000"/>
              </a:spcBef>
              <a:buChar char="–"/>
              <a:defRPr sz="2000">
                <a:solidFill>
                  <a:schemeClr val="tx2"/>
                </a:solidFill>
                <a:latin typeface="Garamond" panose="02020404030301010803" pitchFamily="18" charset="0"/>
              </a:defRPr>
            </a:lvl4pPr>
            <a:lvl5pPr marL="2057400" indent="-228600">
              <a:spcBef>
                <a:spcPct val="20000"/>
              </a:spcBef>
              <a:buChar char="»"/>
              <a:defRPr sz="2000">
                <a:solidFill>
                  <a:schemeClr val="tx2"/>
                </a:solidFill>
                <a:latin typeface="Garamond" panose="02020404030301010803" pitchFamily="18" charset="0"/>
              </a:defRPr>
            </a:lvl5pPr>
            <a:lvl6pPr marL="2514600" indent="-228600" eaLnBrk="0" fontAlgn="base" hangingPunct="0">
              <a:spcBef>
                <a:spcPct val="20000"/>
              </a:spcBef>
              <a:spcAft>
                <a:spcPct val="0"/>
              </a:spcAft>
              <a:buChar char="»"/>
              <a:defRPr sz="2000">
                <a:solidFill>
                  <a:schemeClr val="tx2"/>
                </a:solidFill>
                <a:latin typeface="Garamond" panose="02020404030301010803" pitchFamily="18" charset="0"/>
              </a:defRPr>
            </a:lvl6pPr>
            <a:lvl7pPr marL="2971800" indent="-228600" eaLnBrk="0" fontAlgn="base" hangingPunct="0">
              <a:spcBef>
                <a:spcPct val="20000"/>
              </a:spcBef>
              <a:spcAft>
                <a:spcPct val="0"/>
              </a:spcAft>
              <a:buChar char="»"/>
              <a:defRPr sz="2000">
                <a:solidFill>
                  <a:schemeClr val="tx2"/>
                </a:solidFill>
                <a:latin typeface="Garamond" panose="02020404030301010803" pitchFamily="18" charset="0"/>
              </a:defRPr>
            </a:lvl7pPr>
            <a:lvl8pPr marL="3429000" indent="-228600" eaLnBrk="0" fontAlgn="base" hangingPunct="0">
              <a:spcBef>
                <a:spcPct val="20000"/>
              </a:spcBef>
              <a:spcAft>
                <a:spcPct val="0"/>
              </a:spcAft>
              <a:buChar char="»"/>
              <a:defRPr sz="2000">
                <a:solidFill>
                  <a:schemeClr val="tx2"/>
                </a:solidFill>
                <a:latin typeface="Garamond" panose="02020404030301010803" pitchFamily="18" charset="0"/>
              </a:defRPr>
            </a:lvl8pPr>
            <a:lvl9pPr marL="3886200" indent="-228600" eaLnBrk="0" fontAlgn="base" hangingPunct="0">
              <a:spcBef>
                <a:spcPct val="20000"/>
              </a:spcBef>
              <a:spcAft>
                <a:spcPct val="0"/>
              </a:spcAft>
              <a:buChar char="»"/>
              <a:defRPr sz="2000">
                <a:solidFill>
                  <a:schemeClr val="tx2"/>
                </a:solidFill>
                <a:latin typeface="Garamond" panose="02020404030301010803" pitchFamily="18" charset="0"/>
              </a:defRPr>
            </a:lvl9pPr>
          </a:lstStyle>
          <a:p>
            <a:pPr eaLnBrk="1" hangingPunct="1">
              <a:spcBef>
                <a:spcPct val="0"/>
              </a:spcBef>
              <a:buFontTx/>
              <a:buNone/>
            </a:pPr>
            <a:r>
              <a:rPr lang="zh-TW" altLang="en-US" sz="2400" b="1">
                <a:solidFill>
                  <a:schemeClr val="tx1"/>
                </a:solidFill>
                <a:latin typeface="Arial" panose="020B0604020202020204" pitchFamily="34" charset="0"/>
                <a:ea typeface="標楷體" panose="03000509000000000000" pitchFamily="65" charset="-120"/>
              </a:rPr>
              <a:t>卑南人喜歡配戴玉飾，這些玉石大多來自外地（當地不產玉），學者因此推估卑南人有著貿易行為。此外，當時並沒有金屬工具，有些玉器的製造方法至今仍是個謎</a:t>
            </a:r>
            <a:endParaRPr lang="en-US" altLang="zh-TW" sz="2400" b="1">
              <a:solidFill>
                <a:schemeClr val="tx1"/>
              </a:solidFill>
              <a:latin typeface="Arial" panose="020B0604020202020204" pitchFamily="34" charset="0"/>
              <a:ea typeface="標楷體" panose="03000509000000000000" pitchFamily="65" charset="-120"/>
            </a:endParaRPr>
          </a:p>
          <a:p>
            <a:pPr eaLnBrk="1" hangingPunct="1">
              <a:spcBef>
                <a:spcPct val="0"/>
              </a:spcBef>
              <a:buFontTx/>
              <a:buNone/>
            </a:pPr>
            <a:endParaRPr lang="zh-TW" altLang="en-US" sz="2400" b="1">
              <a:solidFill>
                <a:schemeClr val="tx1"/>
              </a:solidFill>
              <a:latin typeface="Arial" panose="020B0604020202020204" pitchFamily="34" charset="0"/>
              <a:ea typeface="標楷體" panose="03000509000000000000" pitchFamily="65" charset="-120"/>
            </a:endParaRPr>
          </a:p>
          <a:p>
            <a:pPr eaLnBrk="1" hangingPunct="1">
              <a:spcBef>
                <a:spcPct val="0"/>
              </a:spcBef>
              <a:buFontTx/>
              <a:buNone/>
            </a:pPr>
            <a:r>
              <a:rPr lang="zh-TW" altLang="en-US" sz="2000" b="1">
                <a:solidFill>
                  <a:schemeClr val="tx1"/>
                </a:solidFill>
                <a:latin typeface="Arial" panose="020B0604020202020204" pitchFamily="34" charset="0"/>
                <a:ea typeface="標楷體" panose="03000509000000000000" pitchFamily="65" charset="-120"/>
              </a:rPr>
              <a:t>圖片：國立臺灣史前文化博物館</a:t>
            </a:r>
          </a:p>
        </p:txBody>
      </p:sp>
      <p:sp>
        <p:nvSpPr>
          <p:cNvPr id="4" name="文字方塊 3"/>
          <p:cNvSpPr txBox="1"/>
          <p:nvPr/>
        </p:nvSpPr>
        <p:spPr>
          <a:xfrm>
            <a:off x="7716615" y="283013"/>
            <a:ext cx="1338828" cy="6309316"/>
          </a:xfrm>
          <a:prstGeom prst="rect">
            <a:avLst/>
          </a:prstGeom>
          <a:solidFill>
            <a:srgbClr val="FFCC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vert="eaVert">
            <a:spAutoFit/>
          </a:bodyPr>
          <a:lstStyle>
            <a:defPPr>
              <a:defRPr lang="zh-TW"/>
            </a:defPPr>
            <a:lvl1pPr>
              <a:lnSpc>
                <a:spcPts val="3000"/>
              </a:lnSpc>
              <a:defRPr sz="2600" b="1">
                <a:latin typeface="標楷體" panose="03000509000000000000" pitchFamily="65" charset="-120"/>
                <a:ea typeface="標楷體" panose="03000509000000000000" pitchFamily="65" charset="-120"/>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pPr>
              <a:defRPr/>
            </a:pPr>
            <a:r>
              <a:rPr lang="zh-TW" altLang="en-US" dirty="0" smtClean="0">
                <a:solidFill>
                  <a:schemeClr val="tx1"/>
                </a:solidFill>
              </a:rPr>
              <a:t>一〇四年八月二十一發行的臺灣史前文物郵票，所選輯的文物正好就是臺灣史前文化博物館典藏中被登錄的五件國寶級文物。</a:t>
            </a:r>
          </a:p>
        </p:txBody>
      </p:sp>
      <p:pic>
        <p:nvPicPr>
          <p:cNvPr id="5" name="圖片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2400" y="369513"/>
            <a:ext cx="7410430" cy="6208401"/>
          </a:xfrm>
          <a:prstGeom prst="rect">
            <a:avLst/>
          </a:prstGeom>
          <a:ln w="88900" cap="sq" cmpd="thickThin">
            <a:solidFill>
              <a:schemeClr val="accent5">
                <a:lumMod val="75000"/>
              </a:schemeClr>
            </a:solidFill>
            <a:prstDash val="solid"/>
            <a:miter lim="800000"/>
          </a:ln>
          <a:effectLst>
            <a:innerShdw blurRad="76200">
              <a:srgbClr val="000000"/>
            </a:innerShdw>
          </a:effec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31746"/>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31747"/>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圖片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587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字方塊 3"/>
          <p:cNvSpPr txBox="1"/>
          <p:nvPr/>
        </p:nvSpPr>
        <p:spPr>
          <a:xfrm>
            <a:off x="0" y="5803865"/>
            <a:ext cx="9144000" cy="1054135"/>
          </a:xfrm>
          <a:prstGeom prst="rect">
            <a:avLst/>
          </a:prstGeom>
          <a:solidFill>
            <a:srgbClr val="FFCC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a:spAutoFit/>
          </a:bodyPr>
          <a:lstStyle/>
          <a:p>
            <a:pPr>
              <a:lnSpc>
                <a:spcPts val="2500"/>
              </a:lnSpc>
              <a:defRPr/>
            </a:pPr>
            <a:r>
              <a:rPr lang="zh-TW" altLang="en-US" sz="2400" b="1" dirty="0">
                <a:solidFill>
                  <a:schemeClr val="tx1"/>
                </a:solidFill>
                <a:latin typeface="標楷體" panose="03000509000000000000" pitchFamily="65" charset="-120"/>
                <a:ea typeface="標楷體" panose="03000509000000000000" pitchFamily="65" charset="-120"/>
              </a:rPr>
              <a:t>這五件組的玉管已在</a:t>
            </a:r>
            <a:r>
              <a:rPr lang="en-US" altLang="zh-TW" sz="2400" b="1" dirty="0">
                <a:solidFill>
                  <a:schemeClr val="tx1"/>
                </a:solidFill>
                <a:latin typeface="標楷體" panose="03000509000000000000" pitchFamily="65" charset="-120"/>
                <a:ea typeface="標楷體" panose="03000509000000000000" pitchFamily="65" charset="-120"/>
              </a:rPr>
              <a:t>2012</a:t>
            </a:r>
            <a:r>
              <a:rPr lang="zh-TW" altLang="en-US" sz="2400" b="1" dirty="0">
                <a:solidFill>
                  <a:schemeClr val="tx1"/>
                </a:solidFill>
                <a:latin typeface="標楷體" panose="03000509000000000000" pitchFamily="65" charset="-120"/>
                <a:ea typeface="標楷體" panose="03000509000000000000" pitchFamily="65" charset="-120"/>
              </a:rPr>
              <a:t>年登錄為國寶。長約</a:t>
            </a:r>
            <a:r>
              <a:rPr lang="en-US" altLang="zh-TW" sz="2400" b="1" dirty="0">
                <a:solidFill>
                  <a:schemeClr val="tx1"/>
                </a:solidFill>
                <a:latin typeface="標楷體" panose="03000509000000000000" pitchFamily="65" charset="-120"/>
                <a:ea typeface="標楷體" panose="03000509000000000000" pitchFamily="65" charset="-120"/>
              </a:rPr>
              <a:t>29cm</a:t>
            </a:r>
            <a:r>
              <a:rPr lang="zh-TW" altLang="en-US" sz="2400" b="1" dirty="0">
                <a:solidFill>
                  <a:schemeClr val="tx1"/>
                </a:solidFill>
                <a:latin typeface="標楷體" panose="03000509000000000000" pitchFamily="65" charset="-120"/>
                <a:ea typeface="標楷體" panose="03000509000000000000" pitchFamily="65" charset="-120"/>
              </a:rPr>
              <a:t>，直徑</a:t>
            </a:r>
            <a:r>
              <a:rPr lang="en-US" altLang="zh-TW" sz="2400" b="1" dirty="0">
                <a:solidFill>
                  <a:schemeClr val="tx1"/>
                </a:solidFill>
                <a:latin typeface="標楷體" panose="03000509000000000000" pitchFamily="65" charset="-120"/>
                <a:ea typeface="標楷體" panose="03000509000000000000" pitchFamily="65" charset="-120"/>
              </a:rPr>
              <a:t>9.4mm</a:t>
            </a:r>
            <a:r>
              <a:rPr lang="zh-TW" altLang="en-US" sz="2400" b="1" dirty="0">
                <a:solidFill>
                  <a:schemeClr val="tx1"/>
                </a:solidFill>
                <a:latin typeface="標楷體" panose="03000509000000000000" pitchFamily="65" charset="-120"/>
                <a:ea typeface="標楷體" panose="03000509000000000000" pitchFamily="65" charset="-120"/>
              </a:rPr>
              <a:t>，距今約</a:t>
            </a:r>
            <a:r>
              <a:rPr lang="en-US" altLang="zh-TW" sz="2400" b="1" dirty="0">
                <a:solidFill>
                  <a:schemeClr val="tx1"/>
                </a:solidFill>
                <a:latin typeface="標楷體" panose="03000509000000000000" pitchFamily="65" charset="-120"/>
                <a:ea typeface="標楷體" panose="03000509000000000000" pitchFamily="65" charset="-120"/>
              </a:rPr>
              <a:t>2800</a:t>
            </a:r>
            <a:r>
              <a:rPr lang="zh-TW" altLang="en-US" sz="2400" b="1" dirty="0">
                <a:solidFill>
                  <a:schemeClr val="tx1"/>
                </a:solidFill>
                <a:latin typeface="標楷體" panose="03000509000000000000" pitchFamily="65" charset="-120"/>
                <a:ea typeface="標楷體" panose="03000509000000000000" pitchFamily="65" charset="-120"/>
              </a:rPr>
              <a:t>～</a:t>
            </a:r>
            <a:r>
              <a:rPr lang="en-US" altLang="zh-TW" sz="2400" b="1" dirty="0">
                <a:solidFill>
                  <a:schemeClr val="tx1"/>
                </a:solidFill>
                <a:latin typeface="標楷體" panose="03000509000000000000" pitchFamily="65" charset="-120"/>
                <a:ea typeface="標楷體" panose="03000509000000000000" pitchFamily="65" charset="-120"/>
              </a:rPr>
              <a:t>2300</a:t>
            </a:r>
            <a:r>
              <a:rPr lang="zh-TW" altLang="en-US" sz="2400" b="1" dirty="0">
                <a:solidFill>
                  <a:schemeClr val="tx1"/>
                </a:solidFill>
                <a:latin typeface="標楷體" panose="03000509000000000000" pitchFamily="65" charset="-120"/>
                <a:ea typeface="標楷體" panose="03000509000000000000" pitchFamily="65" charset="-120"/>
              </a:rPr>
              <a:t>年前文物。長管為兩面鑽透，目前對於製作方式與功能仍不明確。但可看出卑南文化用擁有優越的玉器加工能力。</a:t>
            </a:r>
          </a:p>
        </p:txBody>
      </p:sp>
      <p:pic>
        <p:nvPicPr>
          <p:cNvPr id="5" name="圖片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90600" y="228600"/>
            <a:ext cx="7581948" cy="396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文字方塊 5"/>
          <p:cNvSpPr txBox="1"/>
          <p:nvPr/>
        </p:nvSpPr>
        <p:spPr>
          <a:xfrm>
            <a:off x="6324600" y="3505200"/>
            <a:ext cx="1981200" cy="412934"/>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a:spAutoFit/>
          </a:bodyPr>
          <a:lstStyle/>
          <a:p>
            <a:pPr>
              <a:lnSpc>
                <a:spcPts val="2500"/>
              </a:lnSpc>
              <a:defRPr/>
            </a:pPr>
            <a:r>
              <a:rPr lang="zh-TW" altLang="en-US" sz="2400" b="1" dirty="0">
                <a:solidFill>
                  <a:srgbClr val="FFFFFF"/>
                </a:solidFill>
                <a:latin typeface="標楷體" panose="03000509000000000000" pitchFamily="65" charset="-120"/>
                <a:ea typeface="標楷體" panose="03000509000000000000" pitchFamily="65" charset="-120"/>
              </a:rPr>
              <a:t>張崴耑 攝影</a:t>
            </a:r>
          </a:p>
        </p:txBody>
      </p:sp>
      <p:sp>
        <p:nvSpPr>
          <p:cNvPr id="34826" name="文字方塊 1">
            <a:hlinkClick r:id="rId4"/>
          </p:cNvPr>
          <p:cNvSpPr txBox="1">
            <a:spLocks noChangeArrowheads="1"/>
          </p:cNvSpPr>
          <p:nvPr/>
        </p:nvSpPr>
        <p:spPr bwMode="auto">
          <a:xfrm>
            <a:off x="30163" y="5334000"/>
            <a:ext cx="2286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2"/>
                </a:solidFill>
                <a:latin typeface="Garamond" panose="02020404030301010803" pitchFamily="18" charset="0"/>
              </a:defRPr>
            </a:lvl1pPr>
            <a:lvl2pPr marL="742950" indent="-285750">
              <a:spcBef>
                <a:spcPct val="20000"/>
              </a:spcBef>
              <a:buChar char="–"/>
              <a:defRPr sz="2800">
                <a:solidFill>
                  <a:schemeClr val="tx2"/>
                </a:solidFill>
                <a:latin typeface="Garamond" panose="02020404030301010803" pitchFamily="18" charset="0"/>
              </a:defRPr>
            </a:lvl2pPr>
            <a:lvl3pPr marL="1143000" indent="-228600">
              <a:spcBef>
                <a:spcPct val="20000"/>
              </a:spcBef>
              <a:buChar char="•"/>
              <a:defRPr sz="2400">
                <a:solidFill>
                  <a:schemeClr val="tx2"/>
                </a:solidFill>
                <a:latin typeface="Garamond" panose="02020404030301010803" pitchFamily="18" charset="0"/>
              </a:defRPr>
            </a:lvl3pPr>
            <a:lvl4pPr marL="1600200" indent="-228600">
              <a:spcBef>
                <a:spcPct val="20000"/>
              </a:spcBef>
              <a:buChar char="–"/>
              <a:defRPr sz="2000">
                <a:solidFill>
                  <a:schemeClr val="tx2"/>
                </a:solidFill>
                <a:latin typeface="Garamond" panose="02020404030301010803" pitchFamily="18" charset="0"/>
              </a:defRPr>
            </a:lvl4pPr>
            <a:lvl5pPr marL="2057400" indent="-228600">
              <a:spcBef>
                <a:spcPct val="20000"/>
              </a:spcBef>
              <a:buChar char="»"/>
              <a:defRPr sz="2000">
                <a:solidFill>
                  <a:schemeClr val="tx2"/>
                </a:solidFill>
                <a:latin typeface="Garamond" panose="02020404030301010803" pitchFamily="18" charset="0"/>
              </a:defRPr>
            </a:lvl5pPr>
            <a:lvl6pPr marL="2514600" indent="-228600" eaLnBrk="0" fontAlgn="base" hangingPunct="0">
              <a:spcBef>
                <a:spcPct val="20000"/>
              </a:spcBef>
              <a:spcAft>
                <a:spcPct val="0"/>
              </a:spcAft>
              <a:buChar char="»"/>
              <a:defRPr sz="2000">
                <a:solidFill>
                  <a:schemeClr val="tx2"/>
                </a:solidFill>
                <a:latin typeface="Garamond" panose="02020404030301010803" pitchFamily="18" charset="0"/>
              </a:defRPr>
            </a:lvl6pPr>
            <a:lvl7pPr marL="2971800" indent="-228600" eaLnBrk="0" fontAlgn="base" hangingPunct="0">
              <a:spcBef>
                <a:spcPct val="20000"/>
              </a:spcBef>
              <a:spcAft>
                <a:spcPct val="0"/>
              </a:spcAft>
              <a:buChar char="»"/>
              <a:defRPr sz="2000">
                <a:solidFill>
                  <a:schemeClr val="tx2"/>
                </a:solidFill>
                <a:latin typeface="Garamond" panose="02020404030301010803" pitchFamily="18" charset="0"/>
              </a:defRPr>
            </a:lvl7pPr>
            <a:lvl8pPr marL="3429000" indent="-228600" eaLnBrk="0" fontAlgn="base" hangingPunct="0">
              <a:spcBef>
                <a:spcPct val="20000"/>
              </a:spcBef>
              <a:spcAft>
                <a:spcPct val="0"/>
              </a:spcAft>
              <a:buChar char="»"/>
              <a:defRPr sz="2000">
                <a:solidFill>
                  <a:schemeClr val="tx2"/>
                </a:solidFill>
                <a:latin typeface="Garamond" panose="02020404030301010803" pitchFamily="18" charset="0"/>
              </a:defRPr>
            </a:lvl8pPr>
            <a:lvl9pPr marL="3886200" indent="-228600" eaLnBrk="0" fontAlgn="base" hangingPunct="0">
              <a:spcBef>
                <a:spcPct val="20000"/>
              </a:spcBef>
              <a:spcAft>
                <a:spcPct val="0"/>
              </a:spcAft>
              <a:buChar char="»"/>
              <a:defRPr sz="2000">
                <a:solidFill>
                  <a:schemeClr val="tx2"/>
                </a:solidFill>
                <a:latin typeface="Garamond" panose="02020404030301010803" pitchFamily="18" charset="0"/>
              </a:defRPr>
            </a:lvl9pPr>
          </a:lstStyle>
          <a:p>
            <a:pPr>
              <a:spcBef>
                <a:spcPct val="0"/>
              </a:spcBef>
              <a:buFontTx/>
              <a:buNone/>
            </a:pPr>
            <a:r>
              <a:rPr lang="zh-TW" altLang="en-US" sz="1600" b="1">
                <a:solidFill>
                  <a:srgbClr val="FFFFFF"/>
                </a:solidFill>
                <a:latin typeface="標楷體" panose="03000509000000000000" pitchFamily="65" charset="-120"/>
                <a:ea typeface="標楷體" panose="03000509000000000000" pitchFamily="65" charset="-120"/>
              </a:rPr>
              <a:t>攝影：那個那個什麼熊</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8600" y="113271"/>
            <a:ext cx="4724400" cy="66795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文字方塊 3"/>
          <p:cNvSpPr txBox="1"/>
          <p:nvPr/>
        </p:nvSpPr>
        <p:spPr>
          <a:xfrm>
            <a:off x="5105400" y="88557"/>
            <a:ext cx="3886200" cy="6658233"/>
          </a:xfrm>
          <a:prstGeom prst="rect">
            <a:avLst/>
          </a:prstGeom>
          <a:solidFill>
            <a:srgbClr val="FFCC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a:spAutoFit/>
          </a:bodyPr>
          <a:lstStyle/>
          <a:p>
            <a:pPr>
              <a:lnSpc>
                <a:spcPts val="3200"/>
              </a:lnSpc>
              <a:defRPr/>
            </a:pPr>
            <a:r>
              <a:rPr lang="zh-TW" altLang="en-US" sz="2600" b="1" dirty="0">
                <a:solidFill>
                  <a:schemeClr val="tx1"/>
                </a:solidFill>
                <a:latin typeface="標楷體" panose="03000509000000000000" pitchFamily="65" charset="-120"/>
                <a:ea typeface="標楷體" panose="03000509000000000000" pitchFamily="65" charset="-120"/>
              </a:rPr>
              <a:t>這件人獸形耳玦也同樣被登錄為國寶，而且成為臺灣史前文化博物館的代表徽章。</a:t>
            </a:r>
            <a:endParaRPr lang="en-US" altLang="zh-TW" sz="2600" b="1" dirty="0">
              <a:solidFill>
                <a:schemeClr val="tx1"/>
              </a:solidFill>
              <a:latin typeface="標楷體" panose="03000509000000000000" pitchFamily="65" charset="-120"/>
              <a:ea typeface="標楷體" panose="03000509000000000000" pitchFamily="65" charset="-120"/>
            </a:endParaRPr>
          </a:p>
          <a:p>
            <a:pPr>
              <a:lnSpc>
                <a:spcPts val="3200"/>
              </a:lnSpc>
              <a:defRPr/>
            </a:pPr>
            <a:r>
              <a:rPr lang="zh-TW" altLang="en-US" sz="2600" b="1" dirty="0">
                <a:solidFill>
                  <a:schemeClr val="tx1"/>
                </a:solidFill>
                <a:latin typeface="標楷體" panose="03000509000000000000" pitchFamily="65" charset="-120"/>
                <a:ea typeface="標楷體" panose="03000509000000000000" pitchFamily="65" charset="-120"/>
              </a:rPr>
              <a:t>兩人並肩而立，頭上頂著一隻動物，可能是貓科動物，或許是雲豹？</a:t>
            </a:r>
            <a:endParaRPr lang="en-US" altLang="zh-TW" sz="2600" b="1" dirty="0">
              <a:solidFill>
                <a:schemeClr val="tx1"/>
              </a:solidFill>
              <a:latin typeface="標楷體" panose="03000509000000000000" pitchFamily="65" charset="-120"/>
              <a:ea typeface="標楷體" panose="03000509000000000000" pitchFamily="65" charset="-120"/>
            </a:endParaRPr>
          </a:p>
          <a:p>
            <a:pPr>
              <a:lnSpc>
                <a:spcPts val="3200"/>
              </a:lnSpc>
              <a:defRPr/>
            </a:pPr>
            <a:r>
              <a:rPr lang="zh-TW" altLang="en-US" sz="2600" b="1" dirty="0">
                <a:solidFill>
                  <a:schemeClr val="tx1"/>
                </a:solidFill>
                <a:latin typeface="標楷體" panose="03000509000000000000" pitchFamily="65" charset="-120"/>
                <a:ea typeface="標楷體" panose="03000509000000000000" pitchFamily="65" charset="-120"/>
              </a:rPr>
              <a:t>此件玉飾造型精美，但其功能還有爭議。一說是耳飾，但是另有一說，認為它是某種器物的構件，很可能是鑲在木器或骨器上的用品。原因就在兩人下的突出點。</a:t>
            </a:r>
            <a:endParaRPr lang="en-US" altLang="zh-TW" sz="2600" b="1" dirty="0">
              <a:solidFill>
                <a:schemeClr val="tx1"/>
              </a:solidFill>
              <a:latin typeface="標楷體" panose="03000509000000000000" pitchFamily="65" charset="-120"/>
              <a:ea typeface="標楷體" panose="03000509000000000000" pitchFamily="65" charset="-120"/>
            </a:endParaRPr>
          </a:p>
          <a:p>
            <a:pPr>
              <a:lnSpc>
                <a:spcPts val="3200"/>
              </a:lnSpc>
              <a:defRPr/>
            </a:pPr>
            <a:r>
              <a:rPr lang="zh-TW" altLang="en-US" sz="2800" b="1" dirty="0">
                <a:solidFill>
                  <a:schemeClr val="tx1"/>
                </a:solidFill>
                <a:latin typeface="標楷體" panose="03000509000000000000" pitchFamily="65" charset="-120"/>
                <a:ea typeface="標楷體" panose="03000509000000000000" pitchFamily="65" charset="-120"/>
              </a:rPr>
              <a:t>高度約</a:t>
            </a:r>
            <a:r>
              <a:rPr lang="en-US" altLang="zh-TW" sz="2800" b="1" dirty="0">
                <a:solidFill>
                  <a:schemeClr val="tx1"/>
                </a:solidFill>
                <a:latin typeface="標楷體" panose="03000509000000000000" pitchFamily="65" charset="-120"/>
                <a:ea typeface="標楷體" panose="03000509000000000000" pitchFamily="65" charset="-120"/>
              </a:rPr>
              <a:t>7cm</a:t>
            </a:r>
            <a:r>
              <a:rPr lang="zh-TW" altLang="en-US" sz="2800" b="1" dirty="0">
                <a:solidFill>
                  <a:schemeClr val="tx1"/>
                </a:solidFill>
                <a:latin typeface="標楷體" panose="03000509000000000000" pitchFamily="65" charset="-120"/>
                <a:ea typeface="標楷體" panose="03000509000000000000" pitchFamily="65" charset="-120"/>
              </a:rPr>
              <a:t>，寬度約</a:t>
            </a:r>
            <a:r>
              <a:rPr lang="en-US" altLang="zh-TW" sz="2800" b="1" dirty="0">
                <a:solidFill>
                  <a:schemeClr val="tx1"/>
                </a:solidFill>
                <a:latin typeface="標楷體" panose="03000509000000000000" pitchFamily="65" charset="-120"/>
                <a:ea typeface="標楷體" panose="03000509000000000000" pitchFamily="65" charset="-120"/>
              </a:rPr>
              <a:t>4cm</a:t>
            </a:r>
          </a:p>
          <a:p>
            <a:pPr>
              <a:lnSpc>
                <a:spcPts val="3200"/>
              </a:lnSpc>
              <a:defRPr/>
            </a:pPr>
            <a:r>
              <a:rPr lang="zh-TW" altLang="en-US" sz="2800" b="1" dirty="0">
                <a:solidFill>
                  <a:schemeClr val="tx1"/>
                </a:solidFill>
                <a:latin typeface="標楷體" panose="03000509000000000000" pitchFamily="65" charset="-120"/>
                <a:ea typeface="標楷體" panose="03000509000000000000" pitchFamily="65" charset="-120"/>
              </a:rPr>
              <a:t>攝影 葉連祥先生</a:t>
            </a:r>
          </a:p>
        </p:txBody>
      </p:sp>
    </p:spTree>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304800" y="125413"/>
            <a:ext cx="8774113" cy="712787"/>
          </a:xfrm>
          <a:noFill/>
        </p:spPr>
        <p:txBody>
          <a:bodyPr lIns="0" rIns="0"/>
          <a:lstStyle/>
          <a:p>
            <a:pPr algn="ctr"/>
            <a:r>
              <a:rPr lang="zh-TW" altLang="en-US" b="1" smtClean="0">
                <a:ea typeface="標楷體" panose="03000509000000000000" pitchFamily="65" charset="-120"/>
              </a:rPr>
              <a:t>五、金屬器時代（十三行文化）</a:t>
            </a:r>
          </a:p>
        </p:txBody>
      </p:sp>
      <p:sp>
        <p:nvSpPr>
          <p:cNvPr id="36867" name="Rectangle 3"/>
          <p:cNvSpPr>
            <a:spLocks noGrp="1" noChangeArrowheads="1"/>
          </p:cNvSpPr>
          <p:nvPr>
            <p:ph type="body" idx="1"/>
          </p:nvPr>
        </p:nvSpPr>
        <p:spPr>
          <a:xfrm>
            <a:off x="1676400" y="1066800"/>
            <a:ext cx="7086600" cy="5486400"/>
          </a:xfrm>
        </p:spPr>
        <p:txBody>
          <a:bodyPr/>
          <a:lstStyle/>
          <a:p>
            <a:pPr>
              <a:lnSpc>
                <a:spcPct val="90000"/>
              </a:lnSpc>
              <a:buFontTx/>
              <a:buNone/>
            </a:pPr>
            <a:r>
              <a:rPr lang="en-US" altLang="zh-TW" sz="3600" b="1" smtClean="0">
                <a:ea typeface="標楷體" panose="03000509000000000000" pitchFamily="65" charset="-120"/>
              </a:rPr>
              <a:t>1.</a:t>
            </a:r>
            <a:r>
              <a:rPr lang="zh-TW" altLang="en-US" sz="3600" b="1" smtClean="0">
                <a:ea typeface="標楷體" panose="03000509000000000000" pitchFamily="65" charset="-120"/>
              </a:rPr>
              <a:t>距今</a:t>
            </a:r>
            <a:r>
              <a:rPr lang="en-US" altLang="zh-TW" sz="3600" b="1" smtClean="0">
                <a:ea typeface="標楷體" panose="03000509000000000000" pitchFamily="65" charset="-120"/>
              </a:rPr>
              <a:t>2000</a:t>
            </a:r>
            <a:r>
              <a:rPr lang="zh-TW" altLang="en-US" sz="3600" b="1" smtClean="0">
                <a:ea typeface="標楷體" panose="03000509000000000000" pitchFamily="65" charset="-120"/>
              </a:rPr>
              <a:t>～</a:t>
            </a:r>
            <a:r>
              <a:rPr lang="en-US" altLang="zh-TW" sz="3600" b="1" smtClean="0">
                <a:ea typeface="標楷體" panose="03000509000000000000" pitchFamily="65" charset="-120"/>
              </a:rPr>
              <a:t>400</a:t>
            </a:r>
            <a:r>
              <a:rPr lang="zh-TW" altLang="en-US" sz="3600" b="1" smtClean="0">
                <a:ea typeface="標楷體" panose="03000509000000000000" pitchFamily="65" charset="-120"/>
              </a:rPr>
              <a:t>年前（臺北盆地）</a:t>
            </a:r>
          </a:p>
          <a:p>
            <a:pPr>
              <a:lnSpc>
                <a:spcPct val="90000"/>
              </a:lnSpc>
              <a:buFontTx/>
              <a:buNone/>
            </a:pPr>
            <a:r>
              <a:rPr lang="en-US" altLang="zh-TW" sz="3600" b="1" smtClean="0">
                <a:ea typeface="標楷體" panose="03000509000000000000" pitchFamily="65" charset="-120"/>
              </a:rPr>
              <a:t>2.</a:t>
            </a:r>
            <a:r>
              <a:rPr lang="zh-TW" altLang="en-US" sz="3600" b="1" smtClean="0">
                <a:ea typeface="標楷體" panose="03000509000000000000" pitchFamily="65" charset="-120"/>
              </a:rPr>
              <a:t>銅器、鐵器</a:t>
            </a:r>
            <a:r>
              <a:rPr lang="en-US" altLang="zh-TW" sz="3600" b="1" smtClean="0">
                <a:ea typeface="標楷體" panose="03000509000000000000" pitchFamily="65" charset="-120"/>
              </a:rPr>
              <a:t>(</a:t>
            </a:r>
            <a:r>
              <a:rPr lang="zh-TW" altLang="en-US" sz="3600" b="1" smtClean="0">
                <a:ea typeface="標楷體" panose="03000509000000000000" pitchFamily="65" charset="-120"/>
              </a:rPr>
              <a:t>煉鐵</a:t>
            </a:r>
            <a:r>
              <a:rPr lang="en-US" altLang="zh-TW" sz="3600" b="1" smtClean="0">
                <a:ea typeface="標楷體" panose="03000509000000000000" pitchFamily="65" charset="-120"/>
              </a:rPr>
              <a:t>)</a:t>
            </a:r>
            <a:endParaRPr lang="zh-TW" altLang="en-US" sz="3600" b="1" smtClean="0">
              <a:ea typeface="標楷體" panose="03000509000000000000" pitchFamily="65" charset="-120"/>
            </a:endParaRPr>
          </a:p>
          <a:p>
            <a:pPr>
              <a:lnSpc>
                <a:spcPct val="90000"/>
              </a:lnSpc>
              <a:buFontTx/>
              <a:buNone/>
            </a:pPr>
            <a:r>
              <a:rPr lang="en-US" altLang="zh-TW" sz="3600" b="1" smtClean="0">
                <a:ea typeface="標楷體" panose="03000509000000000000" pitchFamily="65" charset="-120"/>
              </a:rPr>
              <a:t>3.</a:t>
            </a:r>
            <a:r>
              <a:rPr lang="zh-TW" altLang="en-US" sz="3600" b="1" smtClean="0">
                <a:ea typeface="標楷體" panose="03000509000000000000" pitchFamily="65" charset="-120"/>
              </a:rPr>
              <a:t>農業為主，漁獵為輔</a:t>
            </a:r>
          </a:p>
          <a:p>
            <a:pPr>
              <a:lnSpc>
                <a:spcPct val="90000"/>
              </a:lnSpc>
              <a:buFontTx/>
              <a:buNone/>
            </a:pPr>
            <a:r>
              <a:rPr lang="en-US" altLang="zh-TW" sz="3600" b="1" smtClean="0">
                <a:solidFill>
                  <a:srgbClr val="FF0000"/>
                </a:solidFill>
                <a:ea typeface="標楷體" panose="03000509000000000000" pitchFamily="65" charset="-120"/>
              </a:rPr>
              <a:t>4.</a:t>
            </a:r>
            <a:r>
              <a:rPr lang="zh-TW" altLang="en-US" sz="3600" b="1" smtClean="0">
                <a:solidFill>
                  <a:srgbClr val="FF0000"/>
                </a:solidFill>
                <a:ea typeface="標楷體" panose="03000509000000000000" pitchFamily="65" charset="-120"/>
              </a:rPr>
              <a:t>貿易</a:t>
            </a:r>
            <a:r>
              <a:rPr lang="en-US" altLang="zh-TW" sz="3600" b="1" smtClean="0">
                <a:solidFill>
                  <a:srgbClr val="FF0000"/>
                </a:solidFill>
                <a:ea typeface="標楷體" panose="03000509000000000000" pitchFamily="65" charset="-120"/>
              </a:rPr>
              <a:t>(</a:t>
            </a:r>
            <a:r>
              <a:rPr lang="zh-TW" altLang="en-US" sz="3600" b="1" smtClean="0">
                <a:solidFill>
                  <a:srgbClr val="FF0000"/>
                </a:solidFill>
                <a:ea typeface="標楷體" panose="03000509000000000000" pitchFamily="65" charset="-120"/>
              </a:rPr>
              <a:t>中國大陸</a:t>
            </a:r>
            <a:r>
              <a:rPr lang="en-US" altLang="zh-TW" sz="3600" b="1" smtClean="0">
                <a:solidFill>
                  <a:srgbClr val="FF0000"/>
                </a:solidFill>
                <a:ea typeface="標楷體" panose="03000509000000000000" pitchFamily="65" charset="-120"/>
              </a:rPr>
              <a:t>)</a:t>
            </a:r>
            <a:r>
              <a:rPr lang="zh-TW" altLang="en-US" sz="3600" b="1" smtClean="0">
                <a:solidFill>
                  <a:srgbClr val="FF0000"/>
                </a:solidFill>
                <a:ea typeface="標楷體" panose="03000509000000000000" pitchFamily="65" charset="-120"/>
              </a:rPr>
              <a:t>：</a:t>
            </a:r>
            <a:endParaRPr lang="en-US" altLang="zh-TW" sz="3600" b="1" smtClean="0">
              <a:solidFill>
                <a:srgbClr val="FF0000"/>
              </a:solidFill>
              <a:ea typeface="標楷體" panose="03000509000000000000" pitchFamily="65" charset="-120"/>
            </a:endParaRPr>
          </a:p>
          <a:p>
            <a:pPr>
              <a:lnSpc>
                <a:spcPct val="90000"/>
              </a:lnSpc>
              <a:buFontTx/>
              <a:buNone/>
            </a:pPr>
            <a:r>
              <a:rPr lang="en-US" altLang="zh-TW" sz="3600" b="1" smtClean="0">
                <a:solidFill>
                  <a:srgbClr val="FF0000"/>
                </a:solidFill>
                <a:ea typeface="標楷體" panose="03000509000000000000" pitchFamily="65" charset="-120"/>
              </a:rPr>
              <a:t>   </a:t>
            </a:r>
            <a:r>
              <a:rPr lang="zh-TW" altLang="en-US" sz="3600" b="1" smtClean="0">
                <a:solidFill>
                  <a:srgbClr val="FF0000"/>
                </a:solidFill>
                <a:ea typeface="標楷體" panose="03000509000000000000" pitchFamily="65" charset="-120"/>
              </a:rPr>
              <a:t>玻璃、錢幣、瓷器</a:t>
            </a:r>
          </a:p>
          <a:p>
            <a:pPr>
              <a:lnSpc>
                <a:spcPct val="90000"/>
              </a:lnSpc>
              <a:buFontTx/>
              <a:buNone/>
            </a:pPr>
            <a:r>
              <a:rPr lang="en-US" altLang="zh-TW" sz="3600" b="1" smtClean="0">
                <a:ea typeface="標楷體" panose="03000509000000000000" pitchFamily="65" charset="-120"/>
              </a:rPr>
              <a:t>5.</a:t>
            </a:r>
            <a:r>
              <a:rPr lang="zh-TW" altLang="en-US" sz="3600" b="1" smtClean="0">
                <a:ea typeface="標楷體" panose="03000509000000000000" pitchFamily="65" charset="-120"/>
              </a:rPr>
              <a:t>凱達格蘭人</a:t>
            </a:r>
            <a:endParaRPr lang="en-US" altLang="zh-TW" sz="3600" b="1" smtClean="0">
              <a:ea typeface="標楷體" panose="03000509000000000000" pitchFamily="65" charset="-120"/>
            </a:endParaRPr>
          </a:p>
          <a:p>
            <a:pPr>
              <a:lnSpc>
                <a:spcPct val="90000"/>
              </a:lnSpc>
              <a:buFontTx/>
              <a:buNone/>
            </a:pPr>
            <a:r>
              <a:rPr lang="en-US" altLang="zh-TW" sz="3600" b="1" smtClean="0">
                <a:solidFill>
                  <a:srgbClr val="FF0000"/>
                </a:solidFill>
                <a:ea typeface="標楷體" panose="03000509000000000000" pitchFamily="65" charset="-120"/>
              </a:rPr>
              <a:t>6.</a:t>
            </a:r>
            <a:r>
              <a:rPr lang="zh-TW" altLang="en-US" sz="3600" b="1" smtClean="0">
                <a:solidFill>
                  <a:srgbClr val="FF0000"/>
                </a:solidFill>
                <a:ea typeface="標楷體" panose="03000509000000000000" pitchFamily="65" charset="-120"/>
              </a:rPr>
              <a:t>屈肢葬（有陪葬品）</a:t>
            </a:r>
          </a:p>
          <a:p>
            <a:pPr>
              <a:lnSpc>
                <a:spcPct val="90000"/>
              </a:lnSpc>
              <a:buFontTx/>
              <a:buNone/>
            </a:pPr>
            <a:r>
              <a:rPr lang="en-US" altLang="zh-TW" sz="3600" b="1" smtClean="0">
                <a:ea typeface="標楷體" panose="03000509000000000000" pitchFamily="65" charset="-120"/>
              </a:rPr>
              <a:t>7.</a:t>
            </a:r>
            <a:r>
              <a:rPr lang="zh-TW" altLang="en-US" sz="3600" b="1" smtClean="0">
                <a:ea typeface="標楷體" panose="03000509000000000000" pitchFamily="65" charset="-120"/>
              </a:rPr>
              <a:t>人面陶罐</a:t>
            </a:r>
            <a:r>
              <a:rPr lang="en-US" altLang="zh-TW" sz="3600" b="1" smtClean="0">
                <a:ea typeface="標楷體" panose="03000509000000000000" pitchFamily="65" charset="-120"/>
              </a:rPr>
              <a:t>—</a:t>
            </a:r>
            <a:r>
              <a:rPr lang="zh-TW" altLang="en-US" sz="3600" b="1" smtClean="0">
                <a:ea typeface="標楷體" panose="03000509000000000000" pitchFamily="65" charset="-120"/>
              </a:rPr>
              <a:t>宗教用途</a:t>
            </a:r>
            <a:endParaRPr lang="en-US" altLang="zh-TW" sz="3600" b="1" smtClean="0">
              <a:ea typeface="標楷體" panose="03000509000000000000" pitchFamily="65" charset="-120"/>
            </a:endParaRPr>
          </a:p>
          <a:p>
            <a:pPr>
              <a:lnSpc>
                <a:spcPct val="90000"/>
              </a:lnSpc>
              <a:buFontTx/>
              <a:buNone/>
            </a:pPr>
            <a:r>
              <a:rPr lang="en-US" altLang="zh-TW" sz="3600" b="1" smtClean="0">
                <a:ea typeface="標楷體" panose="03000509000000000000" pitchFamily="65" charset="-120"/>
              </a:rPr>
              <a:t>8.</a:t>
            </a:r>
            <a:r>
              <a:rPr lang="zh-TW" altLang="en-US" sz="3600" b="1" smtClean="0">
                <a:ea typeface="標楷體" panose="03000509000000000000" pitchFamily="65" charset="-120"/>
              </a:rPr>
              <a:t>干欄式建築：防獸、防潮</a:t>
            </a:r>
          </a:p>
          <a:p>
            <a:pPr>
              <a:lnSpc>
                <a:spcPct val="90000"/>
              </a:lnSpc>
              <a:buFontTx/>
              <a:buNone/>
            </a:pPr>
            <a:endParaRPr lang="zh-TW" altLang="en-US" sz="3600" b="1" smtClean="0">
              <a:ea typeface="標楷體" panose="03000509000000000000" pitchFamily="65" charset="-120"/>
            </a:endParaRPr>
          </a:p>
        </p:txBody>
      </p:sp>
      <p:pic>
        <p:nvPicPr>
          <p:cNvPr id="36868" name="Picture 5" descr="map-6"/>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705600" y="2057400"/>
            <a:ext cx="1916113" cy="371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橢圓 5"/>
          <p:cNvSpPr/>
          <p:nvPr/>
        </p:nvSpPr>
        <p:spPr bwMode="auto">
          <a:xfrm rot="1331207">
            <a:off x="7803986" y="1955073"/>
            <a:ext cx="827481" cy="809450"/>
          </a:xfrm>
          <a:prstGeom prst="ellipse">
            <a:avLst/>
          </a:prstGeom>
          <a:noFill/>
          <a:ln w="76200">
            <a:solidFill>
              <a:srgbClr val="00B0F0"/>
            </a:solid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a:lstStyle/>
          <a:p>
            <a:pPr eaLnBrk="1" hangingPunct="1">
              <a:defRPr/>
            </a:pPr>
            <a:endParaRPr lang="zh-TW" altLang="en-US">
              <a:solidFill>
                <a:schemeClr val="tx1"/>
              </a:solidFill>
              <a:latin typeface="Arial" panose="020B0604020202020204" pitchFamily="34" charset="0"/>
              <a:ea typeface="新細明體" panose="02020500000000000000" pitchFamily="18" charset="-120"/>
            </a:endParaRPr>
          </a:p>
        </p:txBody>
      </p:sp>
    </p:spTree>
  </p:cSld>
  <p:clrMapOvr>
    <a:masterClrMapping/>
  </p:clrMapOvr>
  <p:transition spd="med"/>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5"/>
          <p:cNvSpPr>
            <a:spLocks noChangeArrowheads="1"/>
          </p:cNvSpPr>
          <p:nvPr/>
        </p:nvSpPr>
        <p:spPr bwMode="auto">
          <a:xfrm>
            <a:off x="5380038" y="2057400"/>
            <a:ext cx="3454400" cy="338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2"/>
                </a:solidFill>
                <a:latin typeface="Garamond" panose="02020404030301010803" pitchFamily="18" charset="0"/>
              </a:defRPr>
            </a:lvl1pPr>
            <a:lvl2pPr marL="742950" indent="-285750">
              <a:spcBef>
                <a:spcPct val="20000"/>
              </a:spcBef>
              <a:buChar char="–"/>
              <a:defRPr sz="2800">
                <a:solidFill>
                  <a:schemeClr val="tx2"/>
                </a:solidFill>
                <a:latin typeface="Garamond" panose="02020404030301010803" pitchFamily="18" charset="0"/>
              </a:defRPr>
            </a:lvl2pPr>
            <a:lvl3pPr marL="1143000" indent="-228600">
              <a:spcBef>
                <a:spcPct val="20000"/>
              </a:spcBef>
              <a:buChar char="•"/>
              <a:defRPr sz="2400">
                <a:solidFill>
                  <a:schemeClr val="tx2"/>
                </a:solidFill>
                <a:latin typeface="Garamond" panose="02020404030301010803" pitchFamily="18" charset="0"/>
              </a:defRPr>
            </a:lvl3pPr>
            <a:lvl4pPr marL="1600200" indent="-228600">
              <a:spcBef>
                <a:spcPct val="20000"/>
              </a:spcBef>
              <a:buChar char="–"/>
              <a:defRPr sz="2000">
                <a:solidFill>
                  <a:schemeClr val="tx2"/>
                </a:solidFill>
                <a:latin typeface="Garamond" panose="02020404030301010803" pitchFamily="18" charset="0"/>
              </a:defRPr>
            </a:lvl4pPr>
            <a:lvl5pPr marL="2057400" indent="-228600">
              <a:spcBef>
                <a:spcPct val="20000"/>
              </a:spcBef>
              <a:buChar char="»"/>
              <a:defRPr sz="2000">
                <a:solidFill>
                  <a:schemeClr val="tx2"/>
                </a:solidFill>
                <a:latin typeface="Garamond" panose="02020404030301010803" pitchFamily="18" charset="0"/>
              </a:defRPr>
            </a:lvl5pPr>
            <a:lvl6pPr marL="2514600" indent="-228600" eaLnBrk="0" fontAlgn="base" hangingPunct="0">
              <a:spcBef>
                <a:spcPct val="20000"/>
              </a:spcBef>
              <a:spcAft>
                <a:spcPct val="0"/>
              </a:spcAft>
              <a:buChar char="»"/>
              <a:defRPr sz="2000">
                <a:solidFill>
                  <a:schemeClr val="tx2"/>
                </a:solidFill>
                <a:latin typeface="Garamond" panose="02020404030301010803" pitchFamily="18" charset="0"/>
              </a:defRPr>
            </a:lvl6pPr>
            <a:lvl7pPr marL="2971800" indent="-228600" eaLnBrk="0" fontAlgn="base" hangingPunct="0">
              <a:spcBef>
                <a:spcPct val="20000"/>
              </a:spcBef>
              <a:spcAft>
                <a:spcPct val="0"/>
              </a:spcAft>
              <a:buChar char="»"/>
              <a:defRPr sz="2000">
                <a:solidFill>
                  <a:schemeClr val="tx2"/>
                </a:solidFill>
                <a:latin typeface="Garamond" panose="02020404030301010803" pitchFamily="18" charset="0"/>
              </a:defRPr>
            </a:lvl7pPr>
            <a:lvl8pPr marL="3429000" indent="-228600" eaLnBrk="0" fontAlgn="base" hangingPunct="0">
              <a:spcBef>
                <a:spcPct val="20000"/>
              </a:spcBef>
              <a:spcAft>
                <a:spcPct val="0"/>
              </a:spcAft>
              <a:buChar char="»"/>
              <a:defRPr sz="2000">
                <a:solidFill>
                  <a:schemeClr val="tx2"/>
                </a:solidFill>
                <a:latin typeface="Garamond" panose="02020404030301010803" pitchFamily="18" charset="0"/>
              </a:defRPr>
            </a:lvl8pPr>
            <a:lvl9pPr marL="3886200" indent="-228600" eaLnBrk="0" fontAlgn="base" hangingPunct="0">
              <a:spcBef>
                <a:spcPct val="20000"/>
              </a:spcBef>
              <a:spcAft>
                <a:spcPct val="0"/>
              </a:spcAft>
              <a:buChar char="»"/>
              <a:defRPr sz="2000">
                <a:solidFill>
                  <a:schemeClr val="tx2"/>
                </a:solidFill>
                <a:latin typeface="Garamond" panose="02020404030301010803" pitchFamily="18" charset="0"/>
              </a:defRPr>
            </a:lvl9pPr>
          </a:lstStyle>
          <a:p>
            <a:pPr eaLnBrk="1" hangingPunct="1">
              <a:spcBef>
                <a:spcPct val="0"/>
              </a:spcBef>
              <a:buFontTx/>
              <a:buNone/>
            </a:pPr>
            <a:r>
              <a:rPr kumimoji="1" lang="zh-TW" altLang="en-US" sz="3600" b="1">
                <a:solidFill>
                  <a:schemeClr val="tx1"/>
                </a:solidFill>
                <a:latin typeface="標楷體" panose="03000509000000000000" pitchFamily="65" charset="-120"/>
                <a:ea typeface="標楷體" panose="03000509000000000000" pitchFamily="65" charset="-120"/>
              </a:rPr>
              <a:t>民國</a:t>
            </a:r>
            <a:r>
              <a:rPr kumimoji="1" lang="en-US" altLang="zh-TW" sz="3600" b="1">
                <a:solidFill>
                  <a:schemeClr val="tx1"/>
                </a:solidFill>
                <a:latin typeface="標楷體" panose="03000509000000000000" pitchFamily="65" charset="-120"/>
                <a:ea typeface="標楷體" panose="03000509000000000000" pitchFamily="65" charset="-120"/>
              </a:rPr>
              <a:t>44</a:t>
            </a:r>
            <a:r>
              <a:rPr kumimoji="1" lang="zh-TW" altLang="en-US" sz="3600" b="1">
                <a:solidFill>
                  <a:schemeClr val="tx1"/>
                </a:solidFill>
                <a:latin typeface="標楷體" panose="03000509000000000000" pitchFamily="65" charset="-120"/>
                <a:ea typeface="標楷體" panose="03000509000000000000" pitchFamily="65" charset="-120"/>
              </a:rPr>
              <a:t>年，空軍飛行官潘克永駕駛飛機經過現今的新北市觀音山上空。</a:t>
            </a:r>
          </a:p>
          <a:p>
            <a:pPr eaLnBrk="1" hangingPunct="1">
              <a:spcBef>
                <a:spcPct val="0"/>
              </a:spcBef>
              <a:buFontTx/>
              <a:buNone/>
            </a:pPr>
            <a:r>
              <a:rPr kumimoji="1" lang="zh-TW" altLang="en-US" sz="3600" b="1">
                <a:solidFill>
                  <a:schemeClr val="tx1"/>
                </a:solidFill>
                <a:latin typeface="標楷體" panose="03000509000000000000" pitchFamily="65" charset="-120"/>
                <a:ea typeface="標楷體" panose="03000509000000000000" pitchFamily="65" charset="-120"/>
              </a:rPr>
              <a:t>圖</a:t>
            </a:r>
            <a:r>
              <a:rPr kumimoji="1" lang="en-US" altLang="zh-TW" sz="3600" b="1">
                <a:solidFill>
                  <a:schemeClr val="tx1"/>
                </a:solidFill>
                <a:latin typeface="標楷體" panose="03000509000000000000" pitchFamily="65" charset="-120"/>
                <a:ea typeface="標楷體" panose="03000509000000000000" pitchFamily="65" charset="-120"/>
              </a:rPr>
              <a:t>-</a:t>
            </a:r>
            <a:r>
              <a:rPr kumimoji="1" lang="zh-TW" altLang="en-US" sz="3600" b="1">
                <a:solidFill>
                  <a:schemeClr val="tx1"/>
                </a:solidFill>
                <a:latin typeface="標楷體" panose="03000509000000000000" pitchFamily="65" charset="-120"/>
                <a:ea typeface="標楷體" panose="03000509000000000000" pitchFamily="65" charset="-120"/>
              </a:rPr>
              <a:t>翰林出版社</a:t>
            </a:r>
          </a:p>
        </p:txBody>
      </p:sp>
      <p:sp>
        <p:nvSpPr>
          <p:cNvPr id="34821" name="AutoShape 10"/>
          <p:cNvSpPr>
            <a:spLocks noChangeArrowheads="1"/>
          </p:cNvSpPr>
          <p:nvPr/>
        </p:nvSpPr>
        <p:spPr bwMode="auto">
          <a:xfrm>
            <a:off x="2133600" y="304800"/>
            <a:ext cx="4800600" cy="783193"/>
          </a:xfrm>
          <a:prstGeom prst="roundRect">
            <a:avLst>
              <a:gd name="adj" fmla="val 16667"/>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pPr algn="ctr" eaLnBrk="1" hangingPunct="1">
              <a:spcBef>
                <a:spcPts val="600"/>
              </a:spcBef>
              <a:defRPr/>
            </a:pPr>
            <a:r>
              <a:rPr lang="zh-TW" altLang="en-US" sz="4000" b="1" dirty="0">
                <a:solidFill>
                  <a:srgbClr val="FFFFFF"/>
                </a:solidFill>
                <a:latin typeface="標楷體" panose="03000509000000000000" pitchFamily="65" charset="-120"/>
                <a:ea typeface="標楷體" panose="03000509000000000000" pitchFamily="65" charset="-120"/>
              </a:rPr>
              <a:t>十三行遺趾的發現</a:t>
            </a:r>
          </a:p>
        </p:txBody>
      </p:sp>
      <p:pic>
        <p:nvPicPr>
          <p:cNvPr id="37894" name="圖片 6" descr="p34-1.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0700" y="1600200"/>
            <a:ext cx="4859338" cy="470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圖片 7" descr="p34-1.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381000" y="1295400"/>
            <a:ext cx="5461000" cy="517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Rectangle 25"/>
          <p:cNvSpPr>
            <a:spLocks noChangeArrowheads="1"/>
          </p:cNvSpPr>
          <p:nvPr/>
        </p:nvSpPr>
        <p:spPr bwMode="auto">
          <a:xfrm>
            <a:off x="6067425" y="1828800"/>
            <a:ext cx="30480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2"/>
                </a:solidFill>
                <a:latin typeface="Garamond" panose="02020404030301010803" pitchFamily="18" charset="0"/>
              </a:defRPr>
            </a:lvl1pPr>
            <a:lvl2pPr marL="742950" indent="-285750">
              <a:spcBef>
                <a:spcPct val="20000"/>
              </a:spcBef>
              <a:buChar char="–"/>
              <a:defRPr sz="2800">
                <a:solidFill>
                  <a:schemeClr val="tx2"/>
                </a:solidFill>
                <a:latin typeface="Garamond" panose="02020404030301010803" pitchFamily="18" charset="0"/>
              </a:defRPr>
            </a:lvl2pPr>
            <a:lvl3pPr marL="1143000" indent="-228600">
              <a:spcBef>
                <a:spcPct val="20000"/>
              </a:spcBef>
              <a:buChar char="•"/>
              <a:defRPr sz="2400">
                <a:solidFill>
                  <a:schemeClr val="tx2"/>
                </a:solidFill>
                <a:latin typeface="Garamond" panose="02020404030301010803" pitchFamily="18" charset="0"/>
              </a:defRPr>
            </a:lvl3pPr>
            <a:lvl4pPr marL="1600200" indent="-228600">
              <a:spcBef>
                <a:spcPct val="20000"/>
              </a:spcBef>
              <a:buChar char="–"/>
              <a:defRPr sz="2000">
                <a:solidFill>
                  <a:schemeClr val="tx2"/>
                </a:solidFill>
                <a:latin typeface="Garamond" panose="02020404030301010803" pitchFamily="18" charset="0"/>
              </a:defRPr>
            </a:lvl4pPr>
            <a:lvl5pPr marL="2057400" indent="-228600">
              <a:spcBef>
                <a:spcPct val="20000"/>
              </a:spcBef>
              <a:buChar char="»"/>
              <a:defRPr sz="2000">
                <a:solidFill>
                  <a:schemeClr val="tx2"/>
                </a:solidFill>
                <a:latin typeface="Garamond" panose="02020404030301010803" pitchFamily="18" charset="0"/>
              </a:defRPr>
            </a:lvl5pPr>
            <a:lvl6pPr marL="2514600" indent="-228600" eaLnBrk="0" fontAlgn="base" hangingPunct="0">
              <a:spcBef>
                <a:spcPct val="20000"/>
              </a:spcBef>
              <a:spcAft>
                <a:spcPct val="0"/>
              </a:spcAft>
              <a:buChar char="»"/>
              <a:defRPr sz="2000">
                <a:solidFill>
                  <a:schemeClr val="tx2"/>
                </a:solidFill>
                <a:latin typeface="Garamond" panose="02020404030301010803" pitchFamily="18" charset="0"/>
              </a:defRPr>
            </a:lvl6pPr>
            <a:lvl7pPr marL="2971800" indent="-228600" eaLnBrk="0" fontAlgn="base" hangingPunct="0">
              <a:spcBef>
                <a:spcPct val="20000"/>
              </a:spcBef>
              <a:spcAft>
                <a:spcPct val="0"/>
              </a:spcAft>
              <a:buChar char="»"/>
              <a:defRPr sz="2000">
                <a:solidFill>
                  <a:schemeClr val="tx2"/>
                </a:solidFill>
                <a:latin typeface="Garamond" panose="02020404030301010803" pitchFamily="18" charset="0"/>
              </a:defRPr>
            </a:lvl7pPr>
            <a:lvl8pPr marL="3429000" indent="-228600" eaLnBrk="0" fontAlgn="base" hangingPunct="0">
              <a:spcBef>
                <a:spcPct val="20000"/>
              </a:spcBef>
              <a:spcAft>
                <a:spcPct val="0"/>
              </a:spcAft>
              <a:buChar char="»"/>
              <a:defRPr sz="2000">
                <a:solidFill>
                  <a:schemeClr val="tx2"/>
                </a:solidFill>
                <a:latin typeface="Garamond" panose="02020404030301010803" pitchFamily="18" charset="0"/>
              </a:defRPr>
            </a:lvl8pPr>
            <a:lvl9pPr marL="3886200" indent="-228600" eaLnBrk="0" fontAlgn="base" hangingPunct="0">
              <a:spcBef>
                <a:spcPct val="20000"/>
              </a:spcBef>
              <a:spcAft>
                <a:spcPct val="0"/>
              </a:spcAft>
              <a:buChar char="»"/>
              <a:defRPr sz="2000">
                <a:solidFill>
                  <a:schemeClr val="tx2"/>
                </a:solidFill>
                <a:latin typeface="Garamond" panose="02020404030301010803" pitchFamily="18" charset="0"/>
              </a:defRPr>
            </a:lvl9pPr>
          </a:lstStyle>
          <a:p>
            <a:pPr eaLnBrk="1" hangingPunct="1">
              <a:spcBef>
                <a:spcPct val="0"/>
              </a:spcBef>
              <a:buFontTx/>
              <a:buNone/>
            </a:pPr>
            <a:r>
              <a:rPr kumimoji="1" lang="zh-TW" altLang="en-US" sz="3600" b="1">
                <a:solidFill>
                  <a:schemeClr val="tx1"/>
                </a:solidFill>
                <a:latin typeface="標楷體" panose="03000509000000000000" pitchFamily="65" charset="-120"/>
                <a:ea typeface="標楷體" panose="03000509000000000000" pitchFamily="65" charset="-120"/>
              </a:rPr>
              <a:t>突然，駕駛艙中的羅盤受磁力干擾，發生異常。</a:t>
            </a:r>
          </a:p>
          <a:p>
            <a:pPr eaLnBrk="1" hangingPunct="1">
              <a:spcBef>
                <a:spcPct val="0"/>
              </a:spcBef>
              <a:buFontTx/>
              <a:buNone/>
            </a:pPr>
            <a:r>
              <a:rPr kumimoji="1" lang="zh-TW" altLang="en-US" b="1">
                <a:solidFill>
                  <a:schemeClr val="tx1"/>
                </a:solidFill>
                <a:latin typeface="標楷體" panose="03000509000000000000" pitchFamily="65" charset="-120"/>
                <a:ea typeface="標楷體" panose="03000509000000000000" pitchFamily="65" charset="-120"/>
              </a:rPr>
              <a:t>圖</a:t>
            </a:r>
            <a:r>
              <a:rPr kumimoji="1" lang="en-US" altLang="zh-TW" b="1">
                <a:solidFill>
                  <a:schemeClr val="tx1"/>
                </a:solidFill>
                <a:latin typeface="標楷體" panose="03000509000000000000" pitchFamily="65" charset="-120"/>
                <a:ea typeface="標楷體" panose="03000509000000000000" pitchFamily="65" charset="-120"/>
              </a:rPr>
              <a:t>-</a:t>
            </a:r>
            <a:r>
              <a:rPr kumimoji="1" lang="zh-TW" altLang="en-US" b="1">
                <a:solidFill>
                  <a:schemeClr val="tx1"/>
                </a:solidFill>
                <a:latin typeface="標楷體" panose="03000509000000000000" pitchFamily="65" charset="-120"/>
                <a:ea typeface="標楷體" panose="03000509000000000000" pitchFamily="65" charset="-120"/>
              </a:rPr>
              <a:t>翰林出版社</a:t>
            </a:r>
          </a:p>
        </p:txBody>
      </p:sp>
      <p:sp>
        <p:nvSpPr>
          <p:cNvPr id="4" name="AutoShape 10"/>
          <p:cNvSpPr>
            <a:spLocks noChangeArrowheads="1"/>
          </p:cNvSpPr>
          <p:nvPr/>
        </p:nvSpPr>
        <p:spPr bwMode="auto">
          <a:xfrm>
            <a:off x="2133600" y="304800"/>
            <a:ext cx="4800600" cy="783193"/>
          </a:xfrm>
          <a:prstGeom prst="roundRect">
            <a:avLst>
              <a:gd name="adj" fmla="val 16667"/>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pPr algn="ctr" eaLnBrk="1" hangingPunct="1">
              <a:spcBef>
                <a:spcPts val="600"/>
              </a:spcBef>
              <a:defRPr/>
            </a:pPr>
            <a:r>
              <a:rPr lang="zh-TW" altLang="en-US" sz="4000" b="1" dirty="0">
                <a:solidFill>
                  <a:srgbClr val="FFFFFF"/>
                </a:solidFill>
                <a:latin typeface="標楷體" panose="03000509000000000000" pitchFamily="65" charset="-120"/>
                <a:ea typeface="標楷體" panose="03000509000000000000" pitchFamily="65" charset="-120"/>
              </a:rPr>
              <a:t>十三行遺趾的發現</a:t>
            </a:r>
          </a:p>
        </p:txBody>
      </p:sp>
    </p:spTree>
  </p:cSld>
  <p:clrMapOvr>
    <a:masterClrMapping/>
  </p:clrMapOvr>
  <p:transition spd="med"/>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圖片 7" descr="p34-1.jpg"/>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04800" y="1371600"/>
            <a:ext cx="7632700" cy="530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Rectangle 25"/>
          <p:cNvSpPr>
            <a:spLocks noChangeArrowheads="1"/>
          </p:cNvSpPr>
          <p:nvPr/>
        </p:nvSpPr>
        <p:spPr bwMode="auto">
          <a:xfrm>
            <a:off x="6019800" y="2667000"/>
            <a:ext cx="2595563"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2"/>
                </a:solidFill>
                <a:latin typeface="Garamond" panose="02020404030301010803" pitchFamily="18" charset="0"/>
              </a:defRPr>
            </a:lvl1pPr>
            <a:lvl2pPr marL="742950" indent="-285750">
              <a:spcBef>
                <a:spcPct val="20000"/>
              </a:spcBef>
              <a:buChar char="–"/>
              <a:defRPr sz="2800">
                <a:solidFill>
                  <a:schemeClr val="tx2"/>
                </a:solidFill>
                <a:latin typeface="Garamond" panose="02020404030301010803" pitchFamily="18" charset="0"/>
              </a:defRPr>
            </a:lvl2pPr>
            <a:lvl3pPr marL="1143000" indent="-228600">
              <a:spcBef>
                <a:spcPct val="20000"/>
              </a:spcBef>
              <a:buChar char="•"/>
              <a:defRPr sz="2400">
                <a:solidFill>
                  <a:schemeClr val="tx2"/>
                </a:solidFill>
                <a:latin typeface="Garamond" panose="02020404030301010803" pitchFamily="18" charset="0"/>
              </a:defRPr>
            </a:lvl3pPr>
            <a:lvl4pPr marL="1600200" indent="-228600">
              <a:spcBef>
                <a:spcPct val="20000"/>
              </a:spcBef>
              <a:buChar char="–"/>
              <a:defRPr sz="2000">
                <a:solidFill>
                  <a:schemeClr val="tx2"/>
                </a:solidFill>
                <a:latin typeface="Garamond" panose="02020404030301010803" pitchFamily="18" charset="0"/>
              </a:defRPr>
            </a:lvl4pPr>
            <a:lvl5pPr marL="2057400" indent="-228600">
              <a:spcBef>
                <a:spcPct val="20000"/>
              </a:spcBef>
              <a:buChar char="»"/>
              <a:defRPr sz="2000">
                <a:solidFill>
                  <a:schemeClr val="tx2"/>
                </a:solidFill>
                <a:latin typeface="Garamond" panose="02020404030301010803" pitchFamily="18" charset="0"/>
              </a:defRPr>
            </a:lvl5pPr>
            <a:lvl6pPr marL="2514600" indent="-228600" eaLnBrk="0" fontAlgn="base" hangingPunct="0">
              <a:spcBef>
                <a:spcPct val="20000"/>
              </a:spcBef>
              <a:spcAft>
                <a:spcPct val="0"/>
              </a:spcAft>
              <a:buChar char="»"/>
              <a:defRPr sz="2000">
                <a:solidFill>
                  <a:schemeClr val="tx2"/>
                </a:solidFill>
                <a:latin typeface="Garamond" panose="02020404030301010803" pitchFamily="18" charset="0"/>
              </a:defRPr>
            </a:lvl6pPr>
            <a:lvl7pPr marL="2971800" indent="-228600" eaLnBrk="0" fontAlgn="base" hangingPunct="0">
              <a:spcBef>
                <a:spcPct val="20000"/>
              </a:spcBef>
              <a:spcAft>
                <a:spcPct val="0"/>
              </a:spcAft>
              <a:buChar char="»"/>
              <a:defRPr sz="2000">
                <a:solidFill>
                  <a:schemeClr val="tx2"/>
                </a:solidFill>
                <a:latin typeface="Garamond" panose="02020404030301010803" pitchFamily="18" charset="0"/>
              </a:defRPr>
            </a:lvl7pPr>
            <a:lvl8pPr marL="3429000" indent="-228600" eaLnBrk="0" fontAlgn="base" hangingPunct="0">
              <a:spcBef>
                <a:spcPct val="20000"/>
              </a:spcBef>
              <a:spcAft>
                <a:spcPct val="0"/>
              </a:spcAft>
              <a:buChar char="»"/>
              <a:defRPr sz="2000">
                <a:solidFill>
                  <a:schemeClr val="tx2"/>
                </a:solidFill>
                <a:latin typeface="Garamond" panose="02020404030301010803" pitchFamily="18" charset="0"/>
              </a:defRPr>
            </a:lvl8pPr>
            <a:lvl9pPr marL="3886200" indent="-228600" eaLnBrk="0" fontAlgn="base" hangingPunct="0">
              <a:spcBef>
                <a:spcPct val="20000"/>
              </a:spcBef>
              <a:spcAft>
                <a:spcPct val="0"/>
              </a:spcAft>
              <a:buChar char="»"/>
              <a:defRPr sz="2000">
                <a:solidFill>
                  <a:schemeClr val="tx2"/>
                </a:solidFill>
                <a:latin typeface="Garamond" panose="02020404030301010803" pitchFamily="18" charset="0"/>
              </a:defRPr>
            </a:lvl9pPr>
          </a:lstStyle>
          <a:p>
            <a:pPr eaLnBrk="1" hangingPunct="1">
              <a:spcBef>
                <a:spcPct val="0"/>
              </a:spcBef>
              <a:buFontTx/>
              <a:buNone/>
            </a:pPr>
            <a:r>
              <a:rPr kumimoji="1" lang="zh-TW" altLang="en-US" sz="3600" b="1">
                <a:solidFill>
                  <a:schemeClr val="tx1"/>
                </a:solidFill>
                <a:latin typeface="標楷體" panose="03000509000000000000" pitchFamily="65" charset="-120"/>
                <a:ea typeface="標楷體" panose="03000509000000000000" pitchFamily="65" charset="-120"/>
              </a:rPr>
              <a:t>後來，這位飛行員找來兩位地質學家一同探勘</a:t>
            </a:r>
            <a:endParaRPr kumimoji="1" lang="en-US" altLang="zh-TW" sz="3600" b="1">
              <a:solidFill>
                <a:schemeClr val="tx1"/>
              </a:solidFill>
              <a:latin typeface="標楷體" panose="03000509000000000000" pitchFamily="65" charset="-120"/>
              <a:ea typeface="標楷體" panose="03000509000000000000" pitchFamily="65" charset="-120"/>
            </a:endParaRPr>
          </a:p>
          <a:p>
            <a:pPr eaLnBrk="1" hangingPunct="1">
              <a:spcBef>
                <a:spcPct val="0"/>
              </a:spcBef>
              <a:buFontTx/>
              <a:buNone/>
            </a:pPr>
            <a:endParaRPr kumimoji="1" lang="en-US" altLang="zh-TW" sz="2800" b="1">
              <a:solidFill>
                <a:schemeClr val="tx1"/>
              </a:solidFill>
              <a:latin typeface="標楷體" panose="03000509000000000000" pitchFamily="65" charset="-120"/>
              <a:ea typeface="標楷體" panose="03000509000000000000" pitchFamily="65" charset="-120"/>
            </a:endParaRPr>
          </a:p>
          <a:p>
            <a:pPr eaLnBrk="1" hangingPunct="1">
              <a:spcBef>
                <a:spcPct val="0"/>
              </a:spcBef>
              <a:buFontTx/>
              <a:buNone/>
            </a:pPr>
            <a:r>
              <a:rPr kumimoji="1" lang="zh-TW" altLang="en-US" sz="2800" b="1">
                <a:solidFill>
                  <a:schemeClr val="tx1"/>
                </a:solidFill>
                <a:latin typeface="標楷體" panose="03000509000000000000" pitchFamily="65" charset="-120"/>
                <a:ea typeface="標楷體" panose="03000509000000000000" pitchFamily="65" charset="-120"/>
              </a:rPr>
              <a:t>圖</a:t>
            </a:r>
            <a:r>
              <a:rPr kumimoji="1" lang="en-US" altLang="zh-TW" sz="2800" b="1">
                <a:solidFill>
                  <a:schemeClr val="tx1"/>
                </a:solidFill>
                <a:latin typeface="標楷體" panose="03000509000000000000" pitchFamily="65" charset="-120"/>
                <a:ea typeface="標楷體" panose="03000509000000000000" pitchFamily="65" charset="-120"/>
              </a:rPr>
              <a:t>-</a:t>
            </a:r>
            <a:r>
              <a:rPr kumimoji="1" lang="zh-TW" altLang="en-US" sz="2800" b="1">
                <a:solidFill>
                  <a:schemeClr val="tx1"/>
                </a:solidFill>
                <a:latin typeface="標楷體" panose="03000509000000000000" pitchFamily="65" charset="-120"/>
                <a:ea typeface="標楷體" panose="03000509000000000000" pitchFamily="65" charset="-120"/>
              </a:rPr>
              <a:t>翰林出版社</a:t>
            </a:r>
          </a:p>
        </p:txBody>
      </p:sp>
      <p:sp>
        <p:nvSpPr>
          <p:cNvPr id="4" name="AutoShape 10"/>
          <p:cNvSpPr>
            <a:spLocks noChangeArrowheads="1"/>
          </p:cNvSpPr>
          <p:nvPr/>
        </p:nvSpPr>
        <p:spPr bwMode="auto">
          <a:xfrm>
            <a:off x="2133600" y="304800"/>
            <a:ext cx="4800600" cy="783193"/>
          </a:xfrm>
          <a:prstGeom prst="roundRect">
            <a:avLst>
              <a:gd name="adj" fmla="val 16667"/>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pPr algn="ctr" eaLnBrk="1" hangingPunct="1">
              <a:spcBef>
                <a:spcPts val="600"/>
              </a:spcBef>
              <a:defRPr/>
            </a:pPr>
            <a:r>
              <a:rPr lang="zh-TW" altLang="en-US" sz="4000" b="1" dirty="0">
                <a:solidFill>
                  <a:srgbClr val="FFFFFF"/>
                </a:solidFill>
                <a:latin typeface="標楷體" panose="03000509000000000000" pitchFamily="65" charset="-120"/>
                <a:ea typeface="標楷體" panose="03000509000000000000" pitchFamily="65" charset="-120"/>
              </a:rPr>
              <a:t>十三行遺趾的發現</a:t>
            </a:r>
          </a:p>
        </p:txBody>
      </p:sp>
    </p:spTree>
  </p:cSld>
  <p:clrMapOvr>
    <a:masterClrMapping/>
  </p:clrMapOvr>
  <p:transition spd="med"/>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圖片 7" descr="p34-1.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381000" y="1524000"/>
            <a:ext cx="5105400" cy="480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Rectangle 25"/>
          <p:cNvSpPr>
            <a:spLocks noChangeArrowheads="1"/>
          </p:cNvSpPr>
          <p:nvPr/>
        </p:nvSpPr>
        <p:spPr bwMode="auto">
          <a:xfrm>
            <a:off x="5638800" y="2209800"/>
            <a:ext cx="33528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spcBef>
                <a:spcPct val="20000"/>
              </a:spcBef>
              <a:buChar char="•"/>
              <a:defRPr sz="3200">
                <a:solidFill>
                  <a:schemeClr val="tx2"/>
                </a:solidFill>
                <a:latin typeface="Garamond" panose="02020404030301010803" pitchFamily="18" charset="0"/>
              </a:defRPr>
            </a:lvl1pPr>
            <a:lvl2pPr marL="742950" indent="-285750">
              <a:spcBef>
                <a:spcPct val="20000"/>
              </a:spcBef>
              <a:buChar char="–"/>
              <a:defRPr sz="2800">
                <a:solidFill>
                  <a:schemeClr val="tx2"/>
                </a:solidFill>
                <a:latin typeface="Garamond" panose="02020404030301010803" pitchFamily="18" charset="0"/>
              </a:defRPr>
            </a:lvl2pPr>
            <a:lvl3pPr marL="1143000" indent="-228600">
              <a:spcBef>
                <a:spcPct val="20000"/>
              </a:spcBef>
              <a:buChar char="•"/>
              <a:defRPr sz="2400">
                <a:solidFill>
                  <a:schemeClr val="tx2"/>
                </a:solidFill>
                <a:latin typeface="Garamond" panose="02020404030301010803" pitchFamily="18" charset="0"/>
              </a:defRPr>
            </a:lvl3pPr>
            <a:lvl4pPr marL="1600200" indent="-228600">
              <a:spcBef>
                <a:spcPct val="20000"/>
              </a:spcBef>
              <a:buChar char="–"/>
              <a:defRPr sz="2000">
                <a:solidFill>
                  <a:schemeClr val="tx2"/>
                </a:solidFill>
                <a:latin typeface="Garamond" panose="02020404030301010803" pitchFamily="18" charset="0"/>
              </a:defRPr>
            </a:lvl4pPr>
            <a:lvl5pPr marL="2057400" indent="-228600">
              <a:spcBef>
                <a:spcPct val="20000"/>
              </a:spcBef>
              <a:buChar char="»"/>
              <a:defRPr sz="2000">
                <a:solidFill>
                  <a:schemeClr val="tx2"/>
                </a:solidFill>
                <a:latin typeface="Garamond" panose="02020404030301010803" pitchFamily="18" charset="0"/>
              </a:defRPr>
            </a:lvl5pPr>
            <a:lvl6pPr marL="2514600" indent="-228600" eaLnBrk="0" fontAlgn="base" hangingPunct="0">
              <a:spcBef>
                <a:spcPct val="20000"/>
              </a:spcBef>
              <a:spcAft>
                <a:spcPct val="0"/>
              </a:spcAft>
              <a:buChar char="»"/>
              <a:defRPr sz="2000">
                <a:solidFill>
                  <a:schemeClr val="tx2"/>
                </a:solidFill>
                <a:latin typeface="Garamond" panose="02020404030301010803" pitchFamily="18" charset="0"/>
              </a:defRPr>
            </a:lvl6pPr>
            <a:lvl7pPr marL="2971800" indent="-228600" eaLnBrk="0" fontAlgn="base" hangingPunct="0">
              <a:spcBef>
                <a:spcPct val="20000"/>
              </a:spcBef>
              <a:spcAft>
                <a:spcPct val="0"/>
              </a:spcAft>
              <a:buChar char="»"/>
              <a:defRPr sz="2000">
                <a:solidFill>
                  <a:schemeClr val="tx2"/>
                </a:solidFill>
                <a:latin typeface="Garamond" panose="02020404030301010803" pitchFamily="18" charset="0"/>
              </a:defRPr>
            </a:lvl7pPr>
            <a:lvl8pPr marL="3429000" indent="-228600" eaLnBrk="0" fontAlgn="base" hangingPunct="0">
              <a:spcBef>
                <a:spcPct val="20000"/>
              </a:spcBef>
              <a:spcAft>
                <a:spcPct val="0"/>
              </a:spcAft>
              <a:buChar char="»"/>
              <a:defRPr sz="2000">
                <a:solidFill>
                  <a:schemeClr val="tx2"/>
                </a:solidFill>
                <a:latin typeface="Garamond" panose="02020404030301010803" pitchFamily="18" charset="0"/>
              </a:defRPr>
            </a:lvl8pPr>
            <a:lvl9pPr marL="3886200" indent="-228600" eaLnBrk="0" fontAlgn="base" hangingPunct="0">
              <a:spcBef>
                <a:spcPct val="20000"/>
              </a:spcBef>
              <a:spcAft>
                <a:spcPct val="0"/>
              </a:spcAft>
              <a:buChar char="»"/>
              <a:defRPr sz="2000">
                <a:solidFill>
                  <a:schemeClr val="tx2"/>
                </a:solidFill>
                <a:latin typeface="Garamond" panose="02020404030301010803" pitchFamily="18" charset="0"/>
              </a:defRPr>
            </a:lvl9pPr>
          </a:lstStyle>
          <a:p>
            <a:pPr eaLnBrk="1" hangingPunct="1">
              <a:spcBef>
                <a:spcPct val="0"/>
              </a:spcBef>
              <a:buFontTx/>
              <a:buNone/>
            </a:pPr>
            <a:r>
              <a:rPr kumimoji="1" lang="zh-TW" altLang="en-US" sz="3600" b="1">
                <a:solidFill>
                  <a:schemeClr val="tx1"/>
                </a:solidFill>
                <a:latin typeface="標楷體" panose="03000509000000000000" pitchFamily="65" charset="-120"/>
                <a:ea typeface="標楷體" panose="03000509000000000000" pitchFamily="65" charset="-120"/>
              </a:rPr>
              <a:t>因為這些鐵渣，於是發現了十三行遺址。</a:t>
            </a:r>
            <a:endParaRPr kumimoji="1" lang="en-US" altLang="zh-TW" sz="3600" b="1">
              <a:solidFill>
                <a:schemeClr val="tx1"/>
              </a:solidFill>
              <a:latin typeface="標楷體" panose="03000509000000000000" pitchFamily="65" charset="-120"/>
              <a:ea typeface="標楷體" panose="03000509000000000000" pitchFamily="65" charset="-120"/>
            </a:endParaRPr>
          </a:p>
          <a:p>
            <a:pPr eaLnBrk="1" hangingPunct="1">
              <a:spcBef>
                <a:spcPct val="0"/>
              </a:spcBef>
              <a:buFontTx/>
              <a:buNone/>
            </a:pPr>
            <a:endParaRPr kumimoji="1" lang="zh-TW" altLang="en-US" sz="3600" b="1">
              <a:solidFill>
                <a:schemeClr val="tx1"/>
              </a:solidFill>
              <a:latin typeface="標楷體" panose="03000509000000000000" pitchFamily="65" charset="-120"/>
              <a:ea typeface="標楷體" panose="03000509000000000000" pitchFamily="65" charset="-120"/>
            </a:endParaRPr>
          </a:p>
          <a:p>
            <a:pPr eaLnBrk="1" hangingPunct="1">
              <a:spcBef>
                <a:spcPct val="0"/>
              </a:spcBef>
              <a:buFontTx/>
              <a:buNone/>
            </a:pPr>
            <a:r>
              <a:rPr kumimoji="1" lang="zh-TW" altLang="en-US" sz="3600" b="1">
                <a:solidFill>
                  <a:schemeClr val="tx1"/>
                </a:solidFill>
                <a:latin typeface="標楷體" panose="03000509000000000000" pitchFamily="65" charset="-120"/>
                <a:ea typeface="標楷體" panose="03000509000000000000" pitchFamily="65" charset="-120"/>
              </a:rPr>
              <a:t>圖</a:t>
            </a:r>
            <a:r>
              <a:rPr kumimoji="1" lang="en-US" altLang="zh-TW" sz="3600" b="1">
                <a:solidFill>
                  <a:schemeClr val="tx1"/>
                </a:solidFill>
                <a:latin typeface="標楷體" panose="03000509000000000000" pitchFamily="65" charset="-120"/>
                <a:ea typeface="標楷體" panose="03000509000000000000" pitchFamily="65" charset="-120"/>
              </a:rPr>
              <a:t>-</a:t>
            </a:r>
            <a:r>
              <a:rPr kumimoji="1" lang="zh-TW" altLang="en-US" sz="3600" b="1">
                <a:solidFill>
                  <a:schemeClr val="tx1"/>
                </a:solidFill>
                <a:latin typeface="標楷體" panose="03000509000000000000" pitchFamily="65" charset="-120"/>
                <a:ea typeface="標楷體" panose="03000509000000000000" pitchFamily="65" charset="-120"/>
              </a:rPr>
              <a:t>翰林出版社</a:t>
            </a:r>
          </a:p>
        </p:txBody>
      </p:sp>
      <p:sp>
        <p:nvSpPr>
          <p:cNvPr id="4" name="AutoShape 10"/>
          <p:cNvSpPr>
            <a:spLocks noChangeArrowheads="1"/>
          </p:cNvSpPr>
          <p:nvPr/>
        </p:nvSpPr>
        <p:spPr bwMode="auto">
          <a:xfrm>
            <a:off x="2133600" y="304800"/>
            <a:ext cx="4800600" cy="783193"/>
          </a:xfrm>
          <a:prstGeom prst="roundRect">
            <a:avLst>
              <a:gd name="adj" fmla="val 16667"/>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pPr algn="ctr" eaLnBrk="1" hangingPunct="1">
              <a:spcBef>
                <a:spcPts val="600"/>
              </a:spcBef>
              <a:defRPr/>
            </a:pPr>
            <a:r>
              <a:rPr lang="zh-TW" altLang="en-US" sz="4000" b="1" dirty="0">
                <a:solidFill>
                  <a:srgbClr val="FFFFFF"/>
                </a:solidFill>
                <a:latin typeface="標楷體" panose="03000509000000000000" pitchFamily="65" charset="-120"/>
                <a:ea typeface="標楷體" panose="03000509000000000000" pitchFamily="65" charset="-120"/>
              </a:rPr>
              <a:t>十三行遺趾的發現</a:t>
            </a:r>
          </a:p>
        </p:txBody>
      </p:sp>
    </p:spTree>
  </p:cSld>
  <p:clrMapOvr>
    <a:masterClrMapping/>
  </p:clrMapOvr>
  <p:transition spd="med"/>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圖片 1"/>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5875"/>
            <a:ext cx="9144000" cy="515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25"/>
          <p:cNvSpPr>
            <a:spLocks noChangeArrowheads="1"/>
          </p:cNvSpPr>
          <p:nvPr/>
        </p:nvSpPr>
        <p:spPr bwMode="auto">
          <a:xfrm>
            <a:off x="112713" y="5211763"/>
            <a:ext cx="89154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spcBef>
                <a:spcPct val="20000"/>
              </a:spcBef>
              <a:buChar char="•"/>
              <a:defRPr sz="3200">
                <a:solidFill>
                  <a:schemeClr val="tx2"/>
                </a:solidFill>
                <a:latin typeface="Garamond" panose="02020404030301010803" pitchFamily="18" charset="0"/>
              </a:defRPr>
            </a:lvl1pPr>
            <a:lvl2pPr marL="742950" indent="-285750">
              <a:spcBef>
                <a:spcPct val="20000"/>
              </a:spcBef>
              <a:buChar char="–"/>
              <a:defRPr sz="2800">
                <a:solidFill>
                  <a:schemeClr val="tx2"/>
                </a:solidFill>
                <a:latin typeface="Garamond" panose="02020404030301010803" pitchFamily="18" charset="0"/>
              </a:defRPr>
            </a:lvl2pPr>
            <a:lvl3pPr marL="1143000" indent="-228600">
              <a:spcBef>
                <a:spcPct val="20000"/>
              </a:spcBef>
              <a:buChar char="•"/>
              <a:defRPr sz="2400">
                <a:solidFill>
                  <a:schemeClr val="tx2"/>
                </a:solidFill>
                <a:latin typeface="Garamond" panose="02020404030301010803" pitchFamily="18" charset="0"/>
              </a:defRPr>
            </a:lvl3pPr>
            <a:lvl4pPr marL="1600200" indent="-228600">
              <a:spcBef>
                <a:spcPct val="20000"/>
              </a:spcBef>
              <a:buChar char="–"/>
              <a:defRPr sz="2000">
                <a:solidFill>
                  <a:schemeClr val="tx2"/>
                </a:solidFill>
                <a:latin typeface="Garamond" panose="02020404030301010803" pitchFamily="18" charset="0"/>
              </a:defRPr>
            </a:lvl4pPr>
            <a:lvl5pPr marL="2057400" indent="-228600">
              <a:spcBef>
                <a:spcPct val="20000"/>
              </a:spcBef>
              <a:buChar char="»"/>
              <a:defRPr sz="2000">
                <a:solidFill>
                  <a:schemeClr val="tx2"/>
                </a:solidFill>
                <a:latin typeface="Garamond" panose="02020404030301010803" pitchFamily="18" charset="0"/>
              </a:defRPr>
            </a:lvl5pPr>
            <a:lvl6pPr marL="2514600" indent="-228600" eaLnBrk="0" fontAlgn="base" hangingPunct="0">
              <a:spcBef>
                <a:spcPct val="20000"/>
              </a:spcBef>
              <a:spcAft>
                <a:spcPct val="0"/>
              </a:spcAft>
              <a:buChar char="»"/>
              <a:defRPr sz="2000">
                <a:solidFill>
                  <a:schemeClr val="tx2"/>
                </a:solidFill>
                <a:latin typeface="Garamond" panose="02020404030301010803" pitchFamily="18" charset="0"/>
              </a:defRPr>
            </a:lvl6pPr>
            <a:lvl7pPr marL="2971800" indent="-228600" eaLnBrk="0" fontAlgn="base" hangingPunct="0">
              <a:spcBef>
                <a:spcPct val="20000"/>
              </a:spcBef>
              <a:spcAft>
                <a:spcPct val="0"/>
              </a:spcAft>
              <a:buChar char="»"/>
              <a:defRPr sz="2000">
                <a:solidFill>
                  <a:schemeClr val="tx2"/>
                </a:solidFill>
                <a:latin typeface="Garamond" panose="02020404030301010803" pitchFamily="18" charset="0"/>
              </a:defRPr>
            </a:lvl7pPr>
            <a:lvl8pPr marL="3429000" indent="-228600" eaLnBrk="0" fontAlgn="base" hangingPunct="0">
              <a:spcBef>
                <a:spcPct val="20000"/>
              </a:spcBef>
              <a:spcAft>
                <a:spcPct val="0"/>
              </a:spcAft>
              <a:buChar char="»"/>
              <a:defRPr sz="2000">
                <a:solidFill>
                  <a:schemeClr val="tx2"/>
                </a:solidFill>
                <a:latin typeface="Garamond" panose="02020404030301010803" pitchFamily="18" charset="0"/>
              </a:defRPr>
            </a:lvl8pPr>
            <a:lvl9pPr marL="3886200" indent="-228600" eaLnBrk="0" fontAlgn="base" hangingPunct="0">
              <a:spcBef>
                <a:spcPct val="20000"/>
              </a:spcBef>
              <a:spcAft>
                <a:spcPct val="0"/>
              </a:spcAft>
              <a:buChar char="»"/>
              <a:defRPr sz="2000">
                <a:solidFill>
                  <a:schemeClr val="tx2"/>
                </a:solidFill>
                <a:latin typeface="Garamond" panose="02020404030301010803" pitchFamily="18" charset="0"/>
              </a:defRPr>
            </a:lvl9pPr>
          </a:lstStyle>
          <a:p>
            <a:pPr eaLnBrk="1" hangingPunct="1">
              <a:spcBef>
                <a:spcPct val="0"/>
              </a:spcBef>
              <a:buFontTx/>
              <a:buNone/>
            </a:pPr>
            <a:r>
              <a:rPr kumimoji="1" lang="en-US" altLang="zh-TW" sz="2400" b="1">
                <a:solidFill>
                  <a:schemeClr val="tx1"/>
                </a:solidFill>
                <a:latin typeface="Arial Unicode MS" panose="020B0604020202020204" pitchFamily="34" charset="-120"/>
                <a:ea typeface="標楷體" panose="03000509000000000000" pitchFamily="65" charset="-120"/>
                <a:cs typeface="Arial Unicode MS" panose="020B0604020202020204" pitchFamily="34" charset="-120"/>
              </a:rPr>
              <a:t>1989</a:t>
            </a:r>
            <a:r>
              <a:rPr kumimoji="1" lang="zh-TW" altLang="en-US" sz="2400" b="1">
                <a:solidFill>
                  <a:schemeClr val="tx1"/>
                </a:solidFill>
                <a:latin typeface="Arial Unicode MS" panose="020B0604020202020204" pitchFamily="34" charset="-120"/>
                <a:ea typeface="標楷體" panose="03000509000000000000" pitchFamily="65" charset="-120"/>
                <a:cs typeface="Arial Unicode MS" panose="020B0604020202020204" pitchFamily="34" charset="-120"/>
              </a:rPr>
              <a:t>年，劉益昌教授等人在挖掘遺址的同時才知道此處已被畫定為「八里污水處理廠」用地，即將動工。經過兩年多的抗爭，</a:t>
            </a:r>
            <a:r>
              <a:rPr kumimoji="1" lang="en-US" altLang="zh-TW" sz="2400" b="1">
                <a:solidFill>
                  <a:schemeClr val="tx1"/>
                </a:solidFill>
                <a:latin typeface="Arial Unicode MS" panose="020B0604020202020204" pitchFamily="34" charset="-120"/>
                <a:ea typeface="標楷體" panose="03000509000000000000" pitchFamily="65" charset="-120"/>
                <a:cs typeface="Arial Unicode MS" panose="020B0604020202020204" pitchFamily="34" charset="-120"/>
              </a:rPr>
              <a:t>1991</a:t>
            </a:r>
            <a:r>
              <a:rPr kumimoji="1" lang="zh-TW" altLang="en-US" sz="2400" b="1">
                <a:solidFill>
                  <a:schemeClr val="tx1"/>
                </a:solidFill>
                <a:latin typeface="Arial Unicode MS" panose="020B0604020202020204" pitchFamily="34" charset="-120"/>
                <a:ea typeface="標楷體" panose="03000509000000000000" pitchFamily="65" charset="-120"/>
                <a:cs typeface="Arial Unicode MS" panose="020B0604020202020204" pitchFamily="34" charset="-120"/>
              </a:rPr>
              <a:t>年十三行遺址被內政部指定為國家二級古蹟，至</a:t>
            </a:r>
            <a:r>
              <a:rPr kumimoji="1" lang="en-US" altLang="zh-TW" sz="2400" b="1">
                <a:solidFill>
                  <a:schemeClr val="tx1"/>
                </a:solidFill>
                <a:latin typeface="Arial Unicode MS" panose="020B0604020202020204" pitchFamily="34" charset="-120"/>
                <a:ea typeface="標楷體" panose="03000509000000000000" pitchFamily="65" charset="-120"/>
                <a:cs typeface="Arial Unicode MS" panose="020B0604020202020204" pitchFamily="34" charset="-120"/>
              </a:rPr>
              <a:t>2003</a:t>
            </a:r>
            <a:r>
              <a:rPr kumimoji="1" lang="zh-TW" altLang="en-US" sz="2400" b="1">
                <a:solidFill>
                  <a:schemeClr val="tx1"/>
                </a:solidFill>
                <a:latin typeface="Arial Unicode MS" panose="020B0604020202020204" pitchFamily="34" charset="-120"/>
                <a:ea typeface="標楷體" panose="03000509000000000000" pitchFamily="65" charset="-120"/>
                <a:cs typeface="Arial Unicode MS" panose="020B0604020202020204" pitchFamily="34" charset="-120"/>
              </a:rPr>
              <a:t>成立博物館。</a:t>
            </a:r>
            <a:endParaRPr kumimoji="1" lang="en-US" altLang="zh-TW" sz="2400" b="1">
              <a:solidFill>
                <a:schemeClr val="tx1"/>
              </a:solidFill>
              <a:latin typeface="Arial Unicode MS" panose="020B0604020202020204" pitchFamily="34" charset="-120"/>
              <a:ea typeface="標楷體" panose="03000509000000000000" pitchFamily="65" charset="-120"/>
              <a:cs typeface="Arial Unicode MS" panose="020B0604020202020204" pitchFamily="34" charset="-120"/>
            </a:endParaRPr>
          </a:p>
          <a:p>
            <a:pPr eaLnBrk="1" hangingPunct="1">
              <a:spcBef>
                <a:spcPct val="0"/>
              </a:spcBef>
              <a:buFontTx/>
              <a:buNone/>
            </a:pPr>
            <a:r>
              <a:rPr kumimoji="1" lang="zh-TW" altLang="en-US" sz="2400" b="1">
                <a:solidFill>
                  <a:schemeClr val="tx1"/>
                </a:solidFill>
                <a:latin typeface="Arial Unicode MS" panose="020B0604020202020204" pitchFamily="34" charset="-120"/>
                <a:ea typeface="標楷體" panose="03000509000000000000" pitchFamily="65" charset="-120"/>
                <a:cs typeface="Arial Unicode MS" panose="020B0604020202020204" pitchFamily="34" charset="-120"/>
              </a:rPr>
              <a:t>底圖</a:t>
            </a:r>
            <a:r>
              <a:rPr kumimoji="1" lang="en-US" altLang="zh-TW" sz="2400" b="1">
                <a:solidFill>
                  <a:schemeClr val="tx1"/>
                </a:solidFill>
                <a:latin typeface="Arial Unicode MS" panose="020B0604020202020204" pitchFamily="34" charset="-120"/>
                <a:ea typeface="標楷體" panose="03000509000000000000" pitchFamily="65" charset="-120"/>
                <a:cs typeface="Arial Unicode MS" panose="020B0604020202020204" pitchFamily="34" charset="-120"/>
              </a:rPr>
              <a:t>-</a:t>
            </a:r>
            <a:r>
              <a:rPr kumimoji="1" lang="zh-TW" altLang="en-US" sz="2400" b="1">
                <a:solidFill>
                  <a:schemeClr val="tx1"/>
                </a:solidFill>
                <a:latin typeface="Arial Unicode MS" panose="020B0604020202020204" pitchFamily="34" charset="-120"/>
                <a:ea typeface="標楷體" panose="03000509000000000000" pitchFamily="65" charset="-120"/>
                <a:cs typeface="Arial Unicode MS" panose="020B0604020202020204" pitchFamily="34" charset="-120"/>
              </a:rPr>
              <a:t>臺北市祕書處     上圖</a:t>
            </a:r>
            <a:r>
              <a:rPr kumimoji="1" lang="en-US" altLang="zh-TW" sz="2400" b="1">
                <a:solidFill>
                  <a:schemeClr val="tx1"/>
                </a:solidFill>
                <a:latin typeface="Arial Unicode MS" panose="020B0604020202020204" pitchFamily="34" charset="-120"/>
                <a:ea typeface="標楷體" panose="03000509000000000000" pitchFamily="65" charset="-120"/>
                <a:cs typeface="Arial Unicode MS" panose="020B0604020202020204" pitchFamily="34" charset="-120"/>
              </a:rPr>
              <a:t>-2003.4.22</a:t>
            </a:r>
            <a:r>
              <a:rPr kumimoji="1" lang="zh-TW" altLang="en-US" sz="2400" b="1">
                <a:solidFill>
                  <a:schemeClr val="tx1"/>
                </a:solidFill>
                <a:latin typeface="Arial Unicode MS" panose="020B0604020202020204" pitchFamily="34" charset="-120"/>
                <a:ea typeface="標楷體" panose="03000509000000000000" pitchFamily="65" charset="-120"/>
                <a:cs typeface="Arial Unicode MS" panose="020B0604020202020204" pitchFamily="34" charset="-120"/>
              </a:rPr>
              <a:t>聯合報</a:t>
            </a:r>
          </a:p>
        </p:txBody>
      </p:sp>
      <p:pic>
        <p:nvPicPr>
          <p:cNvPr id="5" name="圖片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2713" y="292100"/>
            <a:ext cx="8907462" cy="4648200"/>
          </a:xfrm>
          <a:prstGeom prst="rect">
            <a:avLst/>
          </a:prstGeom>
          <a:ln w="57150" cap="sq">
            <a:solidFill>
              <a:srgbClr val="92D050"/>
            </a:solidFill>
            <a:miter lim="800000"/>
          </a:ln>
          <a:effectLst>
            <a:outerShdw blurRad="57150" dist="50800" dir="2700000" algn="tl" rotWithShape="0">
              <a:srgbClr val="000000">
                <a:alpha val="40000"/>
              </a:srgbClr>
            </a:outerShdw>
          </a:effec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8" name="Picture 4" descr="米崙亞冰期古地理圖，說明冰河時期台灣海峽成陸的狀態(引自宋文薰1981圖版6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33400" y="209036"/>
            <a:ext cx="4560887" cy="6438899"/>
          </a:xfrm>
          <a:prstGeom prst="rect">
            <a:avLst/>
          </a:prstGeom>
          <a:ln w="88900" cap="sq" cmpd="thickThin">
            <a:solidFill>
              <a:schemeClr val="accent5">
                <a:lumMod val="75000"/>
              </a:schemeClr>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6147" name="Text Box 5"/>
          <p:cNvSpPr txBox="1">
            <a:spLocks noChangeArrowheads="1"/>
          </p:cNvSpPr>
          <p:nvPr/>
        </p:nvSpPr>
        <p:spPr bwMode="auto">
          <a:xfrm>
            <a:off x="5327650" y="1447800"/>
            <a:ext cx="3786188" cy="230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2"/>
                </a:solidFill>
                <a:latin typeface="Garamond" panose="02020404030301010803" pitchFamily="18" charset="0"/>
              </a:defRPr>
            </a:lvl1pPr>
            <a:lvl2pPr marL="742950" indent="-285750">
              <a:spcBef>
                <a:spcPct val="20000"/>
              </a:spcBef>
              <a:buChar char="–"/>
              <a:defRPr sz="2800">
                <a:solidFill>
                  <a:schemeClr val="tx2"/>
                </a:solidFill>
                <a:latin typeface="Garamond" panose="02020404030301010803" pitchFamily="18" charset="0"/>
              </a:defRPr>
            </a:lvl2pPr>
            <a:lvl3pPr marL="1143000" indent="-228600">
              <a:spcBef>
                <a:spcPct val="20000"/>
              </a:spcBef>
              <a:buChar char="•"/>
              <a:defRPr sz="2400">
                <a:solidFill>
                  <a:schemeClr val="tx2"/>
                </a:solidFill>
                <a:latin typeface="Garamond" panose="02020404030301010803" pitchFamily="18" charset="0"/>
              </a:defRPr>
            </a:lvl3pPr>
            <a:lvl4pPr marL="1600200" indent="-228600">
              <a:spcBef>
                <a:spcPct val="20000"/>
              </a:spcBef>
              <a:buChar char="–"/>
              <a:defRPr sz="2000">
                <a:solidFill>
                  <a:schemeClr val="tx2"/>
                </a:solidFill>
                <a:latin typeface="Garamond" panose="02020404030301010803" pitchFamily="18" charset="0"/>
              </a:defRPr>
            </a:lvl4pPr>
            <a:lvl5pPr marL="2057400" indent="-228600">
              <a:spcBef>
                <a:spcPct val="20000"/>
              </a:spcBef>
              <a:buChar char="»"/>
              <a:defRPr sz="2000">
                <a:solidFill>
                  <a:schemeClr val="tx2"/>
                </a:solidFill>
                <a:latin typeface="Garamond" panose="02020404030301010803" pitchFamily="18" charset="0"/>
              </a:defRPr>
            </a:lvl5pPr>
            <a:lvl6pPr marL="2514600" indent="-228600" eaLnBrk="0" fontAlgn="base" hangingPunct="0">
              <a:spcBef>
                <a:spcPct val="20000"/>
              </a:spcBef>
              <a:spcAft>
                <a:spcPct val="0"/>
              </a:spcAft>
              <a:buChar char="»"/>
              <a:defRPr sz="2000">
                <a:solidFill>
                  <a:schemeClr val="tx2"/>
                </a:solidFill>
                <a:latin typeface="Garamond" panose="02020404030301010803" pitchFamily="18" charset="0"/>
              </a:defRPr>
            </a:lvl6pPr>
            <a:lvl7pPr marL="2971800" indent="-228600" eaLnBrk="0" fontAlgn="base" hangingPunct="0">
              <a:spcBef>
                <a:spcPct val="20000"/>
              </a:spcBef>
              <a:spcAft>
                <a:spcPct val="0"/>
              </a:spcAft>
              <a:buChar char="»"/>
              <a:defRPr sz="2000">
                <a:solidFill>
                  <a:schemeClr val="tx2"/>
                </a:solidFill>
                <a:latin typeface="Garamond" panose="02020404030301010803" pitchFamily="18" charset="0"/>
              </a:defRPr>
            </a:lvl7pPr>
            <a:lvl8pPr marL="3429000" indent="-228600" eaLnBrk="0" fontAlgn="base" hangingPunct="0">
              <a:spcBef>
                <a:spcPct val="20000"/>
              </a:spcBef>
              <a:spcAft>
                <a:spcPct val="0"/>
              </a:spcAft>
              <a:buChar char="»"/>
              <a:defRPr sz="2000">
                <a:solidFill>
                  <a:schemeClr val="tx2"/>
                </a:solidFill>
                <a:latin typeface="Garamond" panose="02020404030301010803" pitchFamily="18" charset="0"/>
              </a:defRPr>
            </a:lvl8pPr>
            <a:lvl9pPr marL="3886200" indent="-228600" eaLnBrk="0" fontAlgn="base" hangingPunct="0">
              <a:spcBef>
                <a:spcPct val="20000"/>
              </a:spcBef>
              <a:spcAft>
                <a:spcPct val="0"/>
              </a:spcAft>
              <a:buChar char="»"/>
              <a:defRPr sz="2000">
                <a:solidFill>
                  <a:schemeClr val="tx2"/>
                </a:solidFill>
                <a:latin typeface="Garamond" panose="02020404030301010803" pitchFamily="18" charset="0"/>
              </a:defRPr>
            </a:lvl9pPr>
          </a:lstStyle>
          <a:p>
            <a:pPr eaLnBrk="1" hangingPunct="1">
              <a:spcBef>
                <a:spcPct val="50000"/>
              </a:spcBef>
              <a:buFontTx/>
              <a:buNone/>
            </a:pPr>
            <a:r>
              <a:rPr kumimoji="1" lang="zh-TW" altLang="en-US" sz="3600" b="1">
                <a:solidFill>
                  <a:schemeClr val="tx1"/>
                </a:solidFill>
                <a:latin typeface="Arial" panose="020B0604020202020204" pitchFamily="34" charset="0"/>
                <a:ea typeface="標楷體" panose="03000509000000000000" pitchFamily="65" charset="-120"/>
              </a:rPr>
              <a:t>冰河時期，中國大陸東南方的居民因追逐獵物，輾轉到臺灣。</a:t>
            </a:r>
          </a:p>
        </p:txBody>
      </p:sp>
      <p:sp>
        <p:nvSpPr>
          <p:cNvPr id="6148" name="Text Box 6"/>
          <p:cNvSpPr txBox="1">
            <a:spLocks noChangeArrowheads="1"/>
          </p:cNvSpPr>
          <p:nvPr/>
        </p:nvSpPr>
        <p:spPr bwMode="auto">
          <a:xfrm>
            <a:off x="5322888" y="3756025"/>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2"/>
                </a:solidFill>
                <a:latin typeface="Garamond" panose="02020404030301010803" pitchFamily="18" charset="0"/>
              </a:defRPr>
            </a:lvl1pPr>
            <a:lvl2pPr marL="742950" indent="-285750">
              <a:spcBef>
                <a:spcPct val="20000"/>
              </a:spcBef>
              <a:buChar char="–"/>
              <a:defRPr sz="2800">
                <a:solidFill>
                  <a:schemeClr val="tx2"/>
                </a:solidFill>
                <a:latin typeface="Garamond" panose="02020404030301010803" pitchFamily="18" charset="0"/>
              </a:defRPr>
            </a:lvl2pPr>
            <a:lvl3pPr marL="1143000" indent="-228600">
              <a:spcBef>
                <a:spcPct val="20000"/>
              </a:spcBef>
              <a:buChar char="•"/>
              <a:defRPr sz="2400">
                <a:solidFill>
                  <a:schemeClr val="tx2"/>
                </a:solidFill>
                <a:latin typeface="Garamond" panose="02020404030301010803" pitchFamily="18" charset="0"/>
              </a:defRPr>
            </a:lvl3pPr>
            <a:lvl4pPr marL="1600200" indent="-228600">
              <a:spcBef>
                <a:spcPct val="20000"/>
              </a:spcBef>
              <a:buChar char="–"/>
              <a:defRPr sz="2000">
                <a:solidFill>
                  <a:schemeClr val="tx2"/>
                </a:solidFill>
                <a:latin typeface="Garamond" panose="02020404030301010803" pitchFamily="18" charset="0"/>
              </a:defRPr>
            </a:lvl4pPr>
            <a:lvl5pPr marL="2057400" indent="-228600">
              <a:spcBef>
                <a:spcPct val="20000"/>
              </a:spcBef>
              <a:buChar char="»"/>
              <a:defRPr sz="2000">
                <a:solidFill>
                  <a:schemeClr val="tx2"/>
                </a:solidFill>
                <a:latin typeface="Garamond" panose="02020404030301010803" pitchFamily="18" charset="0"/>
              </a:defRPr>
            </a:lvl5pPr>
            <a:lvl6pPr marL="2514600" indent="-228600" eaLnBrk="0" fontAlgn="base" hangingPunct="0">
              <a:spcBef>
                <a:spcPct val="20000"/>
              </a:spcBef>
              <a:spcAft>
                <a:spcPct val="0"/>
              </a:spcAft>
              <a:buChar char="»"/>
              <a:defRPr sz="2000">
                <a:solidFill>
                  <a:schemeClr val="tx2"/>
                </a:solidFill>
                <a:latin typeface="Garamond" panose="02020404030301010803" pitchFamily="18" charset="0"/>
              </a:defRPr>
            </a:lvl6pPr>
            <a:lvl7pPr marL="2971800" indent="-228600" eaLnBrk="0" fontAlgn="base" hangingPunct="0">
              <a:spcBef>
                <a:spcPct val="20000"/>
              </a:spcBef>
              <a:spcAft>
                <a:spcPct val="0"/>
              </a:spcAft>
              <a:buChar char="»"/>
              <a:defRPr sz="2000">
                <a:solidFill>
                  <a:schemeClr val="tx2"/>
                </a:solidFill>
                <a:latin typeface="Garamond" panose="02020404030301010803" pitchFamily="18" charset="0"/>
              </a:defRPr>
            </a:lvl7pPr>
            <a:lvl8pPr marL="3429000" indent="-228600" eaLnBrk="0" fontAlgn="base" hangingPunct="0">
              <a:spcBef>
                <a:spcPct val="20000"/>
              </a:spcBef>
              <a:spcAft>
                <a:spcPct val="0"/>
              </a:spcAft>
              <a:buChar char="»"/>
              <a:defRPr sz="2000">
                <a:solidFill>
                  <a:schemeClr val="tx2"/>
                </a:solidFill>
                <a:latin typeface="Garamond" panose="02020404030301010803" pitchFamily="18" charset="0"/>
              </a:defRPr>
            </a:lvl8pPr>
            <a:lvl9pPr marL="3886200" indent="-228600" eaLnBrk="0" fontAlgn="base" hangingPunct="0">
              <a:spcBef>
                <a:spcPct val="20000"/>
              </a:spcBef>
              <a:spcAft>
                <a:spcPct val="0"/>
              </a:spcAft>
              <a:buChar char="»"/>
              <a:defRPr sz="2000">
                <a:solidFill>
                  <a:schemeClr val="tx2"/>
                </a:solidFill>
                <a:latin typeface="Garamond" panose="02020404030301010803" pitchFamily="18" charset="0"/>
              </a:defRPr>
            </a:lvl9pPr>
          </a:lstStyle>
          <a:p>
            <a:pPr eaLnBrk="1" hangingPunct="1">
              <a:spcBef>
                <a:spcPct val="50000"/>
              </a:spcBef>
              <a:buFontTx/>
              <a:buNone/>
            </a:pPr>
            <a:r>
              <a:rPr kumimoji="1" lang="zh-TW" altLang="en-US" sz="2400" b="1">
                <a:solidFill>
                  <a:srgbClr val="000000"/>
                </a:solidFill>
                <a:latin typeface="Arial" panose="020B0604020202020204" pitchFamily="34" charset="0"/>
                <a:ea typeface="標楷體" panose="03000509000000000000" pitchFamily="65" charset="-120"/>
              </a:rPr>
              <a:t>圖片：引自宋文薰</a:t>
            </a:r>
          </a:p>
        </p:txBody>
      </p:sp>
    </p:spTree>
  </p:cSld>
  <p:clrMapOvr>
    <a:masterClrMapping/>
  </p:clrMapOvr>
  <p:transition spd="med"/>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5" descr="*"/>
          <p:cNvPicPr>
            <a:picLocks noChangeAspect="1" noChangeArrowheads="1"/>
          </p:cNvPicPr>
          <p:nvPr/>
        </p:nvPicPr>
        <p:blipFill>
          <a:blip r:embed="rId2" cstate="email">
            <a:extLst>
              <a:ext uri="{28A0092B-C50C-407E-A947-70E740481C1C}">
                <a14:useLocalDpi xmlns:a14="http://schemas.microsoft.com/office/drawing/2010/main"/>
              </a:ext>
            </a:extLst>
          </a:blip>
          <a:srcRect l="9322"/>
          <a:stretch>
            <a:fillRect/>
          </a:stretch>
        </p:blipFill>
        <p:spPr bwMode="auto">
          <a:xfrm>
            <a:off x="0" y="0"/>
            <a:ext cx="9144000" cy="351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1" name="Picture 7" descr="*"/>
          <p:cNvPicPr>
            <a:picLocks noChangeAspect="1" noChangeArrowheads="1"/>
          </p:cNvPicPr>
          <p:nvPr/>
        </p:nvPicPr>
        <p:blipFill>
          <a:blip r:embed="rId3" cstate="email">
            <a:extLst>
              <a:ext uri="{28A0092B-C50C-407E-A947-70E740481C1C}">
                <a14:useLocalDpi xmlns:a14="http://schemas.microsoft.com/office/drawing/2010/main"/>
              </a:ext>
            </a:extLst>
          </a:blip>
          <a:srcRect l="6400"/>
          <a:stretch>
            <a:fillRect/>
          </a:stretch>
        </p:blipFill>
        <p:spPr bwMode="auto">
          <a:xfrm>
            <a:off x="0" y="3479800"/>
            <a:ext cx="9144000" cy="340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4" name="Text Box 8"/>
          <p:cNvSpPr txBox="1">
            <a:spLocks noChangeArrowheads="1"/>
          </p:cNvSpPr>
          <p:nvPr/>
        </p:nvSpPr>
        <p:spPr bwMode="auto">
          <a:xfrm>
            <a:off x="7162800" y="6324600"/>
            <a:ext cx="1828800" cy="400110"/>
          </a:xfrm>
          <a:prstGeom prst="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defPPr>
              <a:defRPr lang="zh-TW"/>
            </a:defPPr>
            <a:lvl1pPr algn="ctr" eaLnBrk="1" hangingPunct="1">
              <a:spcBef>
                <a:spcPts val="600"/>
              </a:spcBef>
              <a:defRPr sz="3200" b="1">
                <a:solidFill>
                  <a:srgbClr val="FFFFFF"/>
                </a:solidFill>
                <a:latin typeface="標楷體" panose="03000509000000000000" pitchFamily="65" charset="-120"/>
                <a:ea typeface="標楷體" panose="03000509000000000000" pitchFamily="65" charset="-120"/>
              </a:defRPr>
            </a:lvl1pPr>
          </a:lstStyle>
          <a:p>
            <a:pPr>
              <a:defRPr/>
            </a:pPr>
            <a:r>
              <a:rPr lang="zh-TW" altLang="en-US" sz="2000" dirty="0" smtClean="0"/>
              <a:t>十三行博物館</a:t>
            </a:r>
          </a:p>
        </p:txBody>
      </p:sp>
    </p:spTree>
  </p:cSld>
  <p:clrMapOvr>
    <a:masterClrMapping/>
  </p:clrMapOvr>
  <p:transition spd="med"/>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 7" descr="p34-1.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auto">
          <a:xfrm>
            <a:off x="107090" y="156272"/>
            <a:ext cx="8923639" cy="6613171"/>
          </a:xfrm>
          <a:prstGeom prst="rect">
            <a:avLst/>
          </a:prstGeom>
          <a:ln w="9525">
            <a:solidFill>
              <a:schemeClr val="accent5">
                <a:lumMod val="75000"/>
              </a:schemeClr>
            </a:solidFill>
            <a:miter lim="800000"/>
            <a:headEnd/>
            <a:tailEnd/>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38921" name="Text Box 11"/>
          <p:cNvSpPr txBox="1">
            <a:spLocks noChangeArrowheads="1"/>
          </p:cNvSpPr>
          <p:nvPr/>
        </p:nvSpPr>
        <p:spPr bwMode="auto">
          <a:xfrm>
            <a:off x="6705600" y="381000"/>
            <a:ext cx="2038864" cy="1154162"/>
          </a:xfrm>
          <a:prstGeom prst="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defPPr>
              <a:defRPr lang="zh-TW"/>
            </a:defPPr>
            <a:lvl1pPr algn="ctr" eaLnBrk="1" hangingPunct="1">
              <a:spcBef>
                <a:spcPts val="600"/>
              </a:spcBef>
              <a:defRPr sz="4000" b="1">
                <a:solidFill>
                  <a:srgbClr val="FFFFFF"/>
                </a:solidFill>
                <a:latin typeface="標楷體" panose="03000509000000000000" pitchFamily="65" charset="-120"/>
                <a:ea typeface="標楷體" panose="03000509000000000000" pitchFamily="65" charset="-120"/>
              </a:defRPr>
            </a:lvl1pPr>
          </a:lstStyle>
          <a:p>
            <a:pPr>
              <a:defRPr/>
            </a:pPr>
            <a:r>
              <a:rPr lang="zh-TW" altLang="en-US" sz="3200" dirty="0" smtClean="0"/>
              <a:t>考一考</a:t>
            </a:r>
          </a:p>
          <a:p>
            <a:pPr>
              <a:defRPr/>
            </a:pPr>
            <a:r>
              <a:rPr lang="zh-TW" altLang="en-US" sz="3200" dirty="0" smtClean="0"/>
              <a:t>仔細觀察</a:t>
            </a:r>
            <a:endParaRPr lang="zh-TW" altLang="en-US" sz="3600" dirty="0" smtClean="0"/>
          </a:p>
        </p:txBody>
      </p:sp>
      <p:sp>
        <p:nvSpPr>
          <p:cNvPr id="44038" name="Text Box 12"/>
          <p:cNvSpPr txBox="1">
            <a:spLocks noChangeArrowheads="1"/>
          </p:cNvSpPr>
          <p:nvPr/>
        </p:nvSpPr>
        <p:spPr bwMode="auto">
          <a:xfrm>
            <a:off x="6921500" y="6229350"/>
            <a:ext cx="2014538"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2"/>
                </a:solidFill>
                <a:latin typeface="Garamond" panose="02020404030301010803" pitchFamily="18" charset="0"/>
              </a:defRPr>
            </a:lvl1pPr>
            <a:lvl2pPr marL="742950" indent="-285750">
              <a:spcBef>
                <a:spcPct val="20000"/>
              </a:spcBef>
              <a:buChar char="–"/>
              <a:defRPr sz="2800">
                <a:solidFill>
                  <a:schemeClr val="tx2"/>
                </a:solidFill>
                <a:latin typeface="Garamond" panose="02020404030301010803" pitchFamily="18" charset="0"/>
              </a:defRPr>
            </a:lvl2pPr>
            <a:lvl3pPr marL="1143000" indent="-228600">
              <a:spcBef>
                <a:spcPct val="20000"/>
              </a:spcBef>
              <a:buChar char="•"/>
              <a:defRPr sz="2400">
                <a:solidFill>
                  <a:schemeClr val="tx2"/>
                </a:solidFill>
                <a:latin typeface="Garamond" panose="02020404030301010803" pitchFamily="18" charset="0"/>
              </a:defRPr>
            </a:lvl3pPr>
            <a:lvl4pPr marL="1600200" indent="-228600">
              <a:spcBef>
                <a:spcPct val="20000"/>
              </a:spcBef>
              <a:buChar char="–"/>
              <a:defRPr sz="2000">
                <a:solidFill>
                  <a:schemeClr val="tx2"/>
                </a:solidFill>
                <a:latin typeface="Garamond" panose="02020404030301010803" pitchFamily="18" charset="0"/>
              </a:defRPr>
            </a:lvl4pPr>
            <a:lvl5pPr marL="2057400" indent="-228600">
              <a:spcBef>
                <a:spcPct val="20000"/>
              </a:spcBef>
              <a:buChar char="»"/>
              <a:defRPr sz="2000">
                <a:solidFill>
                  <a:schemeClr val="tx2"/>
                </a:solidFill>
                <a:latin typeface="Garamond" panose="02020404030301010803" pitchFamily="18" charset="0"/>
              </a:defRPr>
            </a:lvl5pPr>
            <a:lvl6pPr marL="2514600" indent="-228600" eaLnBrk="0" fontAlgn="base" hangingPunct="0">
              <a:spcBef>
                <a:spcPct val="20000"/>
              </a:spcBef>
              <a:spcAft>
                <a:spcPct val="0"/>
              </a:spcAft>
              <a:buChar char="»"/>
              <a:defRPr sz="2000">
                <a:solidFill>
                  <a:schemeClr val="tx2"/>
                </a:solidFill>
                <a:latin typeface="Garamond" panose="02020404030301010803" pitchFamily="18" charset="0"/>
              </a:defRPr>
            </a:lvl6pPr>
            <a:lvl7pPr marL="2971800" indent="-228600" eaLnBrk="0" fontAlgn="base" hangingPunct="0">
              <a:spcBef>
                <a:spcPct val="20000"/>
              </a:spcBef>
              <a:spcAft>
                <a:spcPct val="0"/>
              </a:spcAft>
              <a:buChar char="»"/>
              <a:defRPr sz="2000">
                <a:solidFill>
                  <a:schemeClr val="tx2"/>
                </a:solidFill>
                <a:latin typeface="Garamond" panose="02020404030301010803" pitchFamily="18" charset="0"/>
              </a:defRPr>
            </a:lvl7pPr>
            <a:lvl8pPr marL="3429000" indent="-228600" eaLnBrk="0" fontAlgn="base" hangingPunct="0">
              <a:spcBef>
                <a:spcPct val="20000"/>
              </a:spcBef>
              <a:spcAft>
                <a:spcPct val="0"/>
              </a:spcAft>
              <a:buChar char="»"/>
              <a:defRPr sz="2000">
                <a:solidFill>
                  <a:schemeClr val="tx2"/>
                </a:solidFill>
                <a:latin typeface="Garamond" panose="02020404030301010803" pitchFamily="18" charset="0"/>
              </a:defRPr>
            </a:lvl8pPr>
            <a:lvl9pPr marL="3886200" indent="-228600" eaLnBrk="0" fontAlgn="base" hangingPunct="0">
              <a:spcBef>
                <a:spcPct val="20000"/>
              </a:spcBef>
              <a:spcAft>
                <a:spcPct val="0"/>
              </a:spcAft>
              <a:buChar char="»"/>
              <a:defRPr sz="2000">
                <a:solidFill>
                  <a:schemeClr val="tx2"/>
                </a:solidFill>
                <a:latin typeface="Garamond" panose="02020404030301010803" pitchFamily="18" charset="0"/>
              </a:defRPr>
            </a:lvl9pPr>
          </a:lstStyle>
          <a:p>
            <a:pPr eaLnBrk="1" hangingPunct="1">
              <a:spcBef>
                <a:spcPct val="50000"/>
              </a:spcBef>
              <a:buFontTx/>
              <a:buNone/>
            </a:pPr>
            <a:r>
              <a:rPr kumimoji="1" lang="zh-TW" altLang="en-US" sz="2000" b="1">
                <a:solidFill>
                  <a:srgbClr val="3333FF"/>
                </a:solidFill>
                <a:latin typeface="Arial" panose="020B0604020202020204" pitchFamily="34" charset="0"/>
                <a:ea typeface="標楷體" panose="03000509000000000000" pitchFamily="65" charset="-120"/>
              </a:rPr>
              <a:t>圖：翰林出版社</a:t>
            </a:r>
          </a:p>
        </p:txBody>
      </p:sp>
      <p:sp>
        <p:nvSpPr>
          <p:cNvPr id="12" name="橢圓 11"/>
          <p:cNvSpPr/>
          <p:nvPr/>
        </p:nvSpPr>
        <p:spPr bwMode="auto">
          <a:xfrm rot="1331207">
            <a:off x="1005319" y="2402979"/>
            <a:ext cx="2180362" cy="2119758"/>
          </a:xfrm>
          <a:prstGeom prst="ellipse">
            <a:avLst/>
          </a:prstGeom>
          <a:noFill/>
          <a:ln w="76200">
            <a:solidFill>
              <a:srgbClr val="FF33CC"/>
            </a:solid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a:lstStyle/>
          <a:p>
            <a:pPr eaLnBrk="1" hangingPunct="1">
              <a:defRPr/>
            </a:pPr>
            <a:endParaRPr lang="zh-TW" altLang="en-US">
              <a:solidFill>
                <a:schemeClr val="tx1"/>
              </a:solidFill>
              <a:latin typeface="Arial" panose="020B0604020202020204" pitchFamily="34" charset="0"/>
              <a:ea typeface="新細明體" panose="02020500000000000000" pitchFamily="18" charset="-120"/>
            </a:endParaRPr>
          </a:p>
        </p:txBody>
      </p:sp>
      <p:sp>
        <p:nvSpPr>
          <p:cNvPr id="14" name="橢圓 13"/>
          <p:cNvSpPr/>
          <p:nvPr/>
        </p:nvSpPr>
        <p:spPr bwMode="auto">
          <a:xfrm rot="1331207">
            <a:off x="4010704" y="3908778"/>
            <a:ext cx="1148912" cy="1133191"/>
          </a:xfrm>
          <a:prstGeom prst="ellipse">
            <a:avLst/>
          </a:prstGeom>
          <a:noFill/>
          <a:ln w="76200">
            <a:solidFill>
              <a:srgbClr val="0070C0"/>
            </a:solid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a:lstStyle/>
          <a:p>
            <a:pPr eaLnBrk="1" hangingPunct="1">
              <a:defRPr/>
            </a:pPr>
            <a:endParaRPr lang="zh-TW" altLang="en-US">
              <a:solidFill>
                <a:schemeClr val="tx1"/>
              </a:solidFill>
              <a:latin typeface="Arial" panose="020B0604020202020204" pitchFamily="34" charset="0"/>
              <a:ea typeface="新細明體" panose="02020500000000000000" pitchFamily="18" charset="-120"/>
            </a:endParaRPr>
          </a:p>
        </p:txBody>
      </p:sp>
      <p:sp>
        <p:nvSpPr>
          <p:cNvPr id="16" name="圓角矩形圖說文字 15"/>
          <p:cNvSpPr/>
          <p:nvPr/>
        </p:nvSpPr>
        <p:spPr bwMode="auto">
          <a:xfrm>
            <a:off x="5791200" y="3733799"/>
            <a:ext cx="2953264" cy="1981201"/>
          </a:xfrm>
          <a:prstGeom prst="wedgeRoundRectCallout">
            <a:avLst>
              <a:gd name="adj1" fmla="val -150318"/>
              <a:gd name="adj2" fmla="val -49903"/>
              <a:gd name="adj3" fmla="val 16667"/>
            </a:avLst>
          </a:prstGeom>
          <a:solidFill>
            <a:srgbClr val="FFCCFF"/>
          </a:solidFill>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style>
          <a:lnRef idx="0">
            <a:schemeClr val="accent6"/>
          </a:lnRef>
          <a:fillRef idx="3">
            <a:schemeClr val="accent6"/>
          </a:fillRef>
          <a:effectRef idx="3">
            <a:schemeClr val="accent6"/>
          </a:effectRef>
          <a:fontRef idx="minor">
            <a:schemeClr val="lt1"/>
          </a:fontRef>
        </p:style>
        <p:txBody>
          <a:bodyPr/>
          <a:lstStyle/>
          <a:p>
            <a:pPr eaLnBrk="1" hangingPunct="1">
              <a:defRPr/>
            </a:pPr>
            <a:r>
              <a:rPr lang="zh-TW" altLang="en-US" sz="2800" b="1" dirty="0">
                <a:solidFill>
                  <a:schemeClr val="tx1"/>
                </a:solidFill>
                <a:latin typeface="標楷體" panose="03000509000000000000" pitchFamily="65" charset="-120"/>
                <a:ea typeface="標楷體" panose="03000509000000000000" pitchFamily="65" charset="-120"/>
              </a:rPr>
              <a:t>干欄式建築可以防獸更能防潮溼氣候。地上會留下柱洞痕跡。</a:t>
            </a:r>
          </a:p>
        </p:txBody>
      </p:sp>
      <p:pic>
        <p:nvPicPr>
          <p:cNvPr id="3" name="圖片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839277" y="462780"/>
            <a:ext cx="2717742" cy="2717742"/>
          </a:xfrm>
          <a:prstGeom prst="rect">
            <a:avLst/>
          </a:prstGeom>
          <a:ln w="88900" cap="sq" cmpd="thickThin">
            <a:solidFill>
              <a:schemeClr val="bg2">
                <a:lumMod val="75000"/>
              </a:schemeClr>
            </a:solidFill>
            <a:prstDash val="solid"/>
            <a:miter lim="800000"/>
          </a:ln>
          <a:effectLst>
            <a:innerShdw blurRad="76200">
              <a:srgbClr val="000000"/>
            </a:innerShdw>
          </a:effectLst>
        </p:spPr>
      </p:pic>
      <p:sp>
        <p:nvSpPr>
          <p:cNvPr id="2" name="圓角矩形圖說文字 1"/>
          <p:cNvSpPr/>
          <p:nvPr/>
        </p:nvSpPr>
        <p:spPr bwMode="auto">
          <a:xfrm>
            <a:off x="351724" y="544563"/>
            <a:ext cx="2772476" cy="1817637"/>
          </a:xfrm>
          <a:prstGeom prst="wedgeRoundRectCallout">
            <a:avLst>
              <a:gd name="adj1" fmla="val 117759"/>
              <a:gd name="adj2" fmla="val 72306"/>
              <a:gd name="adj3" fmla="val 16667"/>
            </a:avLst>
          </a:prstGeom>
          <a:solidFill>
            <a:srgbClr val="00B0F0"/>
          </a:solidFill>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style>
          <a:lnRef idx="0">
            <a:schemeClr val="accent6"/>
          </a:lnRef>
          <a:fillRef idx="3">
            <a:schemeClr val="accent6"/>
          </a:fillRef>
          <a:effectRef idx="3">
            <a:schemeClr val="accent6"/>
          </a:effectRef>
          <a:fontRef idx="minor">
            <a:schemeClr val="lt1"/>
          </a:fontRef>
        </p:style>
        <p:txBody>
          <a:bodyPr anchor="ctr"/>
          <a:lstStyle/>
          <a:p>
            <a:pPr eaLnBrk="1" hangingPunct="1">
              <a:defRPr/>
            </a:pPr>
            <a:r>
              <a:rPr lang="zh-TW" altLang="en-US" sz="2800" b="1" dirty="0">
                <a:solidFill>
                  <a:schemeClr val="tx1"/>
                </a:solidFill>
                <a:latin typeface="標楷體" panose="03000509000000000000" pitchFamily="65" charset="-120"/>
                <a:ea typeface="標楷體" panose="03000509000000000000" pitchFamily="65" charset="-120"/>
              </a:rPr>
              <a:t>十三行人不愛玉飾，反而喜歡在銅錢上穿孔，當成項鍊</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xit" presetSubtype="0" fill="hold"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16"/>
                                        </p:tgtEl>
                                        <p:attrNameLst>
                                          <p:attrName>style.visibility</p:attrName>
                                        </p:attrNameLst>
                                      </p:cBhvr>
                                      <p:to>
                                        <p:strVal val="hidden"/>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xit" presetSubtype="0" fill="hold" nodeType="clickEffect">
                                  <p:stCondLst>
                                    <p:cond delay="0"/>
                                  </p:stCondLst>
                                  <p:childTnLst>
                                    <p:set>
                                      <p:cBhvr>
                                        <p:cTn id="30" dur="1" fill="hold">
                                          <p:stCondLst>
                                            <p:cond delay="0"/>
                                          </p:stCondLst>
                                        </p:cTn>
                                        <p:tgtEl>
                                          <p:spTgt spid="14"/>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2"/>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descr="十三行博物館-錢幣"/>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762000" y="381000"/>
            <a:ext cx="2514600" cy="6172200"/>
          </a:xfrm>
          <a:prstGeom prst="rect">
            <a:avLst/>
          </a:prstGeom>
          <a:ln w="38100">
            <a:solidFill>
              <a:schemeClr val="accent5">
                <a:lumMod val="75000"/>
              </a:schemeClr>
            </a:solidFill>
            <a:miter lim="800000"/>
            <a:headEnd/>
            <a:tailEnd/>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40963" name="Picture 5" descr="十三博物館-玻璃玦"/>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343400" y="228600"/>
            <a:ext cx="4114800" cy="3165475"/>
          </a:xfrm>
          <a:prstGeom prst="rect">
            <a:avLst/>
          </a:prstGeom>
          <a:ln w="57150">
            <a:solidFill>
              <a:schemeClr val="accent5">
                <a:lumMod val="75000"/>
              </a:schemeClr>
            </a:solidFill>
            <a:miter lim="800000"/>
            <a:headEnd/>
            <a:tailEnd/>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45060" name="Text Box 6"/>
          <p:cNvSpPr txBox="1">
            <a:spLocks noChangeArrowheads="1"/>
          </p:cNvSpPr>
          <p:nvPr/>
        </p:nvSpPr>
        <p:spPr bwMode="auto">
          <a:xfrm>
            <a:off x="3810000" y="3641725"/>
            <a:ext cx="4876800" cy="319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2"/>
                </a:solidFill>
                <a:latin typeface="Garamond" panose="02020404030301010803" pitchFamily="18" charset="0"/>
              </a:defRPr>
            </a:lvl1pPr>
            <a:lvl2pPr marL="742950" indent="-285750">
              <a:spcBef>
                <a:spcPct val="20000"/>
              </a:spcBef>
              <a:buChar char="–"/>
              <a:defRPr sz="2800">
                <a:solidFill>
                  <a:schemeClr val="tx2"/>
                </a:solidFill>
                <a:latin typeface="Garamond" panose="02020404030301010803" pitchFamily="18" charset="0"/>
              </a:defRPr>
            </a:lvl2pPr>
            <a:lvl3pPr marL="1143000" indent="-228600">
              <a:spcBef>
                <a:spcPct val="20000"/>
              </a:spcBef>
              <a:buChar char="•"/>
              <a:defRPr sz="2400">
                <a:solidFill>
                  <a:schemeClr val="tx2"/>
                </a:solidFill>
                <a:latin typeface="Garamond" panose="02020404030301010803" pitchFamily="18" charset="0"/>
              </a:defRPr>
            </a:lvl3pPr>
            <a:lvl4pPr marL="1600200" indent="-228600">
              <a:spcBef>
                <a:spcPct val="20000"/>
              </a:spcBef>
              <a:buChar char="–"/>
              <a:defRPr sz="2000">
                <a:solidFill>
                  <a:schemeClr val="tx2"/>
                </a:solidFill>
                <a:latin typeface="Garamond" panose="02020404030301010803" pitchFamily="18" charset="0"/>
              </a:defRPr>
            </a:lvl4pPr>
            <a:lvl5pPr marL="2057400" indent="-228600">
              <a:spcBef>
                <a:spcPct val="20000"/>
              </a:spcBef>
              <a:buChar char="»"/>
              <a:defRPr sz="2000">
                <a:solidFill>
                  <a:schemeClr val="tx2"/>
                </a:solidFill>
                <a:latin typeface="Garamond" panose="02020404030301010803" pitchFamily="18" charset="0"/>
              </a:defRPr>
            </a:lvl5pPr>
            <a:lvl6pPr marL="2514600" indent="-228600" eaLnBrk="0" fontAlgn="base" hangingPunct="0">
              <a:spcBef>
                <a:spcPct val="20000"/>
              </a:spcBef>
              <a:spcAft>
                <a:spcPct val="0"/>
              </a:spcAft>
              <a:buChar char="»"/>
              <a:defRPr sz="2000">
                <a:solidFill>
                  <a:schemeClr val="tx2"/>
                </a:solidFill>
                <a:latin typeface="Garamond" panose="02020404030301010803" pitchFamily="18" charset="0"/>
              </a:defRPr>
            </a:lvl6pPr>
            <a:lvl7pPr marL="2971800" indent="-228600" eaLnBrk="0" fontAlgn="base" hangingPunct="0">
              <a:spcBef>
                <a:spcPct val="20000"/>
              </a:spcBef>
              <a:spcAft>
                <a:spcPct val="0"/>
              </a:spcAft>
              <a:buChar char="»"/>
              <a:defRPr sz="2000">
                <a:solidFill>
                  <a:schemeClr val="tx2"/>
                </a:solidFill>
                <a:latin typeface="Garamond" panose="02020404030301010803" pitchFamily="18" charset="0"/>
              </a:defRPr>
            </a:lvl7pPr>
            <a:lvl8pPr marL="3429000" indent="-228600" eaLnBrk="0" fontAlgn="base" hangingPunct="0">
              <a:spcBef>
                <a:spcPct val="20000"/>
              </a:spcBef>
              <a:spcAft>
                <a:spcPct val="0"/>
              </a:spcAft>
              <a:buChar char="»"/>
              <a:defRPr sz="2000">
                <a:solidFill>
                  <a:schemeClr val="tx2"/>
                </a:solidFill>
                <a:latin typeface="Garamond" panose="02020404030301010803" pitchFamily="18" charset="0"/>
              </a:defRPr>
            </a:lvl8pPr>
            <a:lvl9pPr marL="3886200" indent="-228600" eaLnBrk="0" fontAlgn="base" hangingPunct="0">
              <a:spcBef>
                <a:spcPct val="20000"/>
              </a:spcBef>
              <a:spcAft>
                <a:spcPct val="0"/>
              </a:spcAft>
              <a:buChar char="»"/>
              <a:defRPr sz="2000">
                <a:solidFill>
                  <a:schemeClr val="tx2"/>
                </a:solidFill>
                <a:latin typeface="Garamond" panose="02020404030301010803" pitchFamily="18" charset="0"/>
              </a:defRPr>
            </a:lvl9pPr>
          </a:lstStyle>
          <a:p>
            <a:pPr eaLnBrk="1" hangingPunct="1">
              <a:lnSpc>
                <a:spcPct val="120000"/>
              </a:lnSpc>
              <a:spcBef>
                <a:spcPct val="50000"/>
              </a:spcBef>
              <a:buFontTx/>
              <a:buNone/>
            </a:pPr>
            <a:r>
              <a:rPr lang="zh-TW" altLang="en-US" sz="2800" b="1">
                <a:solidFill>
                  <a:schemeClr val="tx1"/>
                </a:solidFill>
                <a:latin typeface="Arial" panose="020B0604020202020204" pitchFamily="34" charset="0"/>
                <a:ea typeface="標楷體" panose="03000509000000000000" pitchFamily="65" charset="-120"/>
              </a:rPr>
              <a:t>十三行遺址中挖掘出許多的銅錢，上頭都有小圓洞，學者推估族人可能將之縫在衣服上當成綴飾，或掛在脖子上當成項鍊。上圖為玻璃玦，亦為貿易之物。圖～十三行博物館</a:t>
            </a:r>
          </a:p>
        </p:txBody>
      </p:sp>
    </p:spTree>
  </p:cSld>
  <p:clrMapOvr>
    <a:masterClrMapping/>
  </p:clrMapOvr>
  <p:transition spd="med"/>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descr="人面陶罐臺灣大學人類學系學術資料數位典藏計畫"/>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1000" y="269874"/>
            <a:ext cx="5077021" cy="63595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Text Box 5"/>
          <p:cNvSpPr txBox="1">
            <a:spLocks noChangeArrowheads="1"/>
          </p:cNvSpPr>
          <p:nvPr/>
        </p:nvSpPr>
        <p:spPr bwMode="auto">
          <a:xfrm>
            <a:off x="5618163" y="3276600"/>
            <a:ext cx="3276600"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2"/>
                </a:solidFill>
                <a:latin typeface="Garamond" panose="02020404030301010803" pitchFamily="18" charset="0"/>
              </a:defRPr>
            </a:lvl1pPr>
            <a:lvl2pPr marL="742950" indent="-285750">
              <a:spcBef>
                <a:spcPct val="20000"/>
              </a:spcBef>
              <a:buChar char="–"/>
              <a:defRPr sz="2800">
                <a:solidFill>
                  <a:schemeClr val="tx2"/>
                </a:solidFill>
                <a:latin typeface="Garamond" panose="02020404030301010803" pitchFamily="18" charset="0"/>
              </a:defRPr>
            </a:lvl2pPr>
            <a:lvl3pPr marL="1143000" indent="-228600">
              <a:spcBef>
                <a:spcPct val="20000"/>
              </a:spcBef>
              <a:buChar char="•"/>
              <a:defRPr sz="2400">
                <a:solidFill>
                  <a:schemeClr val="tx2"/>
                </a:solidFill>
                <a:latin typeface="Garamond" panose="02020404030301010803" pitchFamily="18" charset="0"/>
              </a:defRPr>
            </a:lvl3pPr>
            <a:lvl4pPr marL="1600200" indent="-228600">
              <a:spcBef>
                <a:spcPct val="20000"/>
              </a:spcBef>
              <a:buChar char="–"/>
              <a:defRPr sz="2000">
                <a:solidFill>
                  <a:schemeClr val="tx2"/>
                </a:solidFill>
                <a:latin typeface="Garamond" panose="02020404030301010803" pitchFamily="18" charset="0"/>
              </a:defRPr>
            </a:lvl4pPr>
            <a:lvl5pPr marL="2057400" indent="-228600">
              <a:spcBef>
                <a:spcPct val="20000"/>
              </a:spcBef>
              <a:buChar char="»"/>
              <a:defRPr sz="2000">
                <a:solidFill>
                  <a:schemeClr val="tx2"/>
                </a:solidFill>
                <a:latin typeface="Garamond" panose="02020404030301010803" pitchFamily="18" charset="0"/>
              </a:defRPr>
            </a:lvl5pPr>
            <a:lvl6pPr marL="2514600" indent="-228600" eaLnBrk="0" fontAlgn="base" hangingPunct="0">
              <a:spcBef>
                <a:spcPct val="20000"/>
              </a:spcBef>
              <a:spcAft>
                <a:spcPct val="0"/>
              </a:spcAft>
              <a:buChar char="»"/>
              <a:defRPr sz="2000">
                <a:solidFill>
                  <a:schemeClr val="tx2"/>
                </a:solidFill>
                <a:latin typeface="Garamond" panose="02020404030301010803" pitchFamily="18" charset="0"/>
              </a:defRPr>
            </a:lvl6pPr>
            <a:lvl7pPr marL="2971800" indent="-228600" eaLnBrk="0" fontAlgn="base" hangingPunct="0">
              <a:spcBef>
                <a:spcPct val="20000"/>
              </a:spcBef>
              <a:spcAft>
                <a:spcPct val="0"/>
              </a:spcAft>
              <a:buChar char="»"/>
              <a:defRPr sz="2000">
                <a:solidFill>
                  <a:schemeClr val="tx2"/>
                </a:solidFill>
                <a:latin typeface="Garamond" panose="02020404030301010803" pitchFamily="18" charset="0"/>
              </a:defRPr>
            </a:lvl7pPr>
            <a:lvl8pPr marL="3429000" indent="-228600" eaLnBrk="0" fontAlgn="base" hangingPunct="0">
              <a:spcBef>
                <a:spcPct val="20000"/>
              </a:spcBef>
              <a:spcAft>
                <a:spcPct val="0"/>
              </a:spcAft>
              <a:buChar char="»"/>
              <a:defRPr sz="2000">
                <a:solidFill>
                  <a:schemeClr val="tx2"/>
                </a:solidFill>
                <a:latin typeface="Garamond" panose="02020404030301010803" pitchFamily="18" charset="0"/>
              </a:defRPr>
            </a:lvl8pPr>
            <a:lvl9pPr marL="3886200" indent="-228600" eaLnBrk="0" fontAlgn="base" hangingPunct="0">
              <a:spcBef>
                <a:spcPct val="20000"/>
              </a:spcBef>
              <a:spcAft>
                <a:spcPct val="0"/>
              </a:spcAft>
              <a:buChar char="»"/>
              <a:defRPr sz="2000">
                <a:solidFill>
                  <a:schemeClr val="tx2"/>
                </a:solidFill>
                <a:latin typeface="Garamond" panose="02020404030301010803" pitchFamily="18" charset="0"/>
              </a:defRPr>
            </a:lvl9pPr>
          </a:lstStyle>
          <a:p>
            <a:pPr eaLnBrk="1" hangingPunct="1">
              <a:spcBef>
                <a:spcPct val="50000"/>
              </a:spcBef>
              <a:buFontTx/>
              <a:buNone/>
            </a:pPr>
            <a:r>
              <a:rPr kumimoji="1" lang="zh-TW" altLang="en-US" sz="1800" b="1">
                <a:solidFill>
                  <a:schemeClr val="tx1"/>
                </a:solidFill>
                <a:latin typeface="標楷體" panose="03000509000000000000" pitchFamily="65" charset="-120"/>
                <a:ea typeface="標楷體" panose="03000509000000000000" pitchFamily="65" charset="-120"/>
              </a:rPr>
              <a:t>圖片：臺灣大學人類學系</a:t>
            </a:r>
          </a:p>
          <a:p>
            <a:pPr eaLnBrk="1" hangingPunct="1">
              <a:spcBef>
                <a:spcPct val="50000"/>
              </a:spcBef>
              <a:buFontTx/>
              <a:buNone/>
            </a:pPr>
            <a:r>
              <a:rPr kumimoji="1" lang="zh-TW" altLang="en-US" sz="1800" b="1">
                <a:solidFill>
                  <a:schemeClr val="tx1"/>
                </a:solidFill>
                <a:latin typeface="標楷體" panose="03000509000000000000" pitchFamily="65" charset="-120"/>
                <a:ea typeface="標楷體" panose="03000509000000000000" pitchFamily="65" charset="-120"/>
              </a:rPr>
              <a:t>      學術資料數位典藏計畫</a:t>
            </a:r>
            <a:r>
              <a:rPr kumimoji="1" lang="zh-TW" altLang="en-US" sz="1800">
                <a:solidFill>
                  <a:schemeClr val="tx1"/>
                </a:solidFill>
                <a:latin typeface="標楷體" panose="03000509000000000000" pitchFamily="65" charset="-120"/>
                <a:ea typeface="標楷體" panose="03000509000000000000" pitchFamily="65" charset="-120"/>
              </a:rPr>
              <a:t> </a:t>
            </a:r>
          </a:p>
        </p:txBody>
      </p:sp>
      <p:sp>
        <p:nvSpPr>
          <p:cNvPr id="46084" name="Text Box 6"/>
          <p:cNvSpPr txBox="1">
            <a:spLocks noChangeArrowheads="1"/>
          </p:cNvSpPr>
          <p:nvPr/>
        </p:nvSpPr>
        <p:spPr bwMode="auto">
          <a:xfrm>
            <a:off x="5638800" y="685800"/>
            <a:ext cx="3352800" cy="244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2"/>
                </a:solidFill>
                <a:latin typeface="Garamond" panose="02020404030301010803" pitchFamily="18" charset="0"/>
              </a:defRPr>
            </a:lvl1pPr>
            <a:lvl2pPr marL="742950" indent="-285750">
              <a:spcBef>
                <a:spcPct val="20000"/>
              </a:spcBef>
              <a:buChar char="–"/>
              <a:defRPr sz="2800">
                <a:solidFill>
                  <a:schemeClr val="tx2"/>
                </a:solidFill>
                <a:latin typeface="Garamond" panose="02020404030301010803" pitchFamily="18" charset="0"/>
              </a:defRPr>
            </a:lvl2pPr>
            <a:lvl3pPr marL="1143000" indent="-228600">
              <a:spcBef>
                <a:spcPct val="20000"/>
              </a:spcBef>
              <a:buChar char="•"/>
              <a:defRPr sz="2400">
                <a:solidFill>
                  <a:schemeClr val="tx2"/>
                </a:solidFill>
                <a:latin typeface="Garamond" panose="02020404030301010803" pitchFamily="18" charset="0"/>
              </a:defRPr>
            </a:lvl3pPr>
            <a:lvl4pPr marL="1600200" indent="-228600">
              <a:spcBef>
                <a:spcPct val="20000"/>
              </a:spcBef>
              <a:buChar char="–"/>
              <a:defRPr sz="2000">
                <a:solidFill>
                  <a:schemeClr val="tx2"/>
                </a:solidFill>
                <a:latin typeface="Garamond" panose="02020404030301010803" pitchFamily="18" charset="0"/>
              </a:defRPr>
            </a:lvl4pPr>
            <a:lvl5pPr marL="2057400" indent="-228600">
              <a:spcBef>
                <a:spcPct val="20000"/>
              </a:spcBef>
              <a:buChar char="»"/>
              <a:defRPr sz="2000">
                <a:solidFill>
                  <a:schemeClr val="tx2"/>
                </a:solidFill>
                <a:latin typeface="Garamond" panose="02020404030301010803" pitchFamily="18" charset="0"/>
              </a:defRPr>
            </a:lvl5pPr>
            <a:lvl6pPr marL="2514600" indent="-228600" eaLnBrk="0" fontAlgn="base" hangingPunct="0">
              <a:spcBef>
                <a:spcPct val="20000"/>
              </a:spcBef>
              <a:spcAft>
                <a:spcPct val="0"/>
              </a:spcAft>
              <a:buChar char="»"/>
              <a:defRPr sz="2000">
                <a:solidFill>
                  <a:schemeClr val="tx2"/>
                </a:solidFill>
                <a:latin typeface="Garamond" panose="02020404030301010803" pitchFamily="18" charset="0"/>
              </a:defRPr>
            </a:lvl6pPr>
            <a:lvl7pPr marL="2971800" indent="-228600" eaLnBrk="0" fontAlgn="base" hangingPunct="0">
              <a:spcBef>
                <a:spcPct val="20000"/>
              </a:spcBef>
              <a:spcAft>
                <a:spcPct val="0"/>
              </a:spcAft>
              <a:buChar char="»"/>
              <a:defRPr sz="2000">
                <a:solidFill>
                  <a:schemeClr val="tx2"/>
                </a:solidFill>
                <a:latin typeface="Garamond" panose="02020404030301010803" pitchFamily="18" charset="0"/>
              </a:defRPr>
            </a:lvl7pPr>
            <a:lvl8pPr marL="3429000" indent="-228600" eaLnBrk="0" fontAlgn="base" hangingPunct="0">
              <a:spcBef>
                <a:spcPct val="20000"/>
              </a:spcBef>
              <a:spcAft>
                <a:spcPct val="0"/>
              </a:spcAft>
              <a:buChar char="»"/>
              <a:defRPr sz="2000">
                <a:solidFill>
                  <a:schemeClr val="tx2"/>
                </a:solidFill>
                <a:latin typeface="Garamond" panose="02020404030301010803" pitchFamily="18" charset="0"/>
              </a:defRPr>
            </a:lvl8pPr>
            <a:lvl9pPr marL="3886200" indent="-228600" eaLnBrk="0" fontAlgn="base" hangingPunct="0">
              <a:spcBef>
                <a:spcPct val="20000"/>
              </a:spcBef>
              <a:spcAft>
                <a:spcPct val="0"/>
              </a:spcAft>
              <a:buChar char="»"/>
              <a:defRPr sz="2000">
                <a:solidFill>
                  <a:schemeClr val="tx2"/>
                </a:solidFill>
                <a:latin typeface="Garamond" panose="02020404030301010803" pitchFamily="18" charset="0"/>
              </a:defRPr>
            </a:lvl9pPr>
          </a:lstStyle>
          <a:p>
            <a:pPr algn="ctr" eaLnBrk="1" hangingPunct="1">
              <a:spcBef>
                <a:spcPct val="50000"/>
              </a:spcBef>
              <a:buFontTx/>
              <a:buNone/>
            </a:pPr>
            <a:r>
              <a:rPr kumimoji="1" lang="en-US" altLang="zh-TW" sz="2800" b="1">
                <a:solidFill>
                  <a:schemeClr val="tx1"/>
                </a:solidFill>
                <a:latin typeface="Arial" panose="020B0604020202020204" pitchFamily="34" charset="0"/>
              </a:rPr>
              <a:t>【</a:t>
            </a:r>
            <a:r>
              <a:rPr kumimoji="1" lang="zh-TW" altLang="en-US" sz="2800" b="1">
                <a:solidFill>
                  <a:schemeClr val="tx1"/>
                </a:solidFill>
                <a:latin typeface="Arial" panose="020B0604020202020204" pitchFamily="34" charset="0"/>
                <a:ea typeface="標楷體" panose="03000509000000000000" pitchFamily="65" charset="-120"/>
              </a:rPr>
              <a:t>人面陶罐</a:t>
            </a:r>
            <a:r>
              <a:rPr kumimoji="1" lang="en-US" altLang="zh-TW" sz="2800" b="1">
                <a:solidFill>
                  <a:schemeClr val="tx1"/>
                </a:solidFill>
                <a:latin typeface="Arial" panose="020B0604020202020204" pitchFamily="34" charset="0"/>
              </a:rPr>
              <a:t>】</a:t>
            </a:r>
            <a:endParaRPr kumimoji="1" lang="en-US" altLang="zh-TW" sz="2800" b="1">
              <a:solidFill>
                <a:schemeClr val="tx1"/>
              </a:solidFill>
              <a:latin typeface="Arial" panose="020B0604020202020204" pitchFamily="34" charset="0"/>
              <a:ea typeface="標楷體" panose="03000509000000000000" pitchFamily="65" charset="-120"/>
            </a:endParaRPr>
          </a:p>
          <a:p>
            <a:pPr eaLnBrk="1" hangingPunct="1">
              <a:spcBef>
                <a:spcPct val="50000"/>
              </a:spcBef>
              <a:buFontTx/>
              <a:buNone/>
            </a:pPr>
            <a:r>
              <a:rPr kumimoji="1" lang="zh-TW" altLang="en-US" sz="2800" b="1">
                <a:solidFill>
                  <a:schemeClr val="tx1"/>
                </a:solidFill>
                <a:latin typeface="Arial" panose="020B0604020202020204" pitchFamily="34" charset="0"/>
                <a:ea typeface="標楷體" panose="03000509000000000000" pitchFamily="65" charset="-120"/>
              </a:rPr>
              <a:t>從這件出土的陶器中，可以推測十三行文化也許存在著宗教信仰。</a:t>
            </a:r>
          </a:p>
        </p:txBody>
      </p:sp>
    </p:spTree>
  </p:cSld>
  <p:clrMapOvr>
    <a:masterClrMapping/>
  </p:clrMapOvr>
  <p:transition spd="med"/>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7" descr="p34-1.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auto">
          <a:xfrm>
            <a:off x="152399" y="228601"/>
            <a:ext cx="3733800" cy="5181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 name="圖片 7" descr="p34-1.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4114800" y="228601"/>
            <a:ext cx="4802141" cy="5181600"/>
          </a:xfrm>
          <a:prstGeom prst="rect">
            <a:avLst/>
          </a:prstGeom>
          <a:ln w="88900" cap="sq" cmpd="thickThin">
            <a:solidFill>
              <a:schemeClr val="accent5">
                <a:lumMod val="75000"/>
              </a:schemeClr>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4" name="Text Box 6"/>
          <p:cNvSpPr txBox="1">
            <a:spLocks noChangeArrowheads="1"/>
          </p:cNvSpPr>
          <p:nvPr/>
        </p:nvSpPr>
        <p:spPr bwMode="auto">
          <a:xfrm>
            <a:off x="511774" y="405714"/>
            <a:ext cx="3018140" cy="47705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a:spAutoFit/>
          </a:bodyPr>
          <a:lstStyle>
            <a:lvl1pPr>
              <a:defRPr>
                <a:solidFill>
                  <a:schemeClr val="tx1"/>
                </a:solidFill>
                <a:latin typeface="Arial" panose="020B0604020202020204" pitchFamily="34" charset="0"/>
                <a:ea typeface="新細明體" panose="02020500000000000000" pitchFamily="18" charset="-120"/>
              </a:defRPr>
            </a:lvl1pPr>
            <a:lvl2pPr marL="742950" indent="-285750">
              <a:defRPr>
                <a:solidFill>
                  <a:schemeClr val="tx1"/>
                </a:solidFill>
                <a:latin typeface="Arial" panose="020B0604020202020204" pitchFamily="34" charset="0"/>
                <a:ea typeface="新細明體" panose="02020500000000000000" pitchFamily="18" charset="-120"/>
              </a:defRPr>
            </a:lvl2pPr>
            <a:lvl3pPr marL="1143000" indent="-228600">
              <a:defRPr>
                <a:solidFill>
                  <a:schemeClr val="tx1"/>
                </a:solidFill>
                <a:latin typeface="Arial" panose="020B0604020202020204" pitchFamily="34" charset="0"/>
                <a:ea typeface="新細明體" panose="02020500000000000000" pitchFamily="18" charset="-120"/>
              </a:defRPr>
            </a:lvl3pPr>
            <a:lvl4pPr marL="1600200" indent="-228600">
              <a:defRPr>
                <a:solidFill>
                  <a:schemeClr val="tx1"/>
                </a:solidFill>
                <a:latin typeface="Arial" panose="020B0604020202020204" pitchFamily="34" charset="0"/>
                <a:ea typeface="新細明體" panose="02020500000000000000" pitchFamily="18" charset="-120"/>
              </a:defRPr>
            </a:lvl4pPr>
            <a:lvl5pPr marL="2057400" indent="-22860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lnSpc>
                <a:spcPts val="3000"/>
              </a:lnSpc>
              <a:spcBef>
                <a:spcPts val="0"/>
              </a:spcBef>
              <a:defRPr/>
            </a:pPr>
            <a:r>
              <a:rPr lang="zh-TW" altLang="en-US" sz="2000" b="1" dirty="0" smtClean="0">
                <a:ea typeface="標楷體" panose="03000509000000000000" pitchFamily="65" charset="-120"/>
              </a:rPr>
              <a:t>用泥土和石塊砌成的煉爐</a:t>
            </a:r>
          </a:p>
        </p:txBody>
      </p:sp>
      <p:sp>
        <p:nvSpPr>
          <p:cNvPr id="5" name="Text Box 6"/>
          <p:cNvSpPr txBox="1">
            <a:spLocks noChangeArrowheads="1"/>
          </p:cNvSpPr>
          <p:nvPr/>
        </p:nvSpPr>
        <p:spPr bwMode="auto">
          <a:xfrm>
            <a:off x="189470" y="5550243"/>
            <a:ext cx="8764541" cy="1200329"/>
          </a:xfrm>
          <a:prstGeom prst="rect">
            <a:avLst/>
          </a:prstGeom>
          <a:solidFill>
            <a:srgbClr val="00B050"/>
          </a:solidFill>
          <a:ln>
            <a:solidFill>
              <a:srgbClr val="FF33CC"/>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defPPr>
              <a:defRPr lang="zh-TW"/>
            </a:defPPr>
            <a:lvl1pPr algn="ctr" eaLnBrk="1" hangingPunct="1">
              <a:spcBef>
                <a:spcPts val="600"/>
              </a:spcBef>
              <a:defRPr sz="4000" b="1">
                <a:solidFill>
                  <a:srgbClr val="FFFFFF"/>
                </a:solidFill>
                <a:latin typeface="標楷體" panose="03000509000000000000" pitchFamily="65" charset="-120"/>
                <a:ea typeface="標楷體" panose="03000509000000000000" pitchFamily="65" charset="-120"/>
              </a:defRPr>
            </a:lvl1pPr>
          </a:lstStyle>
          <a:p>
            <a:pPr algn="l">
              <a:defRPr/>
            </a:pPr>
            <a:r>
              <a:rPr lang="zh-TW" altLang="en-US" sz="2400" dirty="0" smtClean="0"/>
              <a:t>十三行人將採自海邊的</a:t>
            </a:r>
            <a:r>
              <a:rPr lang="zh-TW" altLang="en-US" sz="2400" dirty="0" smtClean="0">
                <a:solidFill>
                  <a:srgbClr val="7030A0"/>
                </a:solidFill>
              </a:rPr>
              <a:t>鐵砂和木炭放進煉爐中，並用風箱鼓風生火，將鐵熔化成鐵塊（帶鐵渣）</a:t>
            </a:r>
            <a:r>
              <a:rPr lang="zh-TW" altLang="en-US" sz="2400" dirty="0" smtClean="0"/>
              <a:t>之後，然後</a:t>
            </a:r>
            <a:r>
              <a:rPr lang="zh-TW" altLang="en-US" sz="2400" dirty="0" smtClean="0">
                <a:solidFill>
                  <a:srgbClr val="FF99FF"/>
                </a:solidFill>
              </a:rPr>
              <a:t>從煉爐中拿出來燒紅</a:t>
            </a:r>
            <a:r>
              <a:rPr lang="zh-TW" altLang="en-US" sz="2400" dirty="0" smtClean="0"/>
              <a:t>，接著</a:t>
            </a:r>
            <a:r>
              <a:rPr lang="zh-TW" altLang="en-US" sz="2400" dirty="0" smtClean="0">
                <a:solidFill>
                  <a:srgbClr val="3333FF"/>
                </a:solidFill>
              </a:rPr>
              <a:t>用石鎚反覆槌打，除去鐵中雜質後，再打成各式工具</a:t>
            </a:r>
            <a:r>
              <a:rPr lang="zh-TW" altLang="en-US" sz="2400" dirty="0" smtClean="0"/>
              <a:t>。</a:t>
            </a:r>
          </a:p>
        </p:txBody>
      </p:sp>
      <p:sp>
        <p:nvSpPr>
          <p:cNvPr id="6" name="橢圓 5"/>
          <p:cNvSpPr/>
          <p:nvPr/>
        </p:nvSpPr>
        <p:spPr bwMode="auto">
          <a:xfrm>
            <a:off x="4141539" y="457200"/>
            <a:ext cx="3015295" cy="2742394"/>
          </a:xfrm>
          <a:prstGeom prst="ellipse">
            <a:avLst/>
          </a:prstGeom>
          <a:noFill/>
          <a:ln w="123825">
            <a:solidFill>
              <a:srgbClr val="7030A0"/>
            </a:solid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a:lstStyle/>
          <a:p>
            <a:pPr eaLnBrk="1" hangingPunct="1">
              <a:defRPr/>
            </a:pPr>
            <a:endParaRPr lang="zh-TW" altLang="en-US">
              <a:ln>
                <a:solidFill>
                  <a:srgbClr val="00B050"/>
                </a:solidFill>
              </a:ln>
              <a:solidFill>
                <a:schemeClr val="tx1"/>
              </a:solidFill>
              <a:latin typeface="Arial" panose="020B0604020202020204" pitchFamily="34" charset="0"/>
              <a:ea typeface="新細明體" panose="02020500000000000000" pitchFamily="18" charset="-120"/>
            </a:endParaRPr>
          </a:p>
        </p:txBody>
      </p:sp>
      <p:sp>
        <p:nvSpPr>
          <p:cNvPr id="7" name="橢圓 6"/>
          <p:cNvSpPr/>
          <p:nvPr/>
        </p:nvSpPr>
        <p:spPr bwMode="auto">
          <a:xfrm rot="20957572">
            <a:off x="6660867" y="1046956"/>
            <a:ext cx="2300876" cy="3015205"/>
          </a:xfrm>
          <a:prstGeom prst="ellipse">
            <a:avLst/>
          </a:prstGeom>
          <a:noFill/>
          <a:ln w="123825">
            <a:solidFill>
              <a:srgbClr val="FF99FF"/>
            </a:solid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a:lstStyle/>
          <a:p>
            <a:pPr eaLnBrk="1" hangingPunct="1">
              <a:defRPr/>
            </a:pPr>
            <a:endParaRPr lang="zh-TW" altLang="en-US">
              <a:ln>
                <a:solidFill>
                  <a:srgbClr val="00B050"/>
                </a:solidFill>
              </a:ln>
              <a:solidFill>
                <a:schemeClr val="tx1"/>
              </a:solidFill>
              <a:latin typeface="Arial" panose="020B0604020202020204" pitchFamily="34" charset="0"/>
              <a:ea typeface="新細明體" panose="02020500000000000000" pitchFamily="18" charset="-120"/>
            </a:endParaRPr>
          </a:p>
        </p:txBody>
      </p:sp>
      <p:sp>
        <p:nvSpPr>
          <p:cNvPr id="8" name="橢圓 7"/>
          <p:cNvSpPr/>
          <p:nvPr/>
        </p:nvSpPr>
        <p:spPr bwMode="auto">
          <a:xfrm rot="447361">
            <a:off x="4392407" y="2451340"/>
            <a:ext cx="3974555" cy="2840556"/>
          </a:xfrm>
          <a:prstGeom prst="ellipse">
            <a:avLst/>
          </a:prstGeom>
          <a:noFill/>
          <a:ln w="123825">
            <a:solidFill>
              <a:srgbClr val="3333FF"/>
            </a:solid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a:lstStyle/>
          <a:p>
            <a:pPr eaLnBrk="1" hangingPunct="1">
              <a:defRPr/>
            </a:pPr>
            <a:endParaRPr lang="zh-TW" altLang="en-US">
              <a:ln>
                <a:solidFill>
                  <a:srgbClr val="00B050"/>
                </a:solidFill>
              </a:ln>
              <a:solidFill>
                <a:schemeClr val="tx1"/>
              </a:solidFill>
              <a:latin typeface="Arial" panose="020B0604020202020204" pitchFamily="34" charset="0"/>
              <a:ea typeface="新細明體" panose="02020500000000000000" pitchFamily="18" charset="-12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nodeType="clickEffect">
                                  <p:stCondLst>
                                    <p:cond delay="0"/>
                                  </p:stCondLst>
                                  <p:childTnLst>
                                    <p:set>
                                      <p:cBhvr>
                                        <p:cTn id="22"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Grp="1" noChangeArrowheads="1"/>
          </p:cNvSpPr>
          <p:nvPr>
            <p:ph type="body" idx="1"/>
          </p:nvPr>
        </p:nvSpPr>
        <p:spPr>
          <a:xfrm>
            <a:off x="609600" y="4495800"/>
            <a:ext cx="8077200" cy="2169825"/>
          </a:xfrm>
          <a:solidFill>
            <a:srgbClr val="00B050"/>
          </a:solidFill>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a:spAutoFit/>
          </a:bodyPr>
          <a:lstStyle/>
          <a:p>
            <a:pPr eaLnBrk="1" hangingPunct="1">
              <a:spcBef>
                <a:spcPts val="600"/>
              </a:spcBef>
              <a:defRPr/>
            </a:pPr>
            <a:r>
              <a:rPr lang="zh-TW" altLang="en-US" sz="2600" b="1" dirty="0">
                <a:solidFill>
                  <a:srgbClr val="FFFFFF"/>
                </a:solidFill>
                <a:latin typeface="標楷體" panose="03000509000000000000" pitchFamily="65" charset="-120"/>
                <a:ea typeface="標楷體" panose="03000509000000000000" pitchFamily="65" charset="-120"/>
              </a:rPr>
              <a:t>俯身葬是指人死亡之後，被以臉部朝下，身軀放平，雙手平放在身體兩側或擺在腰測的姿勢被</a:t>
            </a:r>
            <a:r>
              <a:rPr lang="zh-TW" altLang="en-US" sz="2600" b="1" dirty="0" smtClean="0">
                <a:solidFill>
                  <a:srgbClr val="FFFFFF"/>
                </a:solidFill>
                <a:latin typeface="標楷體" panose="03000509000000000000" pitchFamily="65" charset="-120"/>
                <a:ea typeface="標楷體" panose="03000509000000000000" pitchFamily="65" charset="-120"/>
              </a:rPr>
              <a:t>放入棺中</a:t>
            </a:r>
            <a:r>
              <a:rPr lang="zh-TW" altLang="en-US" sz="2600" b="1" dirty="0">
                <a:solidFill>
                  <a:srgbClr val="FFFFFF"/>
                </a:solidFill>
                <a:latin typeface="標楷體" panose="03000509000000000000" pitchFamily="65" charset="-120"/>
                <a:ea typeface="標楷體" panose="03000509000000000000" pitchFamily="65" charset="-120"/>
              </a:rPr>
              <a:t>。</a:t>
            </a:r>
          </a:p>
          <a:p>
            <a:pPr eaLnBrk="1" hangingPunct="1">
              <a:spcBef>
                <a:spcPts val="600"/>
              </a:spcBef>
              <a:defRPr/>
            </a:pPr>
            <a:r>
              <a:rPr lang="zh-TW" altLang="en-US" sz="2600" b="1" dirty="0">
                <a:solidFill>
                  <a:srgbClr val="FFFFFF"/>
                </a:solidFill>
                <a:latin typeface="標楷體" panose="03000509000000000000" pitchFamily="65" charset="-120"/>
                <a:ea typeface="標楷體" panose="03000509000000000000" pitchFamily="65" charset="-120"/>
              </a:rPr>
              <a:t>俯身葬是臺灣中部番仔園文化的特殊埋葬方式，也是判斷此種文化的重要依據，至於俯身葬的意義仍有待研究。</a:t>
            </a:r>
          </a:p>
        </p:txBody>
      </p:sp>
      <p:pic>
        <p:nvPicPr>
          <p:cNvPr id="41988" name="Picture 4" descr="臺中市惠來遺址出土小來俯身葬遺骸"/>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9600" y="1281113"/>
            <a:ext cx="8077200" cy="298608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5" name="AutoShape 10"/>
          <p:cNvSpPr>
            <a:spLocks noChangeArrowheads="1"/>
          </p:cNvSpPr>
          <p:nvPr/>
        </p:nvSpPr>
        <p:spPr bwMode="auto">
          <a:xfrm>
            <a:off x="3009900" y="152400"/>
            <a:ext cx="3124200" cy="783193"/>
          </a:xfrm>
          <a:prstGeom prst="roundRect">
            <a:avLst>
              <a:gd name="adj" fmla="val 16667"/>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pPr algn="ctr" eaLnBrk="1" hangingPunct="1">
              <a:spcBef>
                <a:spcPts val="600"/>
              </a:spcBef>
              <a:defRPr/>
            </a:pPr>
            <a:r>
              <a:rPr lang="zh-TW" altLang="en-US" sz="4000" b="1" dirty="0">
                <a:solidFill>
                  <a:srgbClr val="FFFFFF"/>
                </a:solidFill>
                <a:latin typeface="標楷體" panose="03000509000000000000" pitchFamily="65" charset="-120"/>
                <a:ea typeface="標楷體" panose="03000509000000000000" pitchFamily="65" charset="-120"/>
              </a:rPr>
              <a:t>俯身埋葬</a:t>
            </a:r>
          </a:p>
        </p:txBody>
      </p:sp>
      <p:pic>
        <p:nvPicPr>
          <p:cNvPr id="8" name="Picture 4" descr="調整大小DSC05603"/>
          <p:cNvPicPr>
            <a:picLocks noChangeAspect="1" noChangeArrowheads="1"/>
          </p:cNvPicPr>
          <p:nvPr/>
        </p:nvPicPr>
        <p:blipFill rotWithShape="1">
          <a:blip r:embed="rId3" cstate="email">
            <a:lum bright="6000" contrast="-12000"/>
            <a:extLst>
              <a:ext uri="{28A0092B-C50C-407E-A947-70E740481C1C}">
                <a14:useLocalDpi xmlns:a14="http://schemas.microsoft.com/office/drawing/2010/main"/>
              </a:ext>
            </a:extLst>
          </a:blip>
          <a:srcRect/>
          <a:stretch/>
        </p:blipFill>
        <p:spPr bwMode="auto">
          <a:xfrm>
            <a:off x="533400" y="1281113"/>
            <a:ext cx="8153400" cy="5384512"/>
          </a:xfrm>
          <a:prstGeom prst="rect">
            <a:avLst/>
          </a:prstGeom>
          <a:ln w="76200">
            <a:solidFill>
              <a:schemeClr val="accent5">
                <a:lumMod val="75000"/>
              </a:schemeClr>
            </a:solidFill>
            <a:miter lim="800000"/>
            <a:headEnd/>
            <a:tailEnd/>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9" name="Rectangle 3"/>
          <p:cNvSpPr txBox="1">
            <a:spLocks noChangeArrowheads="1"/>
          </p:cNvSpPr>
          <p:nvPr/>
        </p:nvSpPr>
        <p:spPr bwMode="auto">
          <a:xfrm>
            <a:off x="7086600" y="6096000"/>
            <a:ext cx="1371600" cy="400110"/>
          </a:xfrm>
          <a:prstGeom prst="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defPPr>
              <a:defRPr lang="zh-TW"/>
            </a:defPPr>
            <a:lvl1pPr algn="ctr" eaLnBrk="1" hangingPunct="1">
              <a:spcBef>
                <a:spcPts val="600"/>
              </a:spcBef>
              <a:defRPr sz="4000" b="1">
                <a:solidFill>
                  <a:srgbClr val="FFFFFF"/>
                </a:solidFill>
                <a:latin typeface="標楷體" panose="03000509000000000000" pitchFamily="65" charset="-120"/>
                <a:ea typeface="標楷體" panose="03000509000000000000" pitchFamily="65" charset="-120"/>
              </a:defRPr>
            </a:lvl1pPr>
          </a:lstStyle>
          <a:p>
            <a:pPr>
              <a:defRPr/>
            </a:pPr>
            <a:r>
              <a:rPr lang="zh-TW" altLang="en-US" sz="2000" dirty="0" smtClean="0"/>
              <a:t>謝祖華 繪</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3265273" y="228600"/>
            <a:ext cx="2438400" cy="707886"/>
          </a:xfrm>
          <a:solidFill>
            <a:srgbClr val="00B050"/>
          </a:solidFill>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a:spAutoFit/>
          </a:bodyPr>
          <a:lstStyle/>
          <a:p>
            <a:pPr algn="ctr" eaLnBrk="1" hangingPunct="1">
              <a:spcBef>
                <a:spcPts val="600"/>
              </a:spcBef>
              <a:defRPr/>
            </a:pPr>
            <a:r>
              <a:rPr lang="zh-TW" altLang="en-US" sz="4000" b="1" dirty="0" smtClean="0">
                <a:solidFill>
                  <a:srgbClr val="FFFFFF"/>
                </a:solidFill>
                <a:latin typeface="標楷體" panose="03000509000000000000" pitchFamily="65" charset="-120"/>
                <a:ea typeface="標楷體" panose="03000509000000000000" pitchFamily="65" charset="-120"/>
                <a:cs typeface="+mn-cs"/>
              </a:rPr>
              <a:t>蹲</a:t>
            </a:r>
            <a:r>
              <a:rPr lang="zh-TW" altLang="en-US" sz="4000" b="1" dirty="0">
                <a:solidFill>
                  <a:srgbClr val="FFFFFF"/>
                </a:solidFill>
                <a:latin typeface="標楷體" panose="03000509000000000000" pitchFamily="65" charset="-120"/>
                <a:ea typeface="標楷體" panose="03000509000000000000" pitchFamily="65" charset="-120"/>
                <a:cs typeface="+mn-cs"/>
              </a:rPr>
              <a:t>踞</a:t>
            </a:r>
            <a:r>
              <a:rPr lang="zh-TW" altLang="en-US" sz="4000" b="1" dirty="0" smtClean="0">
                <a:solidFill>
                  <a:srgbClr val="FFFFFF"/>
                </a:solidFill>
                <a:latin typeface="標楷體" panose="03000509000000000000" pitchFamily="65" charset="-120"/>
                <a:ea typeface="標楷體" panose="03000509000000000000" pitchFamily="65" charset="-120"/>
                <a:cs typeface="+mn-cs"/>
              </a:rPr>
              <a:t>葬</a:t>
            </a:r>
            <a:endParaRPr lang="en-US" altLang="zh-TW" sz="4000" b="1" dirty="0">
              <a:solidFill>
                <a:srgbClr val="FFFFFF"/>
              </a:solidFill>
              <a:latin typeface="標楷體" panose="03000509000000000000" pitchFamily="65" charset="-120"/>
              <a:ea typeface="標楷體" panose="03000509000000000000" pitchFamily="65" charset="-120"/>
              <a:cs typeface="+mn-cs"/>
            </a:endParaRPr>
          </a:p>
        </p:txBody>
      </p:sp>
      <p:pic>
        <p:nvPicPr>
          <p:cNvPr id="44035" name="Picture 3" descr="東河小馬遺址出土的蹲踞葬(引自黃士強 199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33400" y="1519725"/>
            <a:ext cx="4800600" cy="323373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44036" name="Picture 4" descr="12613560872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38800" y="1519726"/>
            <a:ext cx="3181454" cy="324585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44037" name="Text Box 5"/>
          <p:cNvSpPr txBox="1">
            <a:spLocks noChangeArrowheads="1"/>
          </p:cNvSpPr>
          <p:nvPr/>
        </p:nvSpPr>
        <p:spPr bwMode="auto">
          <a:xfrm>
            <a:off x="539578" y="4968388"/>
            <a:ext cx="8280676" cy="1538883"/>
          </a:xfrm>
          <a:prstGeom prst="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gn="ctr" eaLnBrk="1" hangingPunct="1">
              <a:spcBef>
                <a:spcPts val="600"/>
              </a:spcBef>
              <a:defRPr sz="4000" b="1">
                <a:solidFill>
                  <a:srgbClr val="FFFFFF"/>
                </a:solidFill>
                <a:latin typeface="標楷體" panose="03000509000000000000" pitchFamily="65" charset="-120"/>
                <a:ea typeface="標楷體" panose="03000509000000000000" pitchFamily="65" charset="-120"/>
              </a:defRPr>
            </a:lvl1pPr>
            <a:lvl2pPr>
              <a:defRPr sz="4400">
                <a:solidFill>
                  <a:schemeClr val="tx2"/>
                </a:solidFill>
                <a:latin typeface="Garamond" panose="02020404030301010803" pitchFamily="18" charset="0"/>
              </a:defRPr>
            </a:lvl2pPr>
            <a:lvl3pPr>
              <a:defRPr sz="4400">
                <a:solidFill>
                  <a:schemeClr val="tx2"/>
                </a:solidFill>
                <a:latin typeface="Garamond" panose="02020404030301010803" pitchFamily="18" charset="0"/>
              </a:defRPr>
            </a:lvl3pPr>
            <a:lvl4pPr>
              <a:defRPr sz="4400">
                <a:solidFill>
                  <a:schemeClr val="tx2"/>
                </a:solidFill>
                <a:latin typeface="Garamond" panose="02020404030301010803" pitchFamily="18" charset="0"/>
              </a:defRPr>
            </a:lvl4pPr>
            <a:lvl5pPr>
              <a:defRPr sz="4400">
                <a:solidFill>
                  <a:schemeClr val="tx2"/>
                </a:solidFill>
                <a:latin typeface="Garamond" panose="02020404030301010803" pitchFamily="18" charset="0"/>
              </a:defRPr>
            </a:lvl5pPr>
            <a:lvl6pPr marL="457200" eaLnBrk="0" fontAlgn="base" hangingPunct="0">
              <a:spcBef>
                <a:spcPct val="0"/>
              </a:spcBef>
              <a:spcAft>
                <a:spcPct val="0"/>
              </a:spcAft>
              <a:defRPr sz="4400">
                <a:solidFill>
                  <a:schemeClr val="tx2"/>
                </a:solidFill>
                <a:latin typeface="Garamond" panose="02020404030301010803" pitchFamily="18" charset="0"/>
              </a:defRPr>
            </a:lvl6pPr>
            <a:lvl7pPr marL="914400" eaLnBrk="0" fontAlgn="base" hangingPunct="0">
              <a:spcBef>
                <a:spcPct val="0"/>
              </a:spcBef>
              <a:spcAft>
                <a:spcPct val="0"/>
              </a:spcAft>
              <a:defRPr sz="4400">
                <a:solidFill>
                  <a:schemeClr val="tx2"/>
                </a:solidFill>
                <a:latin typeface="Garamond" panose="02020404030301010803" pitchFamily="18" charset="0"/>
              </a:defRPr>
            </a:lvl7pPr>
            <a:lvl8pPr marL="1371600" eaLnBrk="0" fontAlgn="base" hangingPunct="0">
              <a:spcBef>
                <a:spcPct val="0"/>
              </a:spcBef>
              <a:spcAft>
                <a:spcPct val="0"/>
              </a:spcAft>
              <a:defRPr sz="4400">
                <a:solidFill>
                  <a:schemeClr val="tx2"/>
                </a:solidFill>
                <a:latin typeface="Garamond" panose="02020404030301010803" pitchFamily="18" charset="0"/>
              </a:defRPr>
            </a:lvl8pPr>
            <a:lvl9pPr marL="1828800" eaLnBrk="0" fontAlgn="base" hangingPunct="0">
              <a:spcBef>
                <a:spcPct val="0"/>
              </a:spcBef>
              <a:spcAft>
                <a:spcPct val="0"/>
              </a:spcAft>
              <a:defRPr sz="4400">
                <a:solidFill>
                  <a:schemeClr val="tx2"/>
                </a:solidFill>
                <a:latin typeface="Garamond" panose="02020404030301010803" pitchFamily="18" charset="0"/>
              </a:defRPr>
            </a:lvl9pPr>
          </a:lstStyle>
          <a:p>
            <a:pPr algn="l">
              <a:defRPr/>
            </a:pPr>
            <a:r>
              <a:rPr lang="zh-TW" altLang="en-US" sz="2800" dirty="0"/>
              <a:t>東河小馬遺址出土 </a:t>
            </a:r>
            <a:r>
              <a:rPr lang="en-US" altLang="zh-TW" sz="2800" dirty="0"/>
              <a:t>(</a:t>
            </a:r>
            <a:r>
              <a:rPr lang="zh-TW" altLang="en-US" sz="2800" dirty="0"/>
              <a:t>圖片引自黃士強，</a:t>
            </a:r>
            <a:r>
              <a:rPr lang="en-US" altLang="zh-TW" sz="2800" dirty="0"/>
              <a:t>1991</a:t>
            </a:r>
            <a:r>
              <a:rPr lang="zh-TW" altLang="en-US" sz="2800" dirty="0"/>
              <a:t>年</a:t>
            </a:r>
            <a:r>
              <a:rPr lang="en-US" altLang="zh-TW" sz="2800" dirty="0" smtClean="0"/>
              <a:t>)</a:t>
            </a:r>
          </a:p>
          <a:p>
            <a:pPr algn="l">
              <a:defRPr/>
            </a:pPr>
            <a:r>
              <a:rPr lang="zh-TW" altLang="en-US" sz="2800" dirty="0" smtClean="0"/>
              <a:t>鹿</a:t>
            </a:r>
            <a:r>
              <a:rPr lang="zh-TW" altLang="en-US" sz="2800" dirty="0"/>
              <a:t>野忠雄將史前埋葬方式分成三類</a:t>
            </a:r>
            <a:r>
              <a:rPr lang="zh-TW" altLang="en-US" sz="2800" dirty="0" smtClean="0"/>
              <a:t>：</a:t>
            </a:r>
            <a:endParaRPr lang="en-US" altLang="zh-TW" sz="2800" dirty="0" smtClean="0"/>
          </a:p>
          <a:p>
            <a:pPr algn="l">
              <a:defRPr/>
            </a:pPr>
            <a:r>
              <a:rPr lang="zh-TW" altLang="en-US" sz="2800" dirty="0" smtClean="0"/>
              <a:t>屈</a:t>
            </a:r>
            <a:r>
              <a:rPr lang="zh-TW" altLang="en-US" sz="2800" dirty="0"/>
              <a:t>肢葬、直肢葬（當時未提俯身葬）與蹲踞葬。</a:t>
            </a:r>
          </a:p>
        </p:txBody>
      </p:sp>
    </p:spTree>
  </p:cSld>
  <p:clrMapOvr>
    <a:masterClrMapping/>
  </p:clrMapOvr>
  <p:transition spd="med"/>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2971800" y="152400"/>
            <a:ext cx="2971800" cy="707886"/>
          </a:xfrm>
          <a:solidFill>
            <a:srgbClr val="00B050"/>
          </a:solidFill>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a:spAutoFit/>
          </a:bodyPr>
          <a:lstStyle/>
          <a:p>
            <a:pPr algn="ctr" eaLnBrk="1" hangingPunct="1">
              <a:spcBef>
                <a:spcPts val="600"/>
              </a:spcBef>
              <a:defRPr/>
            </a:pPr>
            <a:r>
              <a:rPr lang="zh-TW" altLang="en-US" sz="4000" b="1" dirty="0" smtClean="0">
                <a:solidFill>
                  <a:srgbClr val="FFFFFF"/>
                </a:solidFill>
                <a:latin typeface="標楷體" panose="03000509000000000000" pitchFamily="65" charset="-120"/>
                <a:ea typeface="標楷體" panose="03000509000000000000" pitchFamily="65" charset="-120"/>
                <a:cs typeface="+mn-cs"/>
              </a:rPr>
              <a:t>屈</a:t>
            </a:r>
            <a:r>
              <a:rPr lang="zh-TW" altLang="en-US" sz="4000" b="1" dirty="0">
                <a:solidFill>
                  <a:srgbClr val="FFFFFF"/>
                </a:solidFill>
                <a:latin typeface="標楷體" panose="03000509000000000000" pitchFamily="65" charset="-120"/>
                <a:ea typeface="標楷體" panose="03000509000000000000" pitchFamily="65" charset="-120"/>
                <a:cs typeface="+mn-cs"/>
              </a:rPr>
              <a:t>肢</a:t>
            </a:r>
            <a:r>
              <a:rPr lang="zh-TW" altLang="en-US" sz="4000" b="1" dirty="0" smtClean="0">
                <a:solidFill>
                  <a:srgbClr val="FFFFFF"/>
                </a:solidFill>
                <a:latin typeface="標楷體" panose="03000509000000000000" pitchFamily="65" charset="-120"/>
                <a:ea typeface="標楷體" panose="03000509000000000000" pitchFamily="65" charset="-120"/>
                <a:cs typeface="+mn-cs"/>
              </a:rPr>
              <a:t>葬</a:t>
            </a:r>
            <a:endParaRPr lang="zh-TW" altLang="en-US" sz="4000" b="1" dirty="0">
              <a:solidFill>
                <a:srgbClr val="FFFFFF"/>
              </a:solidFill>
              <a:latin typeface="標楷體" panose="03000509000000000000" pitchFamily="65" charset="-120"/>
              <a:ea typeface="標楷體" panose="03000509000000000000" pitchFamily="65" charset="-120"/>
              <a:cs typeface="+mn-cs"/>
            </a:endParaRPr>
          </a:p>
        </p:txBody>
      </p:sp>
      <p:pic>
        <p:nvPicPr>
          <p:cNvPr id="45059" name="Picture 3" descr="十三行的屈肢葬-中研院"/>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533400" y="965886"/>
            <a:ext cx="8001000" cy="4953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 name="文字方塊 1"/>
          <p:cNvSpPr txBox="1"/>
          <p:nvPr/>
        </p:nvSpPr>
        <p:spPr>
          <a:xfrm>
            <a:off x="533400" y="6038809"/>
            <a:ext cx="8001000" cy="759182"/>
          </a:xfrm>
          <a:prstGeom prst="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gn="ctr" eaLnBrk="1" hangingPunct="1">
              <a:spcBef>
                <a:spcPts val="600"/>
              </a:spcBef>
              <a:defRPr sz="4000" b="1">
                <a:solidFill>
                  <a:srgbClr val="FFFFFF"/>
                </a:solidFill>
                <a:latin typeface="標楷體" panose="03000509000000000000" pitchFamily="65" charset="-120"/>
                <a:ea typeface="標楷體" panose="03000509000000000000" pitchFamily="65" charset="-120"/>
              </a:defRPr>
            </a:lvl1pPr>
            <a:lvl2pPr>
              <a:defRPr sz="4400">
                <a:solidFill>
                  <a:schemeClr val="tx2"/>
                </a:solidFill>
                <a:latin typeface="Garamond" panose="02020404030301010803" pitchFamily="18" charset="0"/>
              </a:defRPr>
            </a:lvl2pPr>
            <a:lvl3pPr>
              <a:defRPr sz="4400">
                <a:solidFill>
                  <a:schemeClr val="tx2"/>
                </a:solidFill>
                <a:latin typeface="Garamond" panose="02020404030301010803" pitchFamily="18" charset="0"/>
              </a:defRPr>
            </a:lvl3pPr>
            <a:lvl4pPr>
              <a:defRPr sz="4400">
                <a:solidFill>
                  <a:schemeClr val="tx2"/>
                </a:solidFill>
                <a:latin typeface="Garamond" panose="02020404030301010803" pitchFamily="18" charset="0"/>
              </a:defRPr>
            </a:lvl4pPr>
            <a:lvl5pPr>
              <a:defRPr sz="4400">
                <a:solidFill>
                  <a:schemeClr val="tx2"/>
                </a:solidFill>
                <a:latin typeface="Garamond" panose="02020404030301010803" pitchFamily="18" charset="0"/>
              </a:defRPr>
            </a:lvl5pPr>
            <a:lvl6pPr marL="457200" eaLnBrk="0" fontAlgn="base" hangingPunct="0">
              <a:spcBef>
                <a:spcPct val="0"/>
              </a:spcBef>
              <a:spcAft>
                <a:spcPct val="0"/>
              </a:spcAft>
              <a:defRPr sz="4400">
                <a:solidFill>
                  <a:schemeClr val="tx2"/>
                </a:solidFill>
                <a:latin typeface="Garamond" panose="02020404030301010803" pitchFamily="18" charset="0"/>
              </a:defRPr>
            </a:lvl6pPr>
            <a:lvl7pPr marL="914400" eaLnBrk="0" fontAlgn="base" hangingPunct="0">
              <a:spcBef>
                <a:spcPct val="0"/>
              </a:spcBef>
              <a:spcAft>
                <a:spcPct val="0"/>
              </a:spcAft>
              <a:defRPr sz="4400">
                <a:solidFill>
                  <a:schemeClr val="tx2"/>
                </a:solidFill>
                <a:latin typeface="Garamond" panose="02020404030301010803" pitchFamily="18" charset="0"/>
              </a:defRPr>
            </a:lvl7pPr>
            <a:lvl8pPr marL="1371600" eaLnBrk="0" fontAlgn="base" hangingPunct="0">
              <a:spcBef>
                <a:spcPct val="0"/>
              </a:spcBef>
              <a:spcAft>
                <a:spcPct val="0"/>
              </a:spcAft>
              <a:defRPr sz="4400">
                <a:solidFill>
                  <a:schemeClr val="tx2"/>
                </a:solidFill>
                <a:latin typeface="Garamond" panose="02020404030301010803" pitchFamily="18" charset="0"/>
              </a:defRPr>
            </a:lvl8pPr>
            <a:lvl9pPr marL="1828800" eaLnBrk="0" fontAlgn="base" hangingPunct="0">
              <a:spcBef>
                <a:spcPct val="0"/>
              </a:spcBef>
              <a:spcAft>
                <a:spcPct val="0"/>
              </a:spcAft>
              <a:defRPr sz="4400">
                <a:solidFill>
                  <a:schemeClr val="tx2"/>
                </a:solidFill>
                <a:latin typeface="Garamond" panose="02020404030301010803" pitchFamily="18" charset="0"/>
              </a:defRPr>
            </a:lvl9pPr>
          </a:lstStyle>
          <a:p>
            <a:pPr algn="l">
              <a:lnSpc>
                <a:spcPts val="2600"/>
              </a:lnSpc>
              <a:spcBef>
                <a:spcPts val="0"/>
              </a:spcBef>
              <a:defRPr/>
            </a:pPr>
            <a:r>
              <a:rPr lang="zh-TW" altLang="en-US" sz="2400" dirty="0"/>
              <a:t>其原因可能有二</a:t>
            </a:r>
            <a:r>
              <a:rPr lang="zh-TW" altLang="en-US" sz="2400" dirty="0" smtClean="0"/>
              <a:t>：           （圖：中央研究院）</a:t>
            </a:r>
          </a:p>
          <a:p>
            <a:pPr algn="l">
              <a:lnSpc>
                <a:spcPts val="2600"/>
              </a:lnSpc>
              <a:spcBef>
                <a:spcPts val="0"/>
              </a:spcBef>
              <a:defRPr/>
            </a:pPr>
            <a:r>
              <a:rPr lang="zh-TW" altLang="en-US" sz="2400" dirty="0" smtClean="0">
                <a:sym typeface="Wingdings 2" panose="05020102010507070707" pitchFamily="18" charset="2"/>
              </a:rPr>
              <a:t></a:t>
            </a:r>
            <a:r>
              <a:rPr lang="zh-TW" altLang="en-US" sz="2400" dirty="0">
                <a:sym typeface="Wingdings 2" panose="05020102010507070707" pitchFamily="18" charset="2"/>
              </a:rPr>
              <a:t>象徵重回母親子宮，</a:t>
            </a:r>
            <a:r>
              <a:rPr lang="zh-TW" altLang="en-US" sz="2400" dirty="0" smtClean="0">
                <a:sym typeface="Wingdings 2" panose="05020102010507070707" pitchFamily="18" charset="2"/>
              </a:rPr>
              <a:t>等待再生  符合睡眠姿勢。</a:t>
            </a:r>
            <a:endParaRPr lang="en-US" altLang="zh-TW" sz="2400" dirty="0" smtClean="0">
              <a:sym typeface="Wingdings 2" panose="05020102010507070707" pitchFamily="18" charset="2"/>
            </a:endParaRPr>
          </a:p>
        </p:txBody>
      </p:sp>
    </p:spTree>
  </p:cSld>
  <p:clrMapOvr>
    <a:masterClrMapping/>
  </p:clrMapOvr>
  <p:transition spd="med"/>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609600" y="274638"/>
            <a:ext cx="8077200" cy="715962"/>
          </a:xfrm>
        </p:spPr>
        <p:txBody>
          <a:bodyPr/>
          <a:lstStyle/>
          <a:p>
            <a:pPr algn="ctr"/>
            <a:r>
              <a:rPr lang="zh-TW" altLang="en-US" sz="4000" b="1" smtClean="0">
                <a:ea typeface="標楷體" panose="03000509000000000000" pitchFamily="65" charset="-120"/>
              </a:rPr>
              <a:t>引用資料來源</a:t>
            </a:r>
          </a:p>
        </p:txBody>
      </p:sp>
      <p:sp>
        <p:nvSpPr>
          <p:cNvPr id="51203" name="Rectangle 3"/>
          <p:cNvSpPr>
            <a:spLocks noGrp="1" noChangeArrowheads="1"/>
          </p:cNvSpPr>
          <p:nvPr>
            <p:ph type="body" idx="1"/>
          </p:nvPr>
        </p:nvSpPr>
        <p:spPr>
          <a:xfrm>
            <a:off x="609600" y="1143000"/>
            <a:ext cx="8216900" cy="5715000"/>
          </a:xfrm>
          <a:noFill/>
        </p:spPr>
        <p:txBody>
          <a:bodyPr lIns="54000" rIns="18000"/>
          <a:lstStyle/>
          <a:p>
            <a:pPr>
              <a:lnSpc>
                <a:spcPct val="115000"/>
              </a:lnSpc>
              <a:spcBef>
                <a:spcPct val="0"/>
              </a:spcBef>
              <a:buFontTx/>
              <a:buNone/>
            </a:pPr>
            <a:r>
              <a:rPr lang="en-US" altLang="zh-TW" sz="1800" b="1" smtClean="0">
                <a:solidFill>
                  <a:schemeClr val="tx1"/>
                </a:solidFill>
                <a:ea typeface="標楷體" panose="03000509000000000000" pitchFamily="65" charset="-120"/>
              </a:rPr>
              <a:t>01</a:t>
            </a:r>
            <a:r>
              <a:rPr lang="zh-TW" altLang="en-US" sz="1800" b="1" smtClean="0">
                <a:solidFill>
                  <a:schemeClr val="tx1"/>
                </a:solidFill>
                <a:ea typeface="標楷體" panose="03000509000000000000" pitchFamily="65" charset="-120"/>
              </a:rPr>
              <a:t>、維基百科，網址：</a:t>
            </a:r>
            <a:r>
              <a:rPr lang="en-US" altLang="zh-TW" sz="1800" b="1" smtClean="0">
                <a:solidFill>
                  <a:schemeClr val="tx1"/>
                </a:solidFill>
                <a:ea typeface="標楷體" panose="03000509000000000000" pitchFamily="65" charset="-120"/>
              </a:rPr>
              <a:t>http://zh.wikipedia.org/</a:t>
            </a:r>
          </a:p>
          <a:p>
            <a:pPr>
              <a:lnSpc>
                <a:spcPct val="115000"/>
              </a:lnSpc>
              <a:spcBef>
                <a:spcPct val="0"/>
              </a:spcBef>
              <a:buFontTx/>
              <a:buNone/>
            </a:pPr>
            <a:r>
              <a:rPr lang="en-US" altLang="zh-TW" sz="1800" b="1" smtClean="0">
                <a:solidFill>
                  <a:schemeClr val="tx1"/>
                </a:solidFill>
                <a:ea typeface="標楷體" panose="03000509000000000000" pitchFamily="65" charset="-120"/>
              </a:rPr>
              <a:t>02</a:t>
            </a:r>
            <a:r>
              <a:rPr lang="zh-TW" altLang="en-US" sz="1800" b="1" smtClean="0">
                <a:solidFill>
                  <a:schemeClr val="tx1"/>
                </a:solidFill>
                <a:ea typeface="標楷體" panose="03000509000000000000" pitchFamily="65" charset="-120"/>
              </a:rPr>
              <a:t>、宋文薰</a:t>
            </a:r>
          </a:p>
          <a:p>
            <a:pPr>
              <a:lnSpc>
                <a:spcPct val="115000"/>
              </a:lnSpc>
              <a:spcBef>
                <a:spcPct val="0"/>
              </a:spcBef>
              <a:buFontTx/>
              <a:buNone/>
            </a:pPr>
            <a:r>
              <a:rPr lang="en-US" altLang="zh-TW" sz="1800" b="1" smtClean="0">
                <a:solidFill>
                  <a:schemeClr val="tx1"/>
                </a:solidFill>
                <a:ea typeface="標楷體" panose="03000509000000000000" pitchFamily="65" charset="-120"/>
              </a:rPr>
              <a:t>03</a:t>
            </a:r>
            <a:r>
              <a:rPr lang="zh-TW" altLang="en-US" sz="1800" b="1" smtClean="0">
                <a:solidFill>
                  <a:schemeClr val="tx1"/>
                </a:solidFill>
                <a:ea typeface="標楷體" panose="03000509000000000000" pitchFamily="65" charset="-120"/>
              </a:rPr>
              <a:t>、國立臺灣史前文化博物館，網址：</a:t>
            </a:r>
            <a:r>
              <a:rPr lang="en-US" altLang="zh-TW" sz="1800" b="1" smtClean="0">
                <a:solidFill>
                  <a:schemeClr val="tx1"/>
                </a:solidFill>
                <a:ea typeface="標楷體" panose="03000509000000000000" pitchFamily="65" charset="-120"/>
              </a:rPr>
              <a:t>http://www.nmp.gov.tw/</a:t>
            </a:r>
          </a:p>
          <a:p>
            <a:pPr>
              <a:lnSpc>
                <a:spcPct val="115000"/>
              </a:lnSpc>
              <a:spcBef>
                <a:spcPct val="0"/>
              </a:spcBef>
              <a:buFontTx/>
              <a:buNone/>
            </a:pPr>
            <a:r>
              <a:rPr lang="en-US" altLang="zh-TW" sz="1800" b="1" smtClean="0">
                <a:solidFill>
                  <a:schemeClr val="tx1"/>
                </a:solidFill>
                <a:ea typeface="標楷體" panose="03000509000000000000" pitchFamily="65" charset="-120"/>
              </a:rPr>
              <a:t>04</a:t>
            </a:r>
            <a:r>
              <a:rPr lang="zh-TW" altLang="en-US" sz="1800" b="1" smtClean="0">
                <a:solidFill>
                  <a:schemeClr val="tx1"/>
                </a:solidFill>
                <a:ea typeface="標楷體" panose="03000509000000000000" pitchFamily="65" charset="-120"/>
              </a:rPr>
              <a:t>、國立自然科學博物館，網址：</a:t>
            </a:r>
            <a:r>
              <a:rPr lang="en-US" altLang="zh-TW" sz="1800" b="1" smtClean="0">
                <a:solidFill>
                  <a:schemeClr val="tx1"/>
                </a:solidFill>
                <a:ea typeface="標楷體" panose="03000509000000000000" pitchFamily="65" charset="-120"/>
              </a:rPr>
              <a:t>http://digimuse.nmns.edu.tw/</a:t>
            </a:r>
          </a:p>
          <a:p>
            <a:pPr>
              <a:lnSpc>
                <a:spcPct val="115000"/>
              </a:lnSpc>
              <a:spcBef>
                <a:spcPct val="0"/>
              </a:spcBef>
              <a:buFontTx/>
              <a:buNone/>
            </a:pPr>
            <a:r>
              <a:rPr lang="en-US" altLang="zh-TW" sz="1800" b="1" smtClean="0">
                <a:solidFill>
                  <a:schemeClr val="tx1"/>
                </a:solidFill>
                <a:ea typeface="標楷體" panose="03000509000000000000" pitchFamily="65" charset="-120"/>
              </a:rPr>
              <a:t>05</a:t>
            </a:r>
            <a:r>
              <a:rPr lang="zh-TW" altLang="en-US" sz="1800" b="1" smtClean="0">
                <a:solidFill>
                  <a:schemeClr val="tx1"/>
                </a:solidFill>
                <a:ea typeface="標楷體" panose="03000509000000000000" pitchFamily="65" charset="-120"/>
              </a:rPr>
              <a:t>、十三行博物館，網址：</a:t>
            </a:r>
            <a:r>
              <a:rPr lang="en-US" altLang="zh-TW" sz="1800" b="1" smtClean="0">
                <a:solidFill>
                  <a:schemeClr val="tx1"/>
                </a:solidFill>
                <a:ea typeface="標楷體" panose="03000509000000000000" pitchFamily="65" charset="-120"/>
              </a:rPr>
              <a:t>http://www.sshm.tpc.gov.tw/</a:t>
            </a:r>
          </a:p>
          <a:p>
            <a:pPr>
              <a:lnSpc>
                <a:spcPct val="115000"/>
              </a:lnSpc>
              <a:spcBef>
                <a:spcPct val="0"/>
              </a:spcBef>
              <a:buFontTx/>
              <a:buNone/>
            </a:pPr>
            <a:r>
              <a:rPr lang="en-US" altLang="zh-TW" sz="1800" b="1" smtClean="0">
                <a:solidFill>
                  <a:schemeClr val="tx1"/>
                </a:solidFill>
                <a:ea typeface="標楷體" panose="03000509000000000000" pitchFamily="65" charset="-120"/>
              </a:rPr>
              <a:t>06</a:t>
            </a:r>
            <a:r>
              <a:rPr lang="zh-TW" altLang="en-US" sz="1800" b="1" smtClean="0">
                <a:solidFill>
                  <a:schemeClr val="tx1"/>
                </a:solidFill>
                <a:ea typeface="標楷體" panose="03000509000000000000" pitchFamily="65" charset="-120"/>
              </a:rPr>
              <a:t>、中央研究院，網址：</a:t>
            </a:r>
            <a:r>
              <a:rPr lang="en-US" altLang="zh-TW" sz="1800" b="1" smtClean="0">
                <a:solidFill>
                  <a:schemeClr val="tx1"/>
                </a:solidFill>
                <a:ea typeface="標楷體" panose="03000509000000000000" pitchFamily="65" charset="-120"/>
              </a:rPr>
              <a:t>http://www.sinica.edu.tw/</a:t>
            </a:r>
          </a:p>
          <a:p>
            <a:pPr>
              <a:lnSpc>
                <a:spcPct val="115000"/>
              </a:lnSpc>
              <a:spcBef>
                <a:spcPct val="0"/>
              </a:spcBef>
              <a:buFontTx/>
              <a:buNone/>
            </a:pPr>
            <a:r>
              <a:rPr lang="en-US" altLang="zh-TW" sz="1800" b="1" smtClean="0">
                <a:solidFill>
                  <a:schemeClr val="tx1"/>
                </a:solidFill>
                <a:ea typeface="標楷體" panose="03000509000000000000" pitchFamily="65" charset="-120"/>
              </a:rPr>
              <a:t>07</a:t>
            </a:r>
            <a:r>
              <a:rPr lang="zh-TW" altLang="en-US" sz="1800" b="1" smtClean="0">
                <a:solidFill>
                  <a:schemeClr val="tx1"/>
                </a:solidFill>
                <a:ea typeface="標楷體" panose="03000509000000000000" pitchFamily="65" charset="-120"/>
              </a:rPr>
              <a:t>、臺灣大學典藏數位化計畫，網址：</a:t>
            </a:r>
            <a:r>
              <a:rPr lang="en-US" altLang="zh-TW" sz="1800" b="1" smtClean="0">
                <a:solidFill>
                  <a:schemeClr val="tx1"/>
                </a:solidFill>
                <a:ea typeface="標楷體" panose="03000509000000000000" pitchFamily="65" charset="-120"/>
              </a:rPr>
              <a:t>http://www.darc.ntu.edu.tw/</a:t>
            </a:r>
          </a:p>
          <a:p>
            <a:pPr>
              <a:lnSpc>
                <a:spcPct val="115000"/>
              </a:lnSpc>
              <a:spcBef>
                <a:spcPct val="0"/>
              </a:spcBef>
              <a:buFontTx/>
              <a:buNone/>
            </a:pPr>
            <a:r>
              <a:rPr lang="en-US" altLang="zh-TW" sz="1800" b="1" smtClean="0">
                <a:solidFill>
                  <a:schemeClr val="tx1"/>
                </a:solidFill>
                <a:ea typeface="標楷體" panose="03000509000000000000" pitchFamily="65" charset="-120"/>
              </a:rPr>
              <a:t>08</a:t>
            </a:r>
            <a:r>
              <a:rPr lang="zh-TW" altLang="en-US" sz="1800" b="1" smtClean="0">
                <a:solidFill>
                  <a:schemeClr val="tx1"/>
                </a:solidFill>
                <a:ea typeface="標楷體" panose="03000509000000000000" pitchFamily="65" charset="-120"/>
              </a:rPr>
              <a:t>、翰林出版社</a:t>
            </a:r>
          </a:p>
          <a:p>
            <a:pPr>
              <a:lnSpc>
                <a:spcPct val="115000"/>
              </a:lnSpc>
              <a:spcBef>
                <a:spcPct val="0"/>
              </a:spcBef>
              <a:buFontTx/>
              <a:buNone/>
            </a:pPr>
            <a:r>
              <a:rPr lang="en-US" altLang="zh-TW" sz="1800" b="1" smtClean="0">
                <a:solidFill>
                  <a:schemeClr val="tx1"/>
                </a:solidFill>
                <a:ea typeface="標楷體" panose="03000509000000000000" pitchFamily="65" charset="-120"/>
              </a:rPr>
              <a:t>09</a:t>
            </a:r>
            <a:r>
              <a:rPr lang="zh-TW" altLang="en-US" sz="1800" b="1" smtClean="0">
                <a:solidFill>
                  <a:schemeClr val="tx1"/>
                </a:solidFill>
                <a:ea typeface="標楷體" panose="03000509000000000000" pitchFamily="65" charset="-120"/>
              </a:rPr>
              <a:t>、劉克竑，</a:t>
            </a:r>
            <a:r>
              <a:rPr lang="en-US" altLang="zh-TW" sz="1800" b="1" smtClean="0">
                <a:solidFill>
                  <a:schemeClr val="tx1"/>
                </a:solidFill>
                <a:latin typeface="標楷體" panose="03000509000000000000" pitchFamily="65" charset="-120"/>
                <a:ea typeface="標楷體" panose="03000509000000000000" pitchFamily="65" charset="-120"/>
              </a:rPr>
              <a:t>《</a:t>
            </a:r>
            <a:r>
              <a:rPr lang="zh-TW" altLang="en-US" sz="1800" b="1" smtClean="0">
                <a:solidFill>
                  <a:schemeClr val="tx1"/>
                </a:solidFill>
                <a:latin typeface="標楷體" panose="03000509000000000000" pitchFamily="65" charset="-120"/>
                <a:ea typeface="標楷體" panose="03000509000000000000" pitchFamily="65" charset="-120"/>
              </a:rPr>
              <a:t>臺灣史前人</a:t>
            </a:r>
            <a:r>
              <a:rPr lang="en-US" altLang="zh-TW" sz="1800" b="1" smtClean="0">
                <a:solidFill>
                  <a:schemeClr val="tx1"/>
                </a:solidFill>
                <a:latin typeface="標楷體" panose="03000509000000000000" pitchFamily="65" charset="-120"/>
                <a:ea typeface="標楷體" panose="03000509000000000000" pitchFamily="65" charset="-120"/>
              </a:rPr>
              <a:t>》</a:t>
            </a:r>
            <a:r>
              <a:rPr lang="zh-TW" altLang="en-US" sz="1800" b="1" smtClean="0">
                <a:solidFill>
                  <a:schemeClr val="tx1"/>
                </a:solidFill>
                <a:latin typeface="標楷體" panose="03000509000000000000" pitchFamily="65" charset="-120"/>
                <a:ea typeface="標楷體" panose="03000509000000000000" pitchFamily="65" charset="-120"/>
              </a:rPr>
              <a:t>（臺北市：文建會，</a:t>
            </a:r>
            <a:r>
              <a:rPr lang="en-US" altLang="zh-TW" sz="1800" b="1" smtClean="0">
                <a:solidFill>
                  <a:schemeClr val="tx1"/>
                </a:solidFill>
                <a:latin typeface="標楷體" panose="03000509000000000000" pitchFamily="65" charset="-120"/>
                <a:ea typeface="標楷體" panose="03000509000000000000" pitchFamily="65" charset="-120"/>
              </a:rPr>
              <a:t>1997</a:t>
            </a:r>
            <a:r>
              <a:rPr lang="zh-TW" altLang="en-US" sz="1800" b="1" smtClean="0">
                <a:solidFill>
                  <a:schemeClr val="tx1"/>
                </a:solidFill>
                <a:latin typeface="標楷體" panose="03000509000000000000" pitchFamily="65" charset="-120"/>
                <a:ea typeface="標楷體" panose="03000509000000000000" pitchFamily="65" charset="-120"/>
              </a:rPr>
              <a:t>）。</a:t>
            </a:r>
          </a:p>
          <a:p>
            <a:pPr>
              <a:lnSpc>
                <a:spcPct val="115000"/>
              </a:lnSpc>
              <a:spcBef>
                <a:spcPct val="0"/>
              </a:spcBef>
              <a:buFontTx/>
              <a:buNone/>
            </a:pPr>
            <a:r>
              <a:rPr lang="en-US" altLang="zh-TW" sz="1800" b="1" smtClean="0">
                <a:solidFill>
                  <a:schemeClr val="tx1"/>
                </a:solidFill>
                <a:latin typeface="標楷體" panose="03000509000000000000" pitchFamily="65" charset="-120"/>
                <a:ea typeface="標楷體" panose="03000509000000000000" pitchFamily="65" charset="-120"/>
              </a:rPr>
              <a:t>10</a:t>
            </a:r>
            <a:r>
              <a:rPr lang="zh-TW" altLang="en-US" sz="1800" b="1" smtClean="0">
                <a:solidFill>
                  <a:schemeClr val="tx1"/>
                </a:solidFill>
                <a:latin typeface="標楷體" panose="03000509000000000000" pitchFamily="65" charset="-120"/>
                <a:ea typeface="標楷體" panose="03000509000000000000" pitchFamily="65" charset="-120"/>
              </a:rPr>
              <a:t>、</a:t>
            </a:r>
            <a:r>
              <a:rPr lang="zh-TW" altLang="en-US" sz="1800" b="1" smtClean="0">
                <a:solidFill>
                  <a:schemeClr val="tx1"/>
                </a:solidFill>
                <a:ea typeface="標楷體" panose="03000509000000000000" pitchFamily="65" charset="-120"/>
              </a:rPr>
              <a:t>涵與汝媽咪的相簿，</a:t>
            </a:r>
            <a:r>
              <a:rPr kumimoji="1" lang="en-US" altLang="zh-TW" sz="1800" b="1" smtClean="0">
                <a:solidFill>
                  <a:schemeClr val="tx1"/>
                </a:solidFill>
                <a:ea typeface="新細明體" panose="02020500000000000000" pitchFamily="18" charset="-120"/>
              </a:rPr>
              <a:t>http://a876987.pixnet.net/album/photo/127685780 </a:t>
            </a:r>
          </a:p>
          <a:p>
            <a:pPr>
              <a:lnSpc>
                <a:spcPct val="115000"/>
              </a:lnSpc>
              <a:spcBef>
                <a:spcPct val="0"/>
              </a:spcBef>
              <a:buFontTx/>
              <a:buNone/>
            </a:pPr>
            <a:r>
              <a:rPr lang="en-US" altLang="zh-TW" sz="1800" b="1" smtClean="0">
                <a:solidFill>
                  <a:schemeClr val="tx1"/>
                </a:solidFill>
                <a:latin typeface="標楷體" panose="03000509000000000000" pitchFamily="65" charset="-120"/>
                <a:ea typeface="標楷體" panose="03000509000000000000" pitchFamily="65" charset="-120"/>
              </a:rPr>
              <a:t>11</a:t>
            </a:r>
            <a:r>
              <a:rPr lang="zh-TW" altLang="en-US" sz="1800" b="1" smtClean="0">
                <a:solidFill>
                  <a:schemeClr val="tx1"/>
                </a:solidFill>
                <a:latin typeface="標楷體" panose="03000509000000000000" pitchFamily="65" charset="-120"/>
                <a:ea typeface="標楷體" panose="03000509000000000000" pitchFamily="65" charset="-120"/>
              </a:rPr>
              <a:t>、劉益昌，</a:t>
            </a:r>
            <a:r>
              <a:rPr lang="en-US" altLang="zh-TW" sz="1800" b="1" smtClean="0">
                <a:solidFill>
                  <a:schemeClr val="tx1"/>
                </a:solidFill>
                <a:latin typeface="標楷體" panose="03000509000000000000" pitchFamily="65" charset="-120"/>
                <a:ea typeface="標楷體" panose="03000509000000000000" pitchFamily="65" charset="-120"/>
              </a:rPr>
              <a:t>《</a:t>
            </a:r>
            <a:r>
              <a:rPr lang="zh-TW" altLang="en-US" sz="1800" b="1" smtClean="0">
                <a:solidFill>
                  <a:schemeClr val="tx1"/>
                </a:solidFill>
                <a:latin typeface="標楷體" panose="03000509000000000000" pitchFamily="65" charset="-120"/>
                <a:ea typeface="標楷體" panose="03000509000000000000" pitchFamily="65" charset="-120"/>
              </a:rPr>
              <a:t>臺灣的史前文化與遺址</a:t>
            </a:r>
            <a:r>
              <a:rPr lang="en-US" altLang="zh-TW" sz="1800" b="1" smtClean="0">
                <a:solidFill>
                  <a:schemeClr val="tx1"/>
                </a:solidFill>
                <a:latin typeface="標楷體" panose="03000509000000000000" pitchFamily="65" charset="-120"/>
                <a:ea typeface="標楷體" panose="03000509000000000000" pitchFamily="65" charset="-120"/>
              </a:rPr>
              <a:t>》</a:t>
            </a:r>
            <a:r>
              <a:rPr lang="zh-TW" altLang="en-US" sz="1800" b="1" smtClean="0">
                <a:solidFill>
                  <a:schemeClr val="tx1"/>
                </a:solidFill>
                <a:latin typeface="標楷體" panose="03000509000000000000" pitchFamily="65" charset="-120"/>
                <a:ea typeface="標楷體" panose="03000509000000000000" pitchFamily="65" charset="-120"/>
              </a:rPr>
              <a:t>（南投市：臺灣省文獻委員會，</a:t>
            </a:r>
            <a:r>
              <a:rPr lang="en-US" altLang="zh-TW" sz="1800" b="1" smtClean="0">
                <a:solidFill>
                  <a:schemeClr val="tx1"/>
                </a:solidFill>
                <a:latin typeface="標楷體" panose="03000509000000000000" pitchFamily="65" charset="-120"/>
                <a:ea typeface="標楷體" panose="03000509000000000000" pitchFamily="65" charset="-120"/>
              </a:rPr>
              <a:t>1996</a:t>
            </a:r>
            <a:r>
              <a:rPr lang="zh-TW" altLang="en-US" sz="1800" b="1" smtClean="0">
                <a:solidFill>
                  <a:schemeClr val="tx1"/>
                </a:solidFill>
                <a:latin typeface="標楷體" panose="03000509000000000000" pitchFamily="65" charset="-120"/>
                <a:ea typeface="標楷體" panose="03000509000000000000" pitchFamily="65" charset="-120"/>
              </a:rPr>
              <a:t>）</a:t>
            </a:r>
          </a:p>
          <a:p>
            <a:pPr>
              <a:lnSpc>
                <a:spcPct val="115000"/>
              </a:lnSpc>
              <a:spcBef>
                <a:spcPct val="0"/>
              </a:spcBef>
              <a:buFontTx/>
              <a:buNone/>
            </a:pPr>
            <a:r>
              <a:rPr lang="en-US" altLang="zh-TW" sz="1800" b="1" smtClean="0">
                <a:solidFill>
                  <a:schemeClr val="tx1"/>
                </a:solidFill>
                <a:latin typeface="標楷體" panose="03000509000000000000" pitchFamily="65" charset="-120"/>
                <a:ea typeface="標楷體" panose="03000509000000000000" pitchFamily="65" charset="-120"/>
              </a:rPr>
              <a:t>12</a:t>
            </a:r>
            <a:r>
              <a:rPr lang="zh-TW" altLang="en-US" sz="1800" b="1" smtClean="0">
                <a:solidFill>
                  <a:schemeClr val="tx1"/>
                </a:solidFill>
                <a:latin typeface="標楷體" panose="03000509000000000000" pitchFamily="65" charset="-120"/>
                <a:ea typeface="標楷體" panose="03000509000000000000" pitchFamily="65" charset="-120"/>
              </a:rPr>
              <a:t>、大英百科線上圖庫，網址：</a:t>
            </a:r>
            <a:r>
              <a:rPr lang="en-US" altLang="zh-TW" sz="1800" b="1" smtClean="0">
                <a:solidFill>
                  <a:schemeClr val="tx1"/>
                </a:solidFill>
                <a:latin typeface="標楷體" panose="03000509000000000000" pitchFamily="65" charset="-120"/>
                <a:ea typeface="標楷體" panose="03000509000000000000" pitchFamily="65" charset="-120"/>
              </a:rPr>
              <a:t>http://quest.eb.com/</a:t>
            </a:r>
          </a:p>
          <a:p>
            <a:pPr>
              <a:lnSpc>
                <a:spcPct val="115000"/>
              </a:lnSpc>
              <a:spcBef>
                <a:spcPct val="0"/>
              </a:spcBef>
              <a:buFontTx/>
              <a:buNone/>
            </a:pPr>
            <a:r>
              <a:rPr lang="en-US" altLang="zh-TW" sz="1800" b="1" smtClean="0">
                <a:solidFill>
                  <a:schemeClr val="tx1"/>
                </a:solidFill>
                <a:latin typeface="標楷體" panose="03000509000000000000" pitchFamily="65" charset="-120"/>
                <a:ea typeface="標楷體" panose="03000509000000000000" pitchFamily="65" charset="-120"/>
              </a:rPr>
              <a:t>13</a:t>
            </a:r>
            <a:r>
              <a:rPr lang="zh-TW" altLang="en-US" sz="1800" b="1" smtClean="0">
                <a:solidFill>
                  <a:schemeClr val="tx1"/>
                </a:solidFill>
                <a:latin typeface="標楷體" panose="03000509000000000000" pitchFamily="65" charset="-120"/>
                <a:ea typeface="標楷體" panose="03000509000000000000" pitchFamily="65" charset="-120"/>
              </a:rPr>
              <a:t>、謝祖華</a:t>
            </a:r>
          </a:p>
          <a:p>
            <a:pPr>
              <a:lnSpc>
                <a:spcPct val="115000"/>
              </a:lnSpc>
              <a:spcBef>
                <a:spcPct val="0"/>
              </a:spcBef>
              <a:buFontTx/>
              <a:buNone/>
            </a:pPr>
            <a:r>
              <a:rPr lang="en-US" altLang="zh-TW" sz="1800" b="1" smtClean="0">
                <a:solidFill>
                  <a:schemeClr val="tx1"/>
                </a:solidFill>
                <a:latin typeface="標楷體" panose="03000509000000000000" pitchFamily="65" charset="-120"/>
                <a:ea typeface="標楷體" panose="03000509000000000000" pitchFamily="65" charset="-120"/>
              </a:rPr>
              <a:t>14</a:t>
            </a:r>
            <a:r>
              <a:rPr lang="zh-TW" altLang="en-US" sz="1800" b="1" smtClean="0">
                <a:solidFill>
                  <a:schemeClr val="tx1"/>
                </a:solidFill>
                <a:latin typeface="標楷體" panose="03000509000000000000" pitchFamily="65" charset="-120"/>
                <a:ea typeface="標楷體" panose="03000509000000000000" pitchFamily="65" charset="-120"/>
              </a:rPr>
              <a:t>、何傳坤、屈慧麗，</a:t>
            </a:r>
            <a:r>
              <a:rPr lang="en-US" altLang="zh-TW" sz="1800" b="1" smtClean="0">
                <a:solidFill>
                  <a:schemeClr val="tx1"/>
                </a:solidFill>
                <a:latin typeface="標楷體" panose="03000509000000000000" pitchFamily="65" charset="-120"/>
                <a:ea typeface="標楷體" panose="03000509000000000000" pitchFamily="65" charset="-120"/>
              </a:rPr>
              <a:t>《</a:t>
            </a:r>
            <a:r>
              <a:rPr lang="zh-TW" altLang="en-US" sz="1800" b="1" smtClean="0">
                <a:solidFill>
                  <a:schemeClr val="tx1"/>
                </a:solidFill>
                <a:latin typeface="標楷體" panose="03000509000000000000" pitchFamily="65" charset="-120"/>
                <a:ea typeface="標楷體" panose="03000509000000000000" pitchFamily="65" charset="-120"/>
              </a:rPr>
              <a:t>小來的故鄉</a:t>
            </a:r>
            <a:r>
              <a:rPr lang="en-US" altLang="zh-TW" sz="1800" b="1" smtClean="0">
                <a:solidFill>
                  <a:schemeClr val="tx1"/>
                </a:solidFill>
                <a:latin typeface="標楷體" panose="03000509000000000000" pitchFamily="65" charset="-120"/>
                <a:ea typeface="標楷體" panose="03000509000000000000" pitchFamily="65" charset="-120"/>
              </a:rPr>
              <a:t>》</a:t>
            </a:r>
            <a:r>
              <a:rPr lang="zh-TW" altLang="en-US" sz="1800" b="1" smtClean="0">
                <a:solidFill>
                  <a:schemeClr val="tx1"/>
                </a:solidFill>
                <a:latin typeface="標楷體" panose="03000509000000000000" pitchFamily="65" charset="-120"/>
                <a:ea typeface="標楷體" panose="03000509000000000000" pitchFamily="65" charset="-120"/>
              </a:rPr>
              <a:t>（臺中市：中市文化局，</a:t>
            </a:r>
            <a:r>
              <a:rPr lang="en-US" altLang="zh-TW" sz="1800" b="1" smtClean="0">
                <a:solidFill>
                  <a:schemeClr val="tx1"/>
                </a:solidFill>
                <a:latin typeface="標楷體" panose="03000509000000000000" pitchFamily="65" charset="-120"/>
                <a:ea typeface="標楷體" panose="03000509000000000000" pitchFamily="65" charset="-120"/>
              </a:rPr>
              <a:t>2005</a:t>
            </a:r>
            <a:r>
              <a:rPr lang="zh-TW" altLang="en-US" sz="1800" b="1" smtClean="0">
                <a:solidFill>
                  <a:schemeClr val="tx1"/>
                </a:solidFill>
                <a:latin typeface="標楷體" panose="03000509000000000000" pitchFamily="65" charset="-120"/>
                <a:ea typeface="標楷體" panose="03000509000000000000" pitchFamily="65" charset="-120"/>
              </a:rPr>
              <a:t>）。</a:t>
            </a:r>
            <a:endParaRPr lang="en-US" altLang="zh-TW" sz="1800" b="1" smtClean="0">
              <a:solidFill>
                <a:schemeClr val="tx1"/>
              </a:solidFill>
              <a:latin typeface="標楷體" panose="03000509000000000000" pitchFamily="65" charset="-120"/>
              <a:ea typeface="標楷體" panose="03000509000000000000" pitchFamily="65" charset="-120"/>
            </a:endParaRPr>
          </a:p>
          <a:p>
            <a:pPr>
              <a:lnSpc>
                <a:spcPct val="115000"/>
              </a:lnSpc>
              <a:spcBef>
                <a:spcPct val="0"/>
              </a:spcBef>
              <a:buFontTx/>
              <a:buNone/>
            </a:pPr>
            <a:r>
              <a:rPr lang="en-US" altLang="zh-TW" sz="1800" b="1" smtClean="0">
                <a:solidFill>
                  <a:schemeClr val="tx1"/>
                </a:solidFill>
                <a:latin typeface="標楷體" panose="03000509000000000000" pitchFamily="65" charset="-120"/>
                <a:ea typeface="標楷體" panose="03000509000000000000" pitchFamily="65" charset="-120"/>
              </a:rPr>
              <a:t>15</a:t>
            </a:r>
            <a:r>
              <a:rPr lang="zh-TW" altLang="en-US" sz="1800" b="1" smtClean="0">
                <a:solidFill>
                  <a:schemeClr val="tx1"/>
                </a:solidFill>
                <a:latin typeface="標楷體" panose="03000509000000000000" pitchFamily="65" charset="-120"/>
                <a:ea typeface="標楷體" panose="03000509000000000000" pitchFamily="65" charset="-120"/>
              </a:rPr>
              <a:t>、那個那個什麼熊網誌，</a:t>
            </a:r>
            <a:r>
              <a:rPr lang="en-US" altLang="zh-TW" sz="1800" b="1" smtClean="0">
                <a:solidFill>
                  <a:schemeClr val="tx1"/>
                </a:solidFill>
                <a:latin typeface="標楷體" panose="03000509000000000000" pitchFamily="65" charset="-120"/>
                <a:ea typeface="標楷體" panose="03000509000000000000" pitchFamily="65" charset="-120"/>
              </a:rPr>
              <a:t>http://greenync.pixnet.net/blog</a:t>
            </a:r>
          </a:p>
          <a:p>
            <a:pPr>
              <a:lnSpc>
                <a:spcPct val="115000"/>
              </a:lnSpc>
              <a:spcBef>
                <a:spcPct val="0"/>
              </a:spcBef>
              <a:buFontTx/>
              <a:buNone/>
            </a:pPr>
            <a:r>
              <a:rPr lang="en-US" altLang="zh-TW" sz="1800" b="1" smtClean="0">
                <a:solidFill>
                  <a:schemeClr val="tx1"/>
                </a:solidFill>
                <a:latin typeface="標楷體" panose="03000509000000000000" pitchFamily="65" charset="-120"/>
                <a:ea typeface="標楷體" panose="03000509000000000000" pitchFamily="65" charset="-120"/>
              </a:rPr>
              <a:t>16</a:t>
            </a:r>
            <a:r>
              <a:rPr lang="zh-TW" altLang="en-US" sz="1800" b="1" smtClean="0">
                <a:solidFill>
                  <a:schemeClr val="tx1"/>
                </a:solidFill>
                <a:latin typeface="標楷體" panose="03000509000000000000" pitchFamily="65" charset="-120"/>
                <a:ea typeface="標楷體" panose="03000509000000000000" pitchFamily="65" charset="-120"/>
              </a:rPr>
              <a:t>、臺北市政府祕書處，</a:t>
            </a:r>
            <a:r>
              <a:rPr lang="en-US" altLang="zh-TW" sz="1800" b="1" smtClean="0">
                <a:solidFill>
                  <a:schemeClr val="tx1"/>
                </a:solidFill>
                <a:latin typeface="標楷體" panose="03000509000000000000" pitchFamily="65" charset="-120"/>
                <a:ea typeface="標楷體" panose="03000509000000000000" pitchFamily="65" charset="-120"/>
                <a:hlinkClick r:id="rId2"/>
              </a:rPr>
              <a:t>http://sec.gov.taipei/</a:t>
            </a:r>
            <a:endParaRPr lang="en-US" altLang="zh-TW" sz="1800" b="1" smtClean="0">
              <a:solidFill>
                <a:schemeClr val="tx1"/>
              </a:solidFill>
              <a:latin typeface="標楷體" panose="03000509000000000000" pitchFamily="65" charset="-120"/>
              <a:ea typeface="標楷體" panose="03000509000000000000" pitchFamily="65" charset="-120"/>
            </a:endParaRPr>
          </a:p>
          <a:p>
            <a:pPr>
              <a:lnSpc>
                <a:spcPct val="115000"/>
              </a:lnSpc>
              <a:spcBef>
                <a:spcPct val="0"/>
              </a:spcBef>
              <a:buFontTx/>
              <a:buNone/>
            </a:pPr>
            <a:r>
              <a:rPr lang="en-US" altLang="zh-TW" sz="1800" b="1" smtClean="0">
                <a:solidFill>
                  <a:schemeClr val="tx1"/>
                </a:solidFill>
                <a:latin typeface="標楷體" panose="03000509000000000000" pitchFamily="65" charset="-120"/>
                <a:ea typeface="標楷體" panose="03000509000000000000" pitchFamily="65" charset="-120"/>
              </a:rPr>
              <a:t>17</a:t>
            </a:r>
            <a:r>
              <a:rPr lang="zh-TW" altLang="en-US" sz="1800" b="1" smtClean="0">
                <a:solidFill>
                  <a:schemeClr val="tx1"/>
                </a:solidFill>
                <a:latin typeface="標楷體" panose="03000509000000000000" pitchFamily="65" charset="-120"/>
                <a:ea typeface="標楷體" panose="03000509000000000000" pitchFamily="65" charset="-120"/>
              </a:rPr>
              <a:t>、葉連祥</a:t>
            </a:r>
            <a:endParaRPr lang="en-US" altLang="zh-TW" sz="1800" b="1" smtClean="0">
              <a:solidFill>
                <a:schemeClr val="tx1"/>
              </a:solidFill>
              <a:latin typeface="標楷體" panose="03000509000000000000" pitchFamily="65" charset="-120"/>
              <a:ea typeface="標楷體" panose="03000509000000000000" pitchFamily="65" charset="-120"/>
            </a:endParaRPr>
          </a:p>
          <a:p>
            <a:pPr>
              <a:lnSpc>
                <a:spcPct val="115000"/>
              </a:lnSpc>
              <a:spcBef>
                <a:spcPct val="0"/>
              </a:spcBef>
              <a:buFontTx/>
              <a:buNone/>
            </a:pPr>
            <a:endParaRPr lang="zh-TW" altLang="en-US" sz="1800" b="1" smtClean="0">
              <a:solidFill>
                <a:schemeClr val="tx1"/>
              </a:solidFill>
              <a:latin typeface="標楷體" panose="03000509000000000000" pitchFamily="65" charset="-120"/>
              <a:ea typeface="標楷體" panose="03000509000000000000" pitchFamily="65" charset="-120"/>
            </a:endParaRPr>
          </a:p>
        </p:txBody>
      </p:sp>
    </p:spTree>
  </p:cSld>
  <p:clrMapOvr>
    <a:masterClrMapping/>
  </p:clrMapOvr>
  <p:transition spd="med"/>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02628" y="1143000"/>
            <a:ext cx="6873386" cy="5624818"/>
          </a:xfrm>
          <a:prstGeom prst="rect">
            <a:avLst/>
          </a:prstGeom>
          <a:ln>
            <a:noFill/>
          </a:ln>
          <a:effectLst>
            <a:softEdge rad="112500"/>
          </a:effectLst>
        </p:spPr>
      </p:pic>
      <p:sp>
        <p:nvSpPr>
          <p:cNvPr id="52227" name="Rectangle 3"/>
          <p:cNvSpPr>
            <a:spLocks noGrp="1" noChangeArrowheads="1"/>
          </p:cNvSpPr>
          <p:nvPr>
            <p:ph type="title"/>
          </p:nvPr>
        </p:nvSpPr>
        <p:spPr>
          <a:xfrm>
            <a:off x="1524000" y="-12700"/>
            <a:ext cx="5318125" cy="1406525"/>
          </a:xfrm>
        </p:spPr>
        <p:txBody>
          <a:bodyPr/>
          <a:lstStyle/>
          <a:p>
            <a:pPr algn="ctr"/>
            <a:r>
              <a:rPr lang="en-US" altLang="zh-TW" sz="10000" b="1" smtClean="0">
                <a:solidFill>
                  <a:srgbClr val="008000"/>
                </a:solidFill>
                <a:ea typeface="華康POP1體W7" panose="040B0709000000000000" pitchFamily="81" charset="-120"/>
              </a:rPr>
              <a:t>The End</a:t>
            </a:r>
          </a:p>
        </p:txBody>
      </p:sp>
      <p:sp>
        <p:nvSpPr>
          <p:cNvPr id="5" name="Text Box 4"/>
          <p:cNvSpPr txBox="1">
            <a:spLocks noChangeArrowheads="1"/>
          </p:cNvSpPr>
          <p:nvPr/>
        </p:nvSpPr>
        <p:spPr bwMode="auto">
          <a:xfrm>
            <a:off x="7593449" y="1156982"/>
            <a:ext cx="1169551" cy="5472418"/>
          </a:xfrm>
          <a:prstGeom prst="rect">
            <a:avLst/>
          </a:prstGeom>
          <a:solidFill>
            <a:srgbClr val="CCFF99">
              <a:alpha val="73000"/>
            </a:srgbClr>
          </a:solid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vert="eaVert">
            <a:spAutoFit/>
          </a:bodyPr>
          <a:lstStyle>
            <a:lvl1pPr>
              <a:spcBef>
                <a:spcPct val="20000"/>
              </a:spcBef>
              <a:buChar char="•"/>
              <a:defRPr sz="3000">
                <a:solidFill>
                  <a:schemeClr val="tx2"/>
                </a:solidFill>
                <a:latin typeface="Tahoma" panose="020B0604030504040204" pitchFamily="34" charset="0"/>
              </a:defRPr>
            </a:lvl1pPr>
            <a:lvl2pPr marL="742950" indent="-285750">
              <a:spcBef>
                <a:spcPct val="20000"/>
              </a:spcBef>
              <a:buChar char="–"/>
              <a:defRPr sz="2800">
                <a:solidFill>
                  <a:schemeClr val="tx2"/>
                </a:solidFill>
                <a:latin typeface="Tahoma" panose="020B0604030504040204" pitchFamily="34" charset="0"/>
              </a:defRPr>
            </a:lvl2pPr>
            <a:lvl3pPr marL="1143000" indent="-228600">
              <a:spcBef>
                <a:spcPct val="20000"/>
              </a:spcBef>
              <a:buChar char="•"/>
              <a:defRPr sz="2400">
                <a:solidFill>
                  <a:schemeClr val="tx2"/>
                </a:solidFill>
                <a:latin typeface="Tahoma" panose="020B0604030504040204" pitchFamily="34" charset="0"/>
              </a:defRPr>
            </a:lvl3pPr>
            <a:lvl4pPr marL="1600200" indent="-228600">
              <a:spcBef>
                <a:spcPct val="20000"/>
              </a:spcBef>
              <a:buChar char="–"/>
              <a:defRPr sz="2000">
                <a:solidFill>
                  <a:schemeClr val="tx2"/>
                </a:solidFill>
                <a:latin typeface="Tahoma" panose="020B0604030504040204" pitchFamily="34" charset="0"/>
              </a:defRPr>
            </a:lvl4pPr>
            <a:lvl5pPr marL="2057400" indent="-228600">
              <a:spcBef>
                <a:spcPct val="20000"/>
              </a:spcBef>
              <a:buChar char="»"/>
              <a:defRPr sz="2000">
                <a:solidFill>
                  <a:schemeClr val="tx2"/>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tx2"/>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tx2"/>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tx2"/>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tx2"/>
                </a:solidFill>
                <a:latin typeface="Tahoma" panose="020B0604030504040204" pitchFamily="34" charset="0"/>
              </a:defRPr>
            </a:lvl9pPr>
          </a:lstStyle>
          <a:p>
            <a:pPr eaLnBrk="1" hangingPunct="1">
              <a:spcBef>
                <a:spcPts val="0"/>
              </a:spcBef>
              <a:buFontTx/>
              <a:buNone/>
              <a:defRPr/>
            </a:pPr>
            <a:r>
              <a:rPr lang="zh-TW" altLang="en-US" sz="3200" b="1" dirty="0" smtClean="0">
                <a:solidFill>
                  <a:srgbClr val="3333FF"/>
                </a:solidFill>
                <a:ea typeface="標楷體" panose="03000509000000000000" pitchFamily="65" charset="-120"/>
              </a:rPr>
              <a:t>備註：從下一頁起，即為本單</a:t>
            </a:r>
            <a:endParaRPr lang="en-US" altLang="zh-TW" sz="3200" b="1" dirty="0" smtClean="0">
              <a:solidFill>
                <a:srgbClr val="3333FF"/>
              </a:solidFill>
              <a:ea typeface="標楷體" panose="03000509000000000000" pitchFamily="65" charset="-120"/>
            </a:endParaRPr>
          </a:p>
          <a:p>
            <a:pPr eaLnBrk="1" hangingPunct="1">
              <a:spcBef>
                <a:spcPts val="0"/>
              </a:spcBef>
              <a:buFontTx/>
              <a:buNone/>
              <a:defRPr/>
            </a:pPr>
            <a:r>
              <a:rPr lang="en-US" altLang="zh-TW" sz="3200" b="1" dirty="0" smtClean="0">
                <a:solidFill>
                  <a:srgbClr val="3333FF"/>
                </a:solidFill>
                <a:ea typeface="標楷體" panose="03000509000000000000" pitchFamily="65" charset="-120"/>
              </a:rPr>
              <a:t>       </a:t>
            </a:r>
            <a:r>
              <a:rPr lang="zh-TW" altLang="en-US" sz="3200" b="1" dirty="0" smtClean="0">
                <a:solidFill>
                  <a:srgbClr val="3333FF"/>
                </a:solidFill>
                <a:ea typeface="標楷體" panose="03000509000000000000" pitchFamily="65" charset="-120"/>
              </a:rPr>
              <a:t>元要抄寫的筆記內容唷！</a:t>
            </a:r>
          </a:p>
        </p:txBody>
      </p:sp>
    </p:spTree>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6" name="Picture 4" descr="史前生活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08506" y="175054"/>
            <a:ext cx="5054094" cy="66067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7171" name="Text Box 5"/>
          <p:cNvSpPr txBox="1">
            <a:spLocks noChangeArrowheads="1"/>
          </p:cNvSpPr>
          <p:nvPr/>
        </p:nvSpPr>
        <p:spPr bwMode="auto">
          <a:xfrm>
            <a:off x="5765800" y="390525"/>
            <a:ext cx="3302000" cy="487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2"/>
                </a:solidFill>
                <a:latin typeface="Garamond" panose="02020404030301010803" pitchFamily="18" charset="0"/>
              </a:defRPr>
            </a:lvl1pPr>
            <a:lvl2pPr marL="742950" indent="-285750">
              <a:spcBef>
                <a:spcPct val="20000"/>
              </a:spcBef>
              <a:buChar char="–"/>
              <a:defRPr sz="2800">
                <a:solidFill>
                  <a:schemeClr val="tx2"/>
                </a:solidFill>
                <a:latin typeface="Garamond" panose="02020404030301010803" pitchFamily="18" charset="0"/>
              </a:defRPr>
            </a:lvl2pPr>
            <a:lvl3pPr marL="1143000" indent="-228600">
              <a:spcBef>
                <a:spcPct val="20000"/>
              </a:spcBef>
              <a:buChar char="•"/>
              <a:defRPr sz="2400">
                <a:solidFill>
                  <a:schemeClr val="tx2"/>
                </a:solidFill>
                <a:latin typeface="Garamond" panose="02020404030301010803" pitchFamily="18" charset="0"/>
              </a:defRPr>
            </a:lvl3pPr>
            <a:lvl4pPr marL="1600200" indent="-228600">
              <a:spcBef>
                <a:spcPct val="20000"/>
              </a:spcBef>
              <a:buChar char="–"/>
              <a:defRPr sz="2000">
                <a:solidFill>
                  <a:schemeClr val="tx2"/>
                </a:solidFill>
                <a:latin typeface="Garamond" panose="02020404030301010803" pitchFamily="18" charset="0"/>
              </a:defRPr>
            </a:lvl4pPr>
            <a:lvl5pPr marL="2057400" indent="-228600">
              <a:spcBef>
                <a:spcPct val="20000"/>
              </a:spcBef>
              <a:buChar char="»"/>
              <a:defRPr sz="2000">
                <a:solidFill>
                  <a:schemeClr val="tx2"/>
                </a:solidFill>
                <a:latin typeface="Garamond" panose="02020404030301010803" pitchFamily="18" charset="0"/>
              </a:defRPr>
            </a:lvl5pPr>
            <a:lvl6pPr marL="2514600" indent="-228600" eaLnBrk="0" fontAlgn="base" hangingPunct="0">
              <a:spcBef>
                <a:spcPct val="20000"/>
              </a:spcBef>
              <a:spcAft>
                <a:spcPct val="0"/>
              </a:spcAft>
              <a:buChar char="»"/>
              <a:defRPr sz="2000">
                <a:solidFill>
                  <a:schemeClr val="tx2"/>
                </a:solidFill>
                <a:latin typeface="Garamond" panose="02020404030301010803" pitchFamily="18" charset="0"/>
              </a:defRPr>
            </a:lvl6pPr>
            <a:lvl7pPr marL="2971800" indent="-228600" eaLnBrk="0" fontAlgn="base" hangingPunct="0">
              <a:spcBef>
                <a:spcPct val="20000"/>
              </a:spcBef>
              <a:spcAft>
                <a:spcPct val="0"/>
              </a:spcAft>
              <a:buChar char="»"/>
              <a:defRPr sz="2000">
                <a:solidFill>
                  <a:schemeClr val="tx2"/>
                </a:solidFill>
                <a:latin typeface="Garamond" panose="02020404030301010803" pitchFamily="18" charset="0"/>
              </a:defRPr>
            </a:lvl7pPr>
            <a:lvl8pPr marL="3429000" indent="-228600" eaLnBrk="0" fontAlgn="base" hangingPunct="0">
              <a:spcBef>
                <a:spcPct val="20000"/>
              </a:spcBef>
              <a:spcAft>
                <a:spcPct val="0"/>
              </a:spcAft>
              <a:buChar char="»"/>
              <a:defRPr sz="2000">
                <a:solidFill>
                  <a:schemeClr val="tx2"/>
                </a:solidFill>
                <a:latin typeface="Garamond" panose="02020404030301010803" pitchFamily="18" charset="0"/>
              </a:defRPr>
            </a:lvl8pPr>
            <a:lvl9pPr marL="3886200" indent="-228600" eaLnBrk="0" fontAlgn="base" hangingPunct="0">
              <a:spcBef>
                <a:spcPct val="20000"/>
              </a:spcBef>
              <a:spcAft>
                <a:spcPct val="0"/>
              </a:spcAft>
              <a:buChar char="»"/>
              <a:defRPr sz="2000">
                <a:solidFill>
                  <a:schemeClr val="tx2"/>
                </a:solidFill>
                <a:latin typeface="Garamond" panose="02020404030301010803" pitchFamily="18" charset="0"/>
              </a:defRPr>
            </a:lvl9pPr>
          </a:lstStyle>
          <a:p>
            <a:pPr eaLnBrk="1" hangingPunct="1">
              <a:lnSpc>
                <a:spcPct val="115000"/>
              </a:lnSpc>
              <a:spcBef>
                <a:spcPct val="0"/>
              </a:spcBef>
              <a:buFontTx/>
              <a:buNone/>
            </a:pPr>
            <a:r>
              <a:rPr lang="zh-TW" altLang="en-US" sz="3000" b="1">
                <a:solidFill>
                  <a:schemeClr val="tx1"/>
                </a:solidFill>
                <a:latin typeface="Arial" panose="020B0604020202020204" pitchFamily="34" charset="0"/>
                <a:ea typeface="標楷體" panose="03000509000000000000" pitchFamily="65" charset="-120"/>
              </a:rPr>
              <a:t>人類是如何學會熟食的呢？</a:t>
            </a:r>
          </a:p>
          <a:p>
            <a:pPr eaLnBrk="1" hangingPunct="1">
              <a:lnSpc>
                <a:spcPct val="115000"/>
              </a:lnSpc>
              <a:spcBef>
                <a:spcPct val="0"/>
              </a:spcBef>
              <a:buFontTx/>
              <a:buNone/>
            </a:pPr>
            <a:r>
              <a:rPr lang="zh-TW" altLang="en-US" sz="3000" b="1">
                <a:solidFill>
                  <a:schemeClr val="tx1"/>
                </a:solidFill>
                <a:latin typeface="Arial" panose="020B0604020202020204" pitchFamily="34" charset="0"/>
                <a:ea typeface="標楷體" panose="03000509000000000000" pitchFamily="65" charset="-120"/>
              </a:rPr>
              <a:t>可能是一場森林大火，躲避不及的動物被大火烤得香嫩無比。劫後餘生的人類被這股香氣所引，終於學習到熟食的美味。</a:t>
            </a:r>
          </a:p>
        </p:txBody>
      </p:sp>
      <p:sp>
        <p:nvSpPr>
          <p:cNvPr id="7172" name="Text Box 6"/>
          <p:cNvSpPr txBox="1">
            <a:spLocks noChangeArrowheads="1"/>
          </p:cNvSpPr>
          <p:nvPr/>
        </p:nvSpPr>
        <p:spPr bwMode="auto">
          <a:xfrm>
            <a:off x="5689600" y="5597525"/>
            <a:ext cx="33782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2"/>
                </a:solidFill>
                <a:latin typeface="Garamond" panose="02020404030301010803" pitchFamily="18" charset="0"/>
              </a:defRPr>
            </a:lvl1pPr>
            <a:lvl2pPr marL="742950" indent="-285750">
              <a:spcBef>
                <a:spcPct val="20000"/>
              </a:spcBef>
              <a:buChar char="–"/>
              <a:defRPr sz="2800">
                <a:solidFill>
                  <a:schemeClr val="tx2"/>
                </a:solidFill>
                <a:latin typeface="Garamond" panose="02020404030301010803" pitchFamily="18" charset="0"/>
              </a:defRPr>
            </a:lvl2pPr>
            <a:lvl3pPr marL="1143000" indent="-228600">
              <a:spcBef>
                <a:spcPct val="20000"/>
              </a:spcBef>
              <a:buChar char="•"/>
              <a:defRPr sz="2400">
                <a:solidFill>
                  <a:schemeClr val="tx2"/>
                </a:solidFill>
                <a:latin typeface="Garamond" panose="02020404030301010803" pitchFamily="18" charset="0"/>
              </a:defRPr>
            </a:lvl3pPr>
            <a:lvl4pPr marL="1600200" indent="-228600">
              <a:spcBef>
                <a:spcPct val="20000"/>
              </a:spcBef>
              <a:buChar char="–"/>
              <a:defRPr sz="2000">
                <a:solidFill>
                  <a:schemeClr val="tx2"/>
                </a:solidFill>
                <a:latin typeface="Garamond" panose="02020404030301010803" pitchFamily="18" charset="0"/>
              </a:defRPr>
            </a:lvl4pPr>
            <a:lvl5pPr marL="2057400" indent="-228600">
              <a:spcBef>
                <a:spcPct val="20000"/>
              </a:spcBef>
              <a:buChar char="»"/>
              <a:defRPr sz="2000">
                <a:solidFill>
                  <a:schemeClr val="tx2"/>
                </a:solidFill>
                <a:latin typeface="Garamond" panose="02020404030301010803" pitchFamily="18" charset="0"/>
              </a:defRPr>
            </a:lvl5pPr>
            <a:lvl6pPr marL="2514600" indent="-228600" eaLnBrk="0" fontAlgn="base" hangingPunct="0">
              <a:spcBef>
                <a:spcPct val="20000"/>
              </a:spcBef>
              <a:spcAft>
                <a:spcPct val="0"/>
              </a:spcAft>
              <a:buChar char="»"/>
              <a:defRPr sz="2000">
                <a:solidFill>
                  <a:schemeClr val="tx2"/>
                </a:solidFill>
                <a:latin typeface="Garamond" panose="02020404030301010803" pitchFamily="18" charset="0"/>
              </a:defRPr>
            </a:lvl6pPr>
            <a:lvl7pPr marL="2971800" indent="-228600" eaLnBrk="0" fontAlgn="base" hangingPunct="0">
              <a:spcBef>
                <a:spcPct val="20000"/>
              </a:spcBef>
              <a:spcAft>
                <a:spcPct val="0"/>
              </a:spcAft>
              <a:buChar char="»"/>
              <a:defRPr sz="2000">
                <a:solidFill>
                  <a:schemeClr val="tx2"/>
                </a:solidFill>
                <a:latin typeface="Garamond" panose="02020404030301010803" pitchFamily="18" charset="0"/>
              </a:defRPr>
            </a:lvl7pPr>
            <a:lvl8pPr marL="3429000" indent="-228600" eaLnBrk="0" fontAlgn="base" hangingPunct="0">
              <a:spcBef>
                <a:spcPct val="20000"/>
              </a:spcBef>
              <a:spcAft>
                <a:spcPct val="0"/>
              </a:spcAft>
              <a:buChar char="»"/>
              <a:defRPr sz="2000">
                <a:solidFill>
                  <a:schemeClr val="tx2"/>
                </a:solidFill>
                <a:latin typeface="Garamond" panose="02020404030301010803" pitchFamily="18" charset="0"/>
              </a:defRPr>
            </a:lvl8pPr>
            <a:lvl9pPr marL="3886200" indent="-228600" eaLnBrk="0" fontAlgn="base" hangingPunct="0">
              <a:spcBef>
                <a:spcPct val="20000"/>
              </a:spcBef>
              <a:spcAft>
                <a:spcPct val="0"/>
              </a:spcAft>
              <a:buChar char="»"/>
              <a:defRPr sz="2000">
                <a:solidFill>
                  <a:schemeClr val="tx2"/>
                </a:solidFill>
                <a:latin typeface="Garamond" panose="02020404030301010803" pitchFamily="18" charset="0"/>
              </a:defRPr>
            </a:lvl9pPr>
          </a:lstStyle>
          <a:p>
            <a:pPr eaLnBrk="1" hangingPunct="1">
              <a:spcBef>
                <a:spcPct val="50000"/>
              </a:spcBef>
              <a:buFontTx/>
              <a:buNone/>
            </a:pPr>
            <a:r>
              <a:rPr lang="en-US" altLang="zh-TW" sz="2200">
                <a:solidFill>
                  <a:schemeClr val="tx1"/>
                </a:solidFill>
                <a:latin typeface="Arial" panose="020B0604020202020204" pitchFamily="34" charset="0"/>
              </a:rPr>
              <a:t>Credit</a:t>
            </a:r>
            <a:r>
              <a:rPr lang="zh-TW" altLang="en-US" sz="2200">
                <a:solidFill>
                  <a:schemeClr val="tx1"/>
                </a:solidFill>
                <a:latin typeface="Arial" panose="020B0604020202020204" pitchFamily="34" charset="0"/>
              </a:rPr>
              <a:t>：</a:t>
            </a:r>
            <a:r>
              <a:rPr lang="en-US" altLang="zh-TW" sz="2200">
                <a:solidFill>
                  <a:schemeClr val="tx1"/>
                </a:solidFill>
                <a:latin typeface="Arial" panose="020B0604020202020204" pitchFamily="34" charset="0"/>
              </a:rPr>
              <a:t>Ron Embleton / Bridgeman Art Library / Universal Images Group</a:t>
            </a:r>
          </a:p>
        </p:txBody>
      </p:sp>
    </p:spTree>
  </p:cSld>
  <p:clrMapOvr>
    <a:masterClrMapping/>
  </p:clrMapOvr>
  <p:transition spd="med"/>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ctrTitle"/>
          </p:nvPr>
        </p:nvSpPr>
        <p:spPr>
          <a:xfrm>
            <a:off x="1676400" y="914400"/>
            <a:ext cx="6400800" cy="3124200"/>
          </a:xfrm>
        </p:spPr>
        <p:txBody>
          <a:bodyPr anchor="ctr"/>
          <a:lstStyle/>
          <a:p>
            <a:r>
              <a:rPr lang="en-US" altLang="zh-TW" sz="13800" b="1" smtClean="0">
                <a:ea typeface="華康POP1體W7" panose="040B0709000000000000" pitchFamily="81" charset="-120"/>
              </a:rPr>
              <a:t>3-2</a:t>
            </a:r>
            <a:r>
              <a:rPr lang="en-US" altLang="zh-TW" sz="6900" smtClean="0">
                <a:ea typeface="華康POP1體W7" panose="040B0709000000000000" pitchFamily="81" charset="-120"/>
              </a:rPr>
              <a:t/>
            </a:r>
            <a:br>
              <a:rPr lang="en-US" altLang="zh-TW" sz="6900" smtClean="0">
                <a:ea typeface="華康POP1體W7" panose="040B0709000000000000" pitchFamily="81" charset="-120"/>
              </a:rPr>
            </a:br>
            <a:r>
              <a:rPr lang="zh-TW" altLang="en-US" sz="6900" smtClean="0">
                <a:ea typeface="華康POP1體W7" panose="040B0709000000000000" pitchFamily="81" charset="-120"/>
              </a:rPr>
              <a:t>悠遊臺灣史前行</a:t>
            </a:r>
          </a:p>
        </p:txBody>
      </p:sp>
    </p:spTree>
  </p:cSld>
  <p:clrMapOvr>
    <a:masterClrMapping/>
  </p:clrMapOvr>
  <p:transition spd="med"/>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32"/>
          <p:cNvSpPr>
            <a:spLocks noGrp="1" noChangeArrowheads="1"/>
          </p:cNvSpPr>
          <p:nvPr>
            <p:ph type="title"/>
          </p:nvPr>
        </p:nvSpPr>
        <p:spPr/>
        <p:txBody>
          <a:bodyPr/>
          <a:lstStyle/>
          <a:p>
            <a:r>
              <a:rPr lang="zh-TW" altLang="en-US" b="1" smtClean="0">
                <a:ea typeface="標楷體" panose="03000509000000000000" pitchFamily="65" charset="-120"/>
              </a:rPr>
              <a:t>一、史前時代的生活比較</a:t>
            </a:r>
          </a:p>
        </p:txBody>
      </p:sp>
      <p:graphicFrame>
        <p:nvGraphicFramePr>
          <p:cNvPr id="11333" name="Group 69"/>
          <p:cNvGraphicFramePr>
            <a:graphicFrameLocks noGrp="1"/>
          </p:cNvGraphicFramePr>
          <p:nvPr>
            <p:ph idx="1"/>
          </p:nvPr>
        </p:nvGraphicFramePr>
        <p:xfrm>
          <a:off x="457200" y="1600200"/>
          <a:ext cx="8229600" cy="4659313"/>
        </p:xfrm>
        <a:graphic>
          <a:graphicData uri="http://schemas.openxmlformats.org/drawingml/2006/table">
            <a:tbl>
              <a:tblPr/>
              <a:tblGrid>
                <a:gridCol w="1828800"/>
                <a:gridCol w="2057400"/>
                <a:gridCol w="2514600"/>
                <a:gridCol w="1828800"/>
              </a:tblGrid>
              <a:tr h="1197858">
                <a:tc>
                  <a:txBody>
                    <a:bodyPr/>
                    <a:lstStyle>
                      <a:lvl1pPr eaLnBrk="0" hangingPunct="0">
                        <a:spcBef>
                          <a:spcPct val="20000"/>
                        </a:spcBef>
                        <a:defRPr sz="2800">
                          <a:solidFill>
                            <a:schemeClr val="tx2"/>
                          </a:solidFill>
                          <a:latin typeface="Garamond" panose="02020404030301010803" pitchFamily="18" charset="0"/>
                        </a:defRPr>
                      </a:lvl1pPr>
                      <a:lvl2pPr marL="344488" indent="112713" eaLnBrk="0" hangingPunct="0">
                        <a:spcBef>
                          <a:spcPct val="20000"/>
                        </a:spcBef>
                        <a:defRPr sz="2400">
                          <a:solidFill>
                            <a:schemeClr val="tx2"/>
                          </a:solidFill>
                          <a:latin typeface="Garamond" panose="02020404030301010803" pitchFamily="18" charset="0"/>
                        </a:defRPr>
                      </a:lvl2pPr>
                      <a:lvl3pPr marL="671513" indent="242888" eaLnBrk="0" hangingPunct="0">
                        <a:spcBef>
                          <a:spcPct val="20000"/>
                        </a:spcBef>
                        <a:defRPr sz="2000">
                          <a:solidFill>
                            <a:schemeClr val="tx2"/>
                          </a:solidFill>
                          <a:latin typeface="Garamond" panose="02020404030301010803" pitchFamily="18" charset="0"/>
                        </a:defRPr>
                      </a:lvl3pPr>
                      <a:lvl4pPr marL="1023938" indent="347663" eaLnBrk="0" hangingPunct="0">
                        <a:spcBef>
                          <a:spcPct val="20000"/>
                        </a:spcBef>
                        <a:defRPr>
                          <a:solidFill>
                            <a:schemeClr val="tx2"/>
                          </a:solidFill>
                          <a:latin typeface="Garamond" panose="02020404030301010803" pitchFamily="18" charset="0"/>
                        </a:defRPr>
                      </a:lvl4pPr>
                      <a:lvl5pPr marL="1341438" indent="487363" eaLnBrk="0" hangingPunct="0">
                        <a:spcBef>
                          <a:spcPct val="20000"/>
                        </a:spcBef>
                        <a:defRPr>
                          <a:solidFill>
                            <a:schemeClr val="tx2"/>
                          </a:solidFill>
                          <a:latin typeface="Garamond" panose="02020404030301010803" pitchFamily="18" charset="0"/>
                        </a:defRPr>
                      </a:lvl5pPr>
                      <a:lvl6pPr marL="1798638" indent="487363" eaLnBrk="0" fontAlgn="base" hangingPunct="0">
                        <a:spcBef>
                          <a:spcPct val="20000"/>
                        </a:spcBef>
                        <a:spcAft>
                          <a:spcPct val="0"/>
                        </a:spcAft>
                        <a:defRPr>
                          <a:solidFill>
                            <a:schemeClr val="tx2"/>
                          </a:solidFill>
                          <a:latin typeface="Garamond" panose="02020404030301010803" pitchFamily="18" charset="0"/>
                        </a:defRPr>
                      </a:lvl6pPr>
                      <a:lvl7pPr marL="2255838" indent="487363" eaLnBrk="0" fontAlgn="base" hangingPunct="0">
                        <a:spcBef>
                          <a:spcPct val="20000"/>
                        </a:spcBef>
                        <a:spcAft>
                          <a:spcPct val="0"/>
                        </a:spcAft>
                        <a:defRPr>
                          <a:solidFill>
                            <a:schemeClr val="tx2"/>
                          </a:solidFill>
                          <a:latin typeface="Garamond" panose="02020404030301010803" pitchFamily="18" charset="0"/>
                        </a:defRPr>
                      </a:lvl7pPr>
                      <a:lvl8pPr marL="2713038" indent="487363" eaLnBrk="0" fontAlgn="base" hangingPunct="0">
                        <a:spcBef>
                          <a:spcPct val="20000"/>
                        </a:spcBef>
                        <a:spcAft>
                          <a:spcPct val="0"/>
                        </a:spcAft>
                        <a:defRPr>
                          <a:solidFill>
                            <a:schemeClr val="tx2"/>
                          </a:solidFill>
                          <a:latin typeface="Garamond" panose="02020404030301010803" pitchFamily="18" charset="0"/>
                        </a:defRPr>
                      </a:lvl8pPr>
                      <a:lvl9pPr marL="3170238" indent="487363" eaLnBrk="0" fontAlgn="base" hangingPunct="0">
                        <a:spcBef>
                          <a:spcPct val="20000"/>
                        </a:spcBef>
                        <a:spcAft>
                          <a:spcPct val="0"/>
                        </a:spcAft>
                        <a:defRPr>
                          <a:solidFill>
                            <a:schemeClr val="tx2"/>
                          </a:solidFill>
                          <a:latin typeface="Garamond" panose="02020404030301010803"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zh-TW" altLang="zh-TW" sz="3300" b="1" i="0" u="none" strike="noStrike" cap="none" normalizeH="0" baseline="0" dirty="0" smtClean="0">
                        <a:ln>
                          <a:noFill/>
                        </a:ln>
                        <a:solidFill>
                          <a:schemeClr val="tx2"/>
                        </a:solidFill>
                        <a:effectLst/>
                        <a:latin typeface="Garamond" panose="02020404030301010803" pitchFamily="18" charset="0"/>
                        <a:ea typeface="標楷體" panose="03000509000000000000" pitchFamily="65" charset="-120"/>
                      </a:endParaRPr>
                    </a:p>
                  </a:txBody>
                  <a:tcPr marT="45717" marB="4571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2"/>
                          </a:solidFill>
                          <a:latin typeface="Garamond" panose="02020404030301010803" pitchFamily="18" charset="0"/>
                        </a:defRPr>
                      </a:lvl1pPr>
                      <a:lvl2pPr marL="344488" indent="112713" eaLnBrk="0" hangingPunct="0">
                        <a:spcBef>
                          <a:spcPct val="20000"/>
                        </a:spcBef>
                        <a:defRPr sz="2400">
                          <a:solidFill>
                            <a:schemeClr val="tx2"/>
                          </a:solidFill>
                          <a:latin typeface="Garamond" panose="02020404030301010803" pitchFamily="18" charset="0"/>
                        </a:defRPr>
                      </a:lvl2pPr>
                      <a:lvl3pPr marL="671513" indent="242888" eaLnBrk="0" hangingPunct="0">
                        <a:spcBef>
                          <a:spcPct val="20000"/>
                        </a:spcBef>
                        <a:defRPr sz="2000">
                          <a:solidFill>
                            <a:schemeClr val="tx2"/>
                          </a:solidFill>
                          <a:latin typeface="Garamond" panose="02020404030301010803" pitchFamily="18" charset="0"/>
                        </a:defRPr>
                      </a:lvl3pPr>
                      <a:lvl4pPr marL="1023938" indent="347663" eaLnBrk="0" hangingPunct="0">
                        <a:spcBef>
                          <a:spcPct val="20000"/>
                        </a:spcBef>
                        <a:defRPr>
                          <a:solidFill>
                            <a:schemeClr val="tx2"/>
                          </a:solidFill>
                          <a:latin typeface="Garamond" panose="02020404030301010803" pitchFamily="18" charset="0"/>
                        </a:defRPr>
                      </a:lvl4pPr>
                      <a:lvl5pPr marL="1341438" indent="487363" eaLnBrk="0" hangingPunct="0">
                        <a:spcBef>
                          <a:spcPct val="20000"/>
                        </a:spcBef>
                        <a:defRPr>
                          <a:solidFill>
                            <a:schemeClr val="tx2"/>
                          </a:solidFill>
                          <a:latin typeface="Garamond" panose="02020404030301010803" pitchFamily="18" charset="0"/>
                        </a:defRPr>
                      </a:lvl5pPr>
                      <a:lvl6pPr marL="1798638" indent="487363" eaLnBrk="0" fontAlgn="base" hangingPunct="0">
                        <a:spcBef>
                          <a:spcPct val="20000"/>
                        </a:spcBef>
                        <a:spcAft>
                          <a:spcPct val="0"/>
                        </a:spcAft>
                        <a:defRPr>
                          <a:solidFill>
                            <a:schemeClr val="tx2"/>
                          </a:solidFill>
                          <a:latin typeface="Garamond" panose="02020404030301010803" pitchFamily="18" charset="0"/>
                        </a:defRPr>
                      </a:lvl6pPr>
                      <a:lvl7pPr marL="2255838" indent="487363" eaLnBrk="0" fontAlgn="base" hangingPunct="0">
                        <a:spcBef>
                          <a:spcPct val="20000"/>
                        </a:spcBef>
                        <a:spcAft>
                          <a:spcPct val="0"/>
                        </a:spcAft>
                        <a:defRPr>
                          <a:solidFill>
                            <a:schemeClr val="tx2"/>
                          </a:solidFill>
                          <a:latin typeface="Garamond" panose="02020404030301010803" pitchFamily="18" charset="0"/>
                        </a:defRPr>
                      </a:lvl7pPr>
                      <a:lvl8pPr marL="2713038" indent="487363" eaLnBrk="0" fontAlgn="base" hangingPunct="0">
                        <a:spcBef>
                          <a:spcPct val="20000"/>
                        </a:spcBef>
                        <a:spcAft>
                          <a:spcPct val="0"/>
                        </a:spcAft>
                        <a:defRPr>
                          <a:solidFill>
                            <a:schemeClr val="tx2"/>
                          </a:solidFill>
                          <a:latin typeface="Garamond" panose="02020404030301010803" pitchFamily="18" charset="0"/>
                        </a:defRPr>
                      </a:lvl8pPr>
                      <a:lvl9pPr marL="3170238" indent="487363" eaLnBrk="0" fontAlgn="base" hangingPunct="0">
                        <a:spcBef>
                          <a:spcPct val="20000"/>
                        </a:spcBef>
                        <a:spcAft>
                          <a:spcPct val="0"/>
                        </a:spcAft>
                        <a:defRPr>
                          <a:solidFill>
                            <a:schemeClr val="tx2"/>
                          </a:solidFill>
                          <a:latin typeface="Garamond" panose="02020404030301010803"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TW" altLang="en-US" sz="3300" b="1" i="0" u="none" strike="noStrike" cap="none" normalizeH="0" baseline="0" smtClean="0">
                          <a:ln>
                            <a:noFill/>
                          </a:ln>
                          <a:solidFill>
                            <a:schemeClr val="tx2"/>
                          </a:solidFill>
                          <a:effectLst/>
                          <a:latin typeface="Garamond" panose="02020404030301010803" pitchFamily="18" charset="0"/>
                          <a:ea typeface="標楷體" panose="03000509000000000000" pitchFamily="65" charset="-120"/>
                        </a:rPr>
                        <a:t>使用工具</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2"/>
                          </a:solidFill>
                          <a:latin typeface="Garamond" panose="02020404030301010803" pitchFamily="18" charset="0"/>
                        </a:defRPr>
                      </a:lvl1pPr>
                      <a:lvl2pPr marL="344488" indent="112713" eaLnBrk="0" hangingPunct="0">
                        <a:spcBef>
                          <a:spcPct val="20000"/>
                        </a:spcBef>
                        <a:defRPr sz="2400">
                          <a:solidFill>
                            <a:schemeClr val="tx2"/>
                          </a:solidFill>
                          <a:latin typeface="Garamond" panose="02020404030301010803" pitchFamily="18" charset="0"/>
                        </a:defRPr>
                      </a:lvl2pPr>
                      <a:lvl3pPr marL="671513" indent="242888" eaLnBrk="0" hangingPunct="0">
                        <a:spcBef>
                          <a:spcPct val="20000"/>
                        </a:spcBef>
                        <a:defRPr sz="2000">
                          <a:solidFill>
                            <a:schemeClr val="tx2"/>
                          </a:solidFill>
                          <a:latin typeface="Garamond" panose="02020404030301010803" pitchFamily="18" charset="0"/>
                        </a:defRPr>
                      </a:lvl3pPr>
                      <a:lvl4pPr marL="1023938" indent="347663" eaLnBrk="0" hangingPunct="0">
                        <a:spcBef>
                          <a:spcPct val="20000"/>
                        </a:spcBef>
                        <a:defRPr>
                          <a:solidFill>
                            <a:schemeClr val="tx2"/>
                          </a:solidFill>
                          <a:latin typeface="Garamond" panose="02020404030301010803" pitchFamily="18" charset="0"/>
                        </a:defRPr>
                      </a:lvl4pPr>
                      <a:lvl5pPr marL="1341438" indent="487363" eaLnBrk="0" hangingPunct="0">
                        <a:spcBef>
                          <a:spcPct val="20000"/>
                        </a:spcBef>
                        <a:defRPr>
                          <a:solidFill>
                            <a:schemeClr val="tx2"/>
                          </a:solidFill>
                          <a:latin typeface="Garamond" panose="02020404030301010803" pitchFamily="18" charset="0"/>
                        </a:defRPr>
                      </a:lvl5pPr>
                      <a:lvl6pPr marL="1798638" indent="487363" eaLnBrk="0" fontAlgn="base" hangingPunct="0">
                        <a:spcBef>
                          <a:spcPct val="20000"/>
                        </a:spcBef>
                        <a:spcAft>
                          <a:spcPct val="0"/>
                        </a:spcAft>
                        <a:defRPr>
                          <a:solidFill>
                            <a:schemeClr val="tx2"/>
                          </a:solidFill>
                          <a:latin typeface="Garamond" panose="02020404030301010803" pitchFamily="18" charset="0"/>
                        </a:defRPr>
                      </a:lvl6pPr>
                      <a:lvl7pPr marL="2255838" indent="487363" eaLnBrk="0" fontAlgn="base" hangingPunct="0">
                        <a:spcBef>
                          <a:spcPct val="20000"/>
                        </a:spcBef>
                        <a:spcAft>
                          <a:spcPct val="0"/>
                        </a:spcAft>
                        <a:defRPr>
                          <a:solidFill>
                            <a:schemeClr val="tx2"/>
                          </a:solidFill>
                          <a:latin typeface="Garamond" panose="02020404030301010803" pitchFamily="18" charset="0"/>
                        </a:defRPr>
                      </a:lvl7pPr>
                      <a:lvl8pPr marL="2713038" indent="487363" eaLnBrk="0" fontAlgn="base" hangingPunct="0">
                        <a:spcBef>
                          <a:spcPct val="20000"/>
                        </a:spcBef>
                        <a:spcAft>
                          <a:spcPct val="0"/>
                        </a:spcAft>
                        <a:defRPr>
                          <a:solidFill>
                            <a:schemeClr val="tx2"/>
                          </a:solidFill>
                          <a:latin typeface="Garamond" panose="02020404030301010803" pitchFamily="18" charset="0"/>
                        </a:defRPr>
                      </a:lvl8pPr>
                      <a:lvl9pPr marL="3170238" indent="487363" eaLnBrk="0" fontAlgn="base" hangingPunct="0">
                        <a:spcBef>
                          <a:spcPct val="20000"/>
                        </a:spcBef>
                        <a:spcAft>
                          <a:spcPct val="0"/>
                        </a:spcAft>
                        <a:defRPr>
                          <a:solidFill>
                            <a:schemeClr val="tx2"/>
                          </a:solidFill>
                          <a:latin typeface="Garamond" panose="02020404030301010803"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TW" altLang="en-US" sz="3300" b="1" i="0" u="none" strike="noStrike" cap="none" normalizeH="0" baseline="0" smtClean="0">
                          <a:ln>
                            <a:noFill/>
                          </a:ln>
                          <a:solidFill>
                            <a:schemeClr val="tx2"/>
                          </a:solidFill>
                          <a:effectLst/>
                          <a:latin typeface="Garamond" panose="02020404030301010803" pitchFamily="18" charset="0"/>
                          <a:ea typeface="標楷體" panose="03000509000000000000" pitchFamily="65" charset="-120"/>
                        </a:rPr>
                        <a:t>生活方式</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2"/>
                          </a:solidFill>
                          <a:latin typeface="Garamond" panose="02020404030301010803" pitchFamily="18" charset="0"/>
                        </a:defRPr>
                      </a:lvl1pPr>
                      <a:lvl2pPr marL="344488" indent="112713" eaLnBrk="0" hangingPunct="0">
                        <a:spcBef>
                          <a:spcPct val="20000"/>
                        </a:spcBef>
                        <a:defRPr sz="2400">
                          <a:solidFill>
                            <a:schemeClr val="tx2"/>
                          </a:solidFill>
                          <a:latin typeface="Garamond" panose="02020404030301010803" pitchFamily="18" charset="0"/>
                        </a:defRPr>
                      </a:lvl2pPr>
                      <a:lvl3pPr marL="671513" indent="242888" eaLnBrk="0" hangingPunct="0">
                        <a:spcBef>
                          <a:spcPct val="20000"/>
                        </a:spcBef>
                        <a:defRPr sz="2000">
                          <a:solidFill>
                            <a:schemeClr val="tx2"/>
                          </a:solidFill>
                          <a:latin typeface="Garamond" panose="02020404030301010803" pitchFamily="18" charset="0"/>
                        </a:defRPr>
                      </a:lvl3pPr>
                      <a:lvl4pPr marL="1023938" indent="347663" eaLnBrk="0" hangingPunct="0">
                        <a:spcBef>
                          <a:spcPct val="20000"/>
                        </a:spcBef>
                        <a:defRPr>
                          <a:solidFill>
                            <a:schemeClr val="tx2"/>
                          </a:solidFill>
                          <a:latin typeface="Garamond" panose="02020404030301010803" pitchFamily="18" charset="0"/>
                        </a:defRPr>
                      </a:lvl4pPr>
                      <a:lvl5pPr marL="1341438" indent="487363" eaLnBrk="0" hangingPunct="0">
                        <a:spcBef>
                          <a:spcPct val="20000"/>
                        </a:spcBef>
                        <a:defRPr>
                          <a:solidFill>
                            <a:schemeClr val="tx2"/>
                          </a:solidFill>
                          <a:latin typeface="Garamond" panose="02020404030301010803" pitchFamily="18" charset="0"/>
                        </a:defRPr>
                      </a:lvl5pPr>
                      <a:lvl6pPr marL="1798638" indent="487363" eaLnBrk="0" fontAlgn="base" hangingPunct="0">
                        <a:spcBef>
                          <a:spcPct val="20000"/>
                        </a:spcBef>
                        <a:spcAft>
                          <a:spcPct val="0"/>
                        </a:spcAft>
                        <a:defRPr>
                          <a:solidFill>
                            <a:schemeClr val="tx2"/>
                          </a:solidFill>
                          <a:latin typeface="Garamond" panose="02020404030301010803" pitchFamily="18" charset="0"/>
                        </a:defRPr>
                      </a:lvl6pPr>
                      <a:lvl7pPr marL="2255838" indent="487363" eaLnBrk="0" fontAlgn="base" hangingPunct="0">
                        <a:spcBef>
                          <a:spcPct val="20000"/>
                        </a:spcBef>
                        <a:spcAft>
                          <a:spcPct val="0"/>
                        </a:spcAft>
                        <a:defRPr>
                          <a:solidFill>
                            <a:schemeClr val="tx2"/>
                          </a:solidFill>
                          <a:latin typeface="Garamond" panose="02020404030301010803" pitchFamily="18" charset="0"/>
                        </a:defRPr>
                      </a:lvl7pPr>
                      <a:lvl8pPr marL="2713038" indent="487363" eaLnBrk="0" fontAlgn="base" hangingPunct="0">
                        <a:spcBef>
                          <a:spcPct val="20000"/>
                        </a:spcBef>
                        <a:spcAft>
                          <a:spcPct val="0"/>
                        </a:spcAft>
                        <a:defRPr>
                          <a:solidFill>
                            <a:schemeClr val="tx2"/>
                          </a:solidFill>
                          <a:latin typeface="Garamond" panose="02020404030301010803" pitchFamily="18" charset="0"/>
                        </a:defRPr>
                      </a:lvl8pPr>
                      <a:lvl9pPr marL="3170238" indent="487363" eaLnBrk="0" fontAlgn="base" hangingPunct="0">
                        <a:spcBef>
                          <a:spcPct val="20000"/>
                        </a:spcBef>
                        <a:spcAft>
                          <a:spcPct val="0"/>
                        </a:spcAft>
                        <a:defRPr>
                          <a:solidFill>
                            <a:schemeClr val="tx2"/>
                          </a:solidFill>
                          <a:latin typeface="Garamond" panose="02020404030301010803"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TW" altLang="en-US" sz="3300" b="1" i="0" u="none" strike="noStrike" cap="none" normalizeH="0" baseline="0" smtClean="0">
                          <a:ln>
                            <a:noFill/>
                          </a:ln>
                          <a:solidFill>
                            <a:schemeClr val="tx2"/>
                          </a:solidFill>
                          <a:effectLst/>
                          <a:latin typeface="Garamond" panose="02020404030301010803" pitchFamily="18" charset="0"/>
                          <a:ea typeface="標楷體" panose="03000509000000000000" pitchFamily="65" charset="-120"/>
                        </a:rPr>
                        <a:t>特殊性</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zh-TW" altLang="en-US" sz="3300" b="1" i="0" u="none" strike="noStrike" cap="none" normalizeH="0" baseline="0" smtClean="0">
                          <a:ln>
                            <a:noFill/>
                          </a:ln>
                          <a:solidFill>
                            <a:schemeClr val="tx2"/>
                          </a:solidFill>
                          <a:effectLst/>
                          <a:latin typeface="Garamond" panose="02020404030301010803" pitchFamily="18" charset="0"/>
                          <a:ea typeface="標楷體" panose="03000509000000000000" pitchFamily="65" charset="-120"/>
                        </a:rPr>
                        <a:t>年代</a:t>
                      </a:r>
                    </a:p>
                  </a:txBody>
                  <a:tcPr marT="45717" marB="4571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31799">
                <a:tc>
                  <a:txBody>
                    <a:bodyPr/>
                    <a:lstStyle>
                      <a:lvl1pPr eaLnBrk="0" hangingPunct="0">
                        <a:spcBef>
                          <a:spcPct val="20000"/>
                        </a:spcBef>
                        <a:defRPr sz="2800">
                          <a:solidFill>
                            <a:schemeClr val="tx2"/>
                          </a:solidFill>
                          <a:latin typeface="Garamond" panose="02020404030301010803" pitchFamily="18" charset="0"/>
                        </a:defRPr>
                      </a:lvl1pPr>
                      <a:lvl2pPr marL="344488" indent="112713" eaLnBrk="0" hangingPunct="0">
                        <a:spcBef>
                          <a:spcPct val="20000"/>
                        </a:spcBef>
                        <a:defRPr sz="2400">
                          <a:solidFill>
                            <a:schemeClr val="tx2"/>
                          </a:solidFill>
                          <a:latin typeface="Garamond" panose="02020404030301010803" pitchFamily="18" charset="0"/>
                        </a:defRPr>
                      </a:lvl2pPr>
                      <a:lvl3pPr marL="671513" indent="242888" eaLnBrk="0" hangingPunct="0">
                        <a:spcBef>
                          <a:spcPct val="20000"/>
                        </a:spcBef>
                        <a:defRPr sz="2000">
                          <a:solidFill>
                            <a:schemeClr val="tx2"/>
                          </a:solidFill>
                          <a:latin typeface="Garamond" panose="02020404030301010803" pitchFamily="18" charset="0"/>
                        </a:defRPr>
                      </a:lvl3pPr>
                      <a:lvl4pPr marL="1023938" indent="347663" eaLnBrk="0" hangingPunct="0">
                        <a:spcBef>
                          <a:spcPct val="20000"/>
                        </a:spcBef>
                        <a:defRPr>
                          <a:solidFill>
                            <a:schemeClr val="tx2"/>
                          </a:solidFill>
                          <a:latin typeface="Garamond" panose="02020404030301010803" pitchFamily="18" charset="0"/>
                        </a:defRPr>
                      </a:lvl4pPr>
                      <a:lvl5pPr marL="1341438" indent="487363" eaLnBrk="0" hangingPunct="0">
                        <a:spcBef>
                          <a:spcPct val="20000"/>
                        </a:spcBef>
                        <a:defRPr>
                          <a:solidFill>
                            <a:schemeClr val="tx2"/>
                          </a:solidFill>
                          <a:latin typeface="Garamond" panose="02020404030301010803" pitchFamily="18" charset="0"/>
                        </a:defRPr>
                      </a:lvl5pPr>
                      <a:lvl6pPr marL="1798638" indent="487363" eaLnBrk="0" fontAlgn="base" hangingPunct="0">
                        <a:spcBef>
                          <a:spcPct val="20000"/>
                        </a:spcBef>
                        <a:spcAft>
                          <a:spcPct val="0"/>
                        </a:spcAft>
                        <a:defRPr>
                          <a:solidFill>
                            <a:schemeClr val="tx2"/>
                          </a:solidFill>
                          <a:latin typeface="Garamond" panose="02020404030301010803" pitchFamily="18" charset="0"/>
                        </a:defRPr>
                      </a:lvl6pPr>
                      <a:lvl7pPr marL="2255838" indent="487363" eaLnBrk="0" fontAlgn="base" hangingPunct="0">
                        <a:spcBef>
                          <a:spcPct val="20000"/>
                        </a:spcBef>
                        <a:spcAft>
                          <a:spcPct val="0"/>
                        </a:spcAft>
                        <a:defRPr>
                          <a:solidFill>
                            <a:schemeClr val="tx2"/>
                          </a:solidFill>
                          <a:latin typeface="Garamond" panose="02020404030301010803" pitchFamily="18" charset="0"/>
                        </a:defRPr>
                      </a:lvl7pPr>
                      <a:lvl8pPr marL="2713038" indent="487363" eaLnBrk="0" fontAlgn="base" hangingPunct="0">
                        <a:spcBef>
                          <a:spcPct val="20000"/>
                        </a:spcBef>
                        <a:spcAft>
                          <a:spcPct val="0"/>
                        </a:spcAft>
                        <a:defRPr>
                          <a:solidFill>
                            <a:schemeClr val="tx2"/>
                          </a:solidFill>
                          <a:latin typeface="Garamond" panose="02020404030301010803" pitchFamily="18" charset="0"/>
                        </a:defRPr>
                      </a:lvl8pPr>
                      <a:lvl9pPr marL="3170238" indent="487363" eaLnBrk="0" fontAlgn="base" hangingPunct="0">
                        <a:spcBef>
                          <a:spcPct val="20000"/>
                        </a:spcBef>
                        <a:spcAft>
                          <a:spcPct val="0"/>
                        </a:spcAft>
                        <a:defRPr>
                          <a:solidFill>
                            <a:schemeClr val="tx2"/>
                          </a:solidFill>
                          <a:latin typeface="Garamond" panose="02020404030301010803"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TW" altLang="en-US" sz="3000" b="1" i="0" u="none" strike="noStrike" cap="none" normalizeH="0" baseline="0" dirty="0" smtClean="0">
                          <a:ln>
                            <a:noFill/>
                          </a:ln>
                          <a:solidFill>
                            <a:schemeClr val="tx2"/>
                          </a:solidFill>
                          <a:effectLst/>
                          <a:latin typeface="Garamond" panose="02020404030301010803" pitchFamily="18" charset="0"/>
                          <a:ea typeface="標楷體" panose="03000509000000000000" pitchFamily="65" charset="-120"/>
                        </a:rPr>
                        <a:t>舊石器</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zh-TW" altLang="en-US" sz="3000" b="1" i="0" u="none" strike="noStrike" cap="none" normalizeH="0" baseline="0" dirty="0" smtClean="0">
                          <a:ln>
                            <a:noFill/>
                          </a:ln>
                          <a:solidFill>
                            <a:schemeClr val="tx2"/>
                          </a:solidFill>
                          <a:effectLst/>
                          <a:latin typeface="Garamond" panose="02020404030301010803" pitchFamily="18" charset="0"/>
                          <a:ea typeface="標楷體" panose="03000509000000000000" pitchFamily="65" charset="-120"/>
                        </a:rPr>
                        <a:t>長濱文化</a:t>
                      </a:r>
                    </a:p>
                  </a:txBody>
                  <a:tcPr marT="45717" marB="4571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lvl1pPr eaLnBrk="0" hangingPunct="0">
                        <a:spcBef>
                          <a:spcPct val="20000"/>
                        </a:spcBef>
                        <a:defRPr sz="2800">
                          <a:solidFill>
                            <a:schemeClr val="tx2"/>
                          </a:solidFill>
                          <a:latin typeface="Garamond" panose="02020404030301010803" pitchFamily="18" charset="0"/>
                        </a:defRPr>
                      </a:lvl1pPr>
                      <a:lvl2pPr marL="344488" indent="112713" eaLnBrk="0" hangingPunct="0">
                        <a:spcBef>
                          <a:spcPct val="20000"/>
                        </a:spcBef>
                        <a:defRPr sz="2400">
                          <a:solidFill>
                            <a:schemeClr val="tx2"/>
                          </a:solidFill>
                          <a:latin typeface="Garamond" panose="02020404030301010803" pitchFamily="18" charset="0"/>
                        </a:defRPr>
                      </a:lvl2pPr>
                      <a:lvl3pPr marL="671513" indent="242888" eaLnBrk="0" hangingPunct="0">
                        <a:spcBef>
                          <a:spcPct val="20000"/>
                        </a:spcBef>
                        <a:defRPr sz="2000">
                          <a:solidFill>
                            <a:schemeClr val="tx2"/>
                          </a:solidFill>
                          <a:latin typeface="Garamond" panose="02020404030301010803" pitchFamily="18" charset="0"/>
                        </a:defRPr>
                      </a:lvl3pPr>
                      <a:lvl4pPr marL="1023938" indent="347663" eaLnBrk="0" hangingPunct="0">
                        <a:spcBef>
                          <a:spcPct val="20000"/>
                        </a:spcBef>
                        <a:defRPr>
                          <a:solidFill>
                            <a:schemeClr val="tx2"/>
                          </a:solidFill>
                          <a:latin typeface="Garamond" panose="02020404030301010803" pitchFamily="18" charset="0"/>
                        </a:defRPr>
                      </a:lvl4pPr>
                      <a:lvl5pPr marL="1341438" indent="487363" eaLnBrk="0" hangingPunct="0">
                        <a:spcBef>
                          <a:spcPct val="20000"/>
                        </a:spcBef>
                        <a:defRPr>
                          <a:solidFill>
                            <a:schemeClr val="tx2"/>
                          </a:solidFill>
                          <a:latin typeface="Garamond" panose="02020404030301010803" pitchFamily="18" charset="0"/>
                        </a:defRPr>
                      </a:lvl5pPr>
                      <a:lvl6pPr marL="1798638" indent="487363" eaLnBrk="0" fontAlgn="base" hangingPunct="0">
                        <a:spcBef>
                          <a:spcPct val="20000"/>
                        </a:spcBef>
                        <a:spcAft>
                          <a:spcPct val="0"/>
                        </a:spcAft>
                        <a:defRPr>
                          <a:solidFill>
                            <a:schemeClr val="tx2"/>
                          </a:solidFill>
                          <a:latin typeface="Garamond" panose="02020404030301010803" pitchFamily="18" charset="0"/>
                        </a:defRPr>
                      </a:lvl6pPr>
                      <a:lvl7pPr marL="2255838" indent="487363" eaLnBrk="0" fontAlgn="base" hangingPunct="0">
                        <a:spcBef>
                          <a:spcPct val="20000"/>
                        </a:spcBef>
                        <a:spcAft>
                          <a:spcPct val="0"/>
                        </a:spcAft>
                        <a:defRPr>
                          <a:solidFill>
                            <a:schemeClr val="tx2"/>
                          </a:solidFill>
                          <a:latin typeface="Garamond" panose="02020404030301010803" pitchFamily="18" charset="0"/>
                        </a:defRPr>
                      </a:lvl7pPr>
                      <a:lvl8pPr marL="2713038" indent="487363" eaLnBrk="0" fontAlgn="base" hangingPunct="0">
                        <a:spcBef>
                          <a:spcPct val="20000"/>
                        </a:spcBef>
                        <a:spcAft>
                          <a:spcPct val="0"/>
                        </a:spcAft>
                        <a:defRPr>
                          <a:solidFill>
                            <a:schemeClr val="tx2"/>
                          </a:solidFill>
                          <a:latin typeface="Garamond" panose="02020404030301010803" pitchFamily="18" charset="0"/>
                        </a:defRPr>
                      </a:lvl8pPr>
                      <a:lvl9pPr marL="3170238" indent="487363" eaLnBrk="0" fontAlgn="base" hangingPunct="0">
                        <a:spcBef>
                          <a:spcPct val="20000"/>
                        </a:spcBef>
                        <a:spcAft>
                          <a:spcPct val="0"/>
                        </a:spcAft>
                        <a:defRPr>
                          <a:solidFill>
                            <a:schemeClr val="tx2"/>
                          </a:solidFill>
                          <a:latin typeface="Garamond" panose="02020404030301010803"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TW" altLang="en-US" sz="3300" b="1" i="0" u="none" strike="noStrike" cap="none" normalizeH="0" baseline="0" dirty="0" smtClean="0">
                          <a:ln>
                            <a:noFill/>
                          </a:ln>
                          <a:solidFill>
                            <a:schemeClr val="tx2"/>
                          </a:solidFill>
                          <a:effectLst/>
                          <a:latin typeface="Garamond" panose="02020404030301010803" pitchFamily="18" charset="0"/>
                          <a:ea typeface="標楷體" panose="03000509000000000000" pitchFamily="65" charset="-120"/>
                        </a:rPr>
                        <a:t>敲擊石器</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lvl1pPr eaLnBrk="0" hangingPunct="0">
                        <a:spcBef>
                          <a:spcPct val="20000"/>
                        </a:spcBef>
                        <a:defRPr sz="2800">
                          <a:solidFill>
                            <a:schemeClr val="tx2"/>
                          </a:solidFill>
                          <a:latin typeface="Garamond" panose="02020404030301010803" pitchFamily="18" charset="0"/>
                        </a:defRPr>
                      </a:lvl1pPr>
                      <a:lvl2pPr marL="344488" indent="112713" eaLnBrk="0" hangingPunct="0">
                        <a:spcBef>
                          <a:spcPct val="20000"/>
                        </a:spcBef>
                        <a:defRPr sz="2400">
                          <a:solidFill>
                            <a:schemeClr val="tx2"/>
                          </a:solidFill>
                          <a:latin typeface="Garamond" panose="02020404030301010803" pitchFamily="18" charset="0"/>
                        </a:defRPr>
                      </a:lvl2pPr>
                      <a:lvl3pPr marL="671513" indent="242888" eaLnBrk="0" hangingPunct="0">
                        <a:spcBef>
                          <a:spcPct val="20000"/>
                        </a:spcBef>
                        <a:defRPr sz="2000">
                          <a:solidFill>
                            <a:schemeClr val="tx2"/>
                          </a:solidFill>
                          <a:latin typeface="Garamond" panose="02020404030301010803" pitchFamily="18" charset="0"/>
                        </a:defRPr>
                      </a:lvl3pPr>
                      <a:lvl4pPr marL="1023938" indent="347663" eaLnBrk="0" hangingPunct="0">
                        <a:spcBef>
                          <a:spcPct val="20000"/>
                        </a:spcBef>
                        <a:defRPr>
                          <a:solidFill>
                            <a:schemeClr val="tx2"/>
                          </a:solidFill>
                          <a:latin typeface="Garamond" panose="02020404030301010803" pitchFamily="18" charset="0"/>
                        </a:defRPr>
                      </a:lvl4pPr>
                      <a:lvl5pPr marL="1341438" indent="487363" eaLnBrk="0" hangingPunct="0">
                        <a:spcBef>
                          <a:spcPct val="20000"/>
                        </a:spcBef>
                        <a:defRPr>
                          <a:solidFill>
                            <a:schemeClr val="tx2"/>
                          </a:solidFill>
                          <a:latin typeface="Garamond" panose="02020404030301010803" pitchFamily="18" charset="0"/>
                        </a:defRPr>
                      </a:lvl5pPr>
                      <a:lvl6pPr marL="1798638" indent="487363" eaLnBrk="0" fontAlgn="base" hangingPunct="0">
                        <a:spcBef>
                          <a:spcPct val="20000"/>
                        </a:spcBef>
                        <a:spcAft>
                          <a:spcPct val="0"/>
                        </a:spcAft>
                        <a:defRPr>
                          <a:solidFill>
                            <a:schemeClr val="tx2"/>
                          </a:solidFill>
                          <a:latin typeface="Garamond" panose="02020404030301010803" pitchFamily="18" charset="0"/>
                        </a:defRPr>
                      </a:lvl6pPr>
                      <a:lvl7pPr marL="2255838" indent="487363" eaLnBrk="0" fontAlgn="base" hangingPunct="0">
                        <a:spcBef>
                          <a:spcPct val="20000"/>
                        </a:spcBef>
                        <a:spcAft>
                          <a:spcPct val="0"/>
                        </a:spcAft>
                        <a:defRPr>
                          <a:solidFill>
                            <a:schemeClr val="tx2"/>
                          </a:solidFill>
                          <a:latin typeface="Garamond" panose="02020404030301010803" pitchFamily="18" charset="0"/>
                        </a:defRPr>
                      </a:lvl7pPr>
                      <a:lvl8pPr marL="2713038" indent="487363" eaLnBrk="0" fontAlgn="base" hangingPunct="0">
                        <a:spcBef>
                          <a:spcPct val="20000"/>
                        </a:spcBef>
                        <a:spcAft>
                          <a:spcPct val="0"/>
                        </a:spcAft>
                        <a:defRPr>
                          <a:solidFill>
                            <a:schemeClr val="tx2"/>
                          </a:solidFill>
                          <a:latin typeface="Garamond" panose="02020404030301010803" pitchFamily="18" charset="0"/>
                        </a:defRPr>
                      </a:lvl8pPr>
                      <a:lvl9pPr marL="3170238" indent="487363" eaLnBrk="0" fontAlgn="base" hangingPunct="0">
                        <a:spcBef>
                          <a:spcPct val="20000"/>
                        </a:spcBef>
                        <a:spcAft>
                          <a:spcPct val="0"/>
                        </a:spcAft>
                        <a:defRPr>
                          <a:solidFill>
                            <a:schemeClr val="tx2"/>
                          </a:solidFill>
                          <a:latin typeface="Garamond" panose="02020404030301010803"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TW" altLang="en-US" sz="3300" b="1" i="0" u="none" strike="noStrike" cap="none" normalizeH="0" baseline="0" smtClean="0">
                          <a:ln>
                            <a:noFill/>
                          </a:ln>
                          <a:solidFill>
                            <a:schemeClr val="tx2"/>
                          </a:solidFill>
                          <a:effectLst/>
                          <a:latin typeface="Garamond" panose="02020404030301010803" pitchFamily="18" charset="0"/>
                          <a:ea typeface="標楷體" panose="03000509000000000000" pitchFamily="65" charset="-120"/>
                        </a:rPr>
                        <a:t>採集、漁獵</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lvl1pPr eaLnBrk="0" hangingPunct="0">
                        <a:spcBef>
                          <a:spcPct val="20000"/>
                        </a:spcBef>
                        <a:defRPr sz="2800">
                          <a:solidFill>
                            <a:schemeClr val="tx2"/>
                          </a:solidFill>
                          <a:latin typeface="Garamond" panose="02020404030301010803" pitchFamily="18" charset="0"/>
                        </a:defRPr>
                      </a:lvl1pPr>
                      <a:lvl2pPr marL="344488" indent="112713" eaLnBrk="0" hangingPunct="0">
                        <a:spcBef>
                          <a:spcPct val="20000"/>
                        </a:spcBef>
                        <a:defRPr sz="2400">
                          <a:solidFill>
                            <a:schemeClr val="tx2"/>
                          </a:solidFill>
                          <a:latin typeface="Garamond" panose="02020404030301010803" pitchFamily="18" charset="0"/>
                        </a:defRPr>
                      </a:lvl2pPr>
                      <a:lvl3pPr marL="671513" indent="242888" eaLnBrk="0" hangingPunct="0">
                        <a:spcBef>
                          <a:spcPct val="20000"/>
                        </a:spcBef>
                        <a:defRPr sz="2000">
                          <a:solidFill>
                            <a:schemeClr val="tx2"/>
                          </a:solidFill>
                          <a:latin typeface="Garamond" panose="02020404030301010803" pitchFamily="18" charset="0"/>
                        </a:defRPr>
                      </a:lvl3pPr>
                      <a:lvl4pPr marL="1023938" indent="347663" eaLnBrk="0" hangingPunct="0">
                        <a:spcBef>
                          <a:spcPct val="20000"/>
                        </a:spcBef>
                        <a:defRPr>
                          <a:solidFill>
                            <a:schemeClr val="tx2"/>
                          </a:solidFill>
                          <a:latin typeface="Garamond" panose="02020404030301010803" pitchFamily="18" charset="0"/>
                        </a:defRPr>
                      </a:lvl4pPr>
                      <a:lvl5pPr marL="1341438" indent="487363" eaLnBrk="0" hangingPunct="0">
                        <a:spcBef>
                          <a:spcPct val="20000"/>
                        </a:spcBef>
                        <a:defRPr>
                          <a:solidFill>
                            <a:schemeClr val="tx2"/>
                          </a:solidFill>
                          <a:latin typeface="Garamond" panose="02020404030301010803" pitchFamily="18" charset="0"/>
                        </a:defRPr>
                      </a:lvl5pPr>
                      <a:lvl6pPr marL="1798638" indent="487363" eaLnBrk="0" fontAlgn="base" hangingPunct="0">
                        <a:spcBef>
                          <a:spcPct val="20000"/>
                        </a:spcBef>
                        <a:spcAft>
                          <a:spcPct val="0"/>
                        </a:spcAft>
                        <a:defRPr>
                          <a:solidFill>
                            <a:schemeClr val="tx2"/>
                          </a:solidFill>
                          <a:latin typeface="Garamond" panose="02020404030301010803" pitchFamily="18" charset="0"/>
                        </a:defRPr>
                      </a:lvl6pPr>
                      <a:lvl7pPr marL="2255838" indent="487363" eaLnBrk="0" fontAlgn="base" hangingPunct="0">
                        <a:spcBef>
                          <a:spcPct val="20000"/>
                        </a:spcBef>
                        <a:spcAft>
                          <a:spcPct val="0"/>
                        </a:spcAft>
                        <a:defRPr>
                          <a:solidFill>
                            <a:schemeClr val="tx2"/>
                          </a:solidFill>
                          <a:latin typeface="Garamond" panose="02020404030301010803" pitchFamily="18" charset="0"/>
                        </a:defRPr>
                      </a:lvl7pPr>
                      <a:lvl8pPr marL="2713038" indent="487363" eaLnBrk="0" fontAlgn="base" hangingPunct="0">
                        <a:spcBef>
                          <a:spcPct val="20000"/>
                        </a:spcBef>
                        <a:spcAft>
                          <a:spcPct val="0"/>
                        </a:spcAft>
                        <a:defRPr>
                          <a:solidFill>
                            <a:schemeClr val="tx2"/>
                          </a:solidFill>
                          <a:latin typeface="Garamond" panose="02020404030301010803" pitchFamily="18" charset="0"/>
                        </a:defRPr>
                      </a:lvl8pPr>
                      <a:lvl9pPr marL="3170238" indent="487363" eaLnBrk="0" fontAlgn="base" hangingPunct="0">
                        <a:spcBef>
                          <a:spcPct val="20000"/>
                        </a:spcBef>
                        <a:spcAft>
                          <a:spcPct val="0"/>
                        </a:spcAft>
                        <a:defRPr>
                          <a:solidFill>
                            <a:schemeClr val="tx2"/>
                          </a:solidFill>
                          <a:latin typeface="Garamond" panose="02020404030301010803"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TW" altLang="en-US" sz="3300" b="1" i="0" u="none" strike="noStrike" cap="none" normalizeH="0" baseline="0" dirty="0" smtClean="0">
                          <a:ln>
                            <a:noFill/>
                          </a:ln>
                          <a:solidFill>
                            <a:schemeClr val="tx2"/>
                          </a:solidFill>
                          <a:effectLst/>
                          <a:latin typeface="Garamond" panose="02020404030301010803" pitchFamily="18" charset="0"/>
                          <a:ea typeface="標楷體" panose="03000509000000000000" pitchFamily="65" charset="-120"/>
                        </a:rPr>
                        <a:t>用火</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TW" sz="2600" b="1" i="0" u="none" strike="noStrike" cap="none" normalizeH="0" baseline="0" dirty="0" smtClean="0">
                          <a:ln>
                            <a:noFill/>
                          </a:ln>
                          <a:solidFill>
                            <a:schemeClr val="tx2"/>
                          </a:solidFill>
                          <a:effectLst/>
                          <a:latin typeface="Garamond" panose="02020404030301010803" pitchFamily="18" charset="0"/>
                          <a:ea typeface="標楷體" panose="03000509000000000000" pitchFamily="65" charset="-120"/>
                        </a:rPr>
                        <a:t>3</a:t>
                      </a:r>
                      <a:r>
                        <a:rPr kumimoji="0" lang="zh-TW" altLang="en-US" sz="2600" b="1" i="0" u="none" strike="noStrike" cap="none" normalizeH="0" baseline="0" dirty="0" smtClean="0">
                          <a:ln>
                            <a:noFill/>
                          </a:ln>
                          <a:solidFill>
                            <a:schemeClr val="tx2"/>
                          </a:solidFill>
                          <a:effectLst/>
                          <a:latin typeface="Garamond" panose="02020404030301010803" pitchFamily="18" charset="0"/>
                          <a:ea typeface="標楷體" panose="03000509000000000000" pitchFamily="65" charset="-120"/>
                        </a:rPr>
                        <a:t>萬～</a:t>
                      </a:r>
                      <a:r>
                        <a:rPr kumimoji="0" lang="en-US" altLang="zh-TW" sz="2600" b="1" i="0" u="none" strike="noStrike" cap="none" normalizeH="0" baseline="0" dirty="0" smtClean="0">
                          <a:ln>
                            <a:noFill/>
                          </a:ln>
                          <a:solidFill>
                            <a:schemeClr val="tx2"/>
                          </a:solidFill>
                          <a:effectLst/>
                          <a:latin typeface="Garamond" panose="02020404030301010803" pitchFamily="18" charset="0"/>
                          <a:ea typeface="標楷體" panose="03000509000000000000" pitchFamily="65" charset="-120"/>
                        </a:rPr>
                        <a:t>5000</a:t>
                      </a:r>
                    </a:p>
                  </a:txBody>
                  <a:tcPr marT="45717" marB="4571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r>
              <a:tr h="1197858">
                <a:tc>
                  <a:txBody>
                    <a:bodyPr/>
                    <a:lstStyle>
                      <a:lvl1pPr eaLnBrk="0" hangingPunct="0">
                        <a:spcBef>
                          <a:spcPct val="20000"/>
                        </a:spcBef>
                        <a:defRPr sz="2800">
                          <a:solidFill>
                            <a:schemeClr val="tx2"/>
                          </a:solidFill>
                          <a:latin typeface="Garamond" panose="02020404030301010803" pitchFamily="18" charset="0"/>
                        </a:defRPr>
                      </a:lvl1pPr>
                      <a:lvl2pPr marL="344488" indent="112713" eaLnBrk="0" hangingPunct="0">
                        <a:spcBef>
                          <a:spcPct val="20000"/>
                        </a:spcBef>
                        <a:defRPr sz="2400">
                          <a:solidFill>
                            <a:schemeClr val="tx2"/>
                          </a:solidFill>
                          <a:latin typeface="Garamond" panose="02020404030301010803" pitchFamily="18" charset="0"/>
                        </a:defRPr>
                      </a:lvl2pPr>
                      <a:lvl3pPr marL="671513" indent="242888" eaLnBrk="0" hangingPunct="0">
                        <a:spcBef>
                          <a:spcPct val="20000"/>
                        </a:spcBef>
                        <a:defRPr sz="2000">
                          <a:solidFill>
                            <a:schemeClr val="tx2"/>
                          </a:solidFill>
                          <a:latin typeface="Garamond" panose="02020404030301010803" pitchFamily="18" charset="0"/>
                        </a:defRPr>
                      </a:lvl3pPr>
                      <a:lvl4pPr marL="1023938" indent="347663" eaLnBrk="0" hangingPunct="0">
                        <a:spcBef>
                          <a:spcPct val="20000"/>
                        </a:spcBef>
                        <a:defRPr>
                          <a:solidFill>
                            <a:schemeClr val="tx2"/>
                          </a:solidFill>
                          <a:latin typeface="Garamond" panose="02020404030301010803" pitchFamily="18" charset="0"/>
                        </a:defRPr>
                      </a:lvl4pPr>
                      <a:lvl5pPr marL="1341438" indent="487363" eaLnBrk="0" hangingPunct="0">
                        <a:spcBef>
                          <a:spcPct val="20000"/>
                        </a:spcBef>
                        <a:defRPr>
                          <a:solidFill>
                            <a:schemeClr val="tx2"/>
                          </a:solidFill>
                          <a:latin typeface="Garamond" panose="02020404030301010803" pitchFamily="18" charset="0"/>
                        </a:defRPr>
                      </a:lvl5pPr>
                      <a:lvl6pPr marL="1798638" indent="487363" eaLnBrk="0" fontAlgn="base" hangingPunct="0">
                        <a:spcBef>
                          <a:spcPct val="20000"/>
                        </a:spcBef>
                        <a:spcAft>
                          <a:spcPct val="0"/>
                        </a:spcAft>
                        <a:defRPr>
                          <a:solidFill>
                            <a:schemeClr val="tx2"/>
                          </a:solidFill>
                          <a:latin typeface="Garamond" panose="02020404030301010803" pitchFamily="18" charset="0"/>
                        </a:defRPr>
                      </a:lvl6pPr>
                      <a:lvl7pPr marL="2255838" indent="487363" eaLnBrk="0" fontAlgn="base" hangingPunct="0">
                        <a:spcBef>
                          <a:spcPct val="20000"/>
                        </a:spcBef>
                        <a:spcAft>
                          <a:spcPct val="0"/>
                        </a:spcAft>
                        <a:defRPr>
                          <a:solidFill>
                            <a:schemeClr val="tx2"/>
                          </a:solidFill>
                          <a:latin typeface="Garamond" panose="02020404030301010803" pitchFamily="18" charset="0"/>
                        </a:defRPr>
                      </a:lvl7pPr>
                      <a:lvl8pPr marL="2713038" indent="487363" eaLnBrk="0" fontAlgn="base" hangingPunct="0">
                        <a:spcBef>
                          <a:spcPct val="20000"/>
                        </a:spcBef>
                        <a:spcAft>
                          <a:spcPct val="0"/>
                        </a:spcAft>
                        <a:defRPr>
                          <a:solidFill>
                            <a:schemeClr val="tx2"/>
                          </a:solidFill>
                          <a:latin typeface="Garamond" panose="02020404030301010803" pitchFamily="18" charset="0"/>
                        </a:defRPr>
                      </a:lvl8pPr>
                      <a:lvl9pPr marL="3170238" indent="487363" eaLnBrk="0" fontAlgn="base" hangingPunct="0">
                        <a:spcBef>
                          <a:spcPct val="20000"/>
                        </a:spcBef>
                        <a:spcAft>
                          <a:spcPct val="0"/>
                        </a:spcAft>
                        <a:defRPr>
                          <a:solidFill>
                            <a:schemeClr val="tx2"/>
                          </a:solidFill>
                          <a:latin typeface="Garamond" panose="02020404030301010803"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TW" altLang="en-US" sz="3300" b="1" i="0" u="none" strike="noStrike" cap="none" normalizeH="0" baseline="0" smtClean="0">
                          <a:ln>
                            <a:noFill/>
                          </a:ln>
                          <a:solidFill>
                            <a:schemeClr val="tx2"/>
                          </a:solidFill>
                          <a:effectLst/>
                          <a:latin typeface="Garamond" panose="02020404030301010803" pitchFamily="18" charset="0"/>
                          <a:ea typeface="標楷體" panose="03000509000000000000" pitchFamily="65" charset="-120"/>
                        </a:rPr>
                        <a:t>新石器</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zh-TW" altLang="en-US" sz="2800" b="1" i="0" u="none" strike="noStrike" cap="none" normalizeH="0" baseline="0" smtClean="0">
                          <a:ln>
                            <a:noFill/>
                          </a:ln>
                          <a:solidFill>
                            <a:schemeClr val="tx2"/>
                          </a:solidFill>
                          <a:effectLst/>
                          <a:latin typeface="Garamond" panose="02020404030301010803" pitchFamily="18" charset="0"/>
                          <a:ea typeface="標楷體" panose="03000509000000000000" pitchFamily="65" charset="-120"/>
                        </a:rPr>
                        <a:t>圓山</a:t>
                      </a:r>
                      <a:r>
                        <a:rPr kumimoji="0" lang="zh-TW" altLang="en-US" sz="1500" b="1" i="0" u="none" strike="noStrike" cap="none" normalizeH="0" baseline="0" smtClean="0">
                          <a:ln>
                            <a:noFill/>
                          </a:ln>
                          <a:solidFill>
                            <a:schemeClr val="tx2"/>
                          </a:solidFill>
                          <a:effectLst/>
                          <a:latin typeface="Garamond" panose="02020404030301010803" pitchFamily="18" charset="0"/>
                          <a:ea typeface="標楷體" panose="03000509000000000000" pitchFamily="65" charset="-120"/>
                        </a:rPr>
                        <a:t>、</a:t>
                      </a:r>
                      <a:r>
                        <a:rPr kumimoji="0" lang="zh-TW" altLang="en-US" sz="2800" b="1" i="0" u="none" strike="noStrike" cap="none" normalizeH="0" baseline="0" smtClean="0">
                          <a:ln>
                            <a:noFill/>
                          </a:ln>
                          <a:solidFill>
                            <a:schemeClr val="tx2"/>
                          </a:solidFill>
                          <a:effectLst/>
                          <a:latin typeface="Garamond" panose="02020404030301010803" pitchFamily="18" charset="0"/>
                          <a:ea typeface="標楷體" panose="03000509000000000000" pitchFamily="65" charset="-120"/>
                        </a:rPr>
                        <a:t>卑南</a:t>
                      </a:r>
                    </a:p>
                  </a:txBody>
                  <a:tcPr marT="45717" marB="4571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99"/>
                    </a:solidFill>
                  </a:tcPr>
                </a:tc>
                <a:tc>
                  <a:txBody>
                    <a:bodyPr/>
                    <a:lstStyle>
                      <a:lvl1pPr eaLnBrk="0" hangingPunct="0">
                        <a:spcBef>
                          <a:spcPct val="20000"/>
                        </a:spcBef>
                        <a:defRPr sz="2800">
                          <a:solidFill>
                            <a:schemeClr val="tx2"/>
                          </a:solidFill>
                          <a:latin typeface="Garamond" panose="02020404030301010803" pitchFamily="18" charset="0"/>
                        </a:defRPr>
                      </a:lvl1pPr>
                      <a:lvl2pPr marL="344488" indent="112713" eaLnBrk="0" hangingPunct="0">
                        <a:spcBef>
                          <a:spcPct val="20000"/>
                        </a:spcBef>
                        <a:defRPr sz="2400">
                          <a:solidFill>
                            <a:schemeClr val="tx2"/>
                          </a:solidFill>
                          <a:latin typeface="Garamond" panose="02020404030301010803" pitchFamily="18" charset="0"/>
                        </a:defRPr>
                      </a:lvl2pPr>
                      <a:lvl3pPr marL="671513" indent="242888" eaLnBrk="0" hangingPunct="0">
                        <a:spcBef>
                          <a:spcPct val="20000"/>
                        </a:spcBef>
                        <a:defRPr sz="2000">
                          <a:solidFill>
                            <a:schemeClr val="tx2"/>
                          </a:solidFill>
                          <a:latin typeface="Garamond" panose="02020404030301010803" pitchFamily="18" charset="0"/>
                        </a:defRPr>
                      </a:lvl3pPr>
                      <a:lvl4pPr marL="1023938" indent="347663" eaLnBrk="0" hangingPunct="0">
                        <a:spcBef>
                          <a:spcPct val="20000"/>
                        </a:spcBef>
                        <a:defRPr>
                          <a:solidFill>
                            <a:schemeClr val="tx2"/>
                          </a:solidFill>
                          <a:latin typeface="Garamond" panose="02020404030301010803" pitchFamily="18" charset="0"/>
                        </a:defRPr>
                      </a:lvl4pPr>
                      <a:lvl5pPr marL="1341438" indent="487363" eaLnBrk="0" hangingPunct="0">
                        <a:spcBef>
                          <a:spcPct val="20000"/>
                        </a:spcBef>
                        <a:defRPr>
                          <a:solidFill>
                            <a:schemeClr val="tx2"/>
                          </a:solidFill>
                          <a:latin typeface="Garamond" panose="02020404030301010803" pitchFamily="18" charset="0"/>
                        </a:defRPr>
                      </a:lvl5pPr>
                      <a:lvl6pPr marL="1798638" indent="487363" eaLnBrk="0" fontAlgn="base" hangingPunct="0">
                        <a:spcBef>
                          <a:spcPct val="20000"/>
                        </a:spcBef>
                        <a:spcAft>
                          <a:spcPct val="0"/>
                        </a:spcAft>
                        <a:defRPr>
                          <a:solidFill>
                            <a:schemeClr val="tx2"/>
                          </a:solidFill>
                          <a:latin typeface="Garamond" panose="02020404030301010803" pitchFamily="18" charset="0"/>
                        </a:defRPr>
                      </a:lvl6pPr>
                      <a:lvl7pPr marL="2255838" indent="487363" eaLnBrk="0" fontAlgn="base" hangingPunct="0">
                        <a:spcBef>
                          <a:spcPct val="20000"/>
                        </a:spcBef>
                        <a:spcAft>
                          <a:spcPct val="0"/>
                        </a:spcAft>
                        <a:defRPr>
                          <a:solidFill>
                            <a:schemeClr val="tx2"/>
                          </a:solidFill>
                          <a:latin typeface="Garamond" panose="02020404030301010803" pitchFamily="18" charset="0"/>
                        </a:defRPr>
                      </a:lvl7pPr>
                      <a:lvl8pPr marL="2713038" indent="487363" eaLnBrk="0" fontAlgn="base" hangingPunct="0">
                        <a:spcBef>
                          <a:spcPct val="20000"/>
                        </a:spcBef>
                        <a:spcAft>
                          <a:spcPct val="0"/>
                        </a:spcAft>
                        <a:defRPr>
                          <a:solidFill>
                            <a:schemeClr val="tx2"/>
                          </a:solidFill>
                          <a:latin typeface="Garamond" panose="02020404030301010803" pitchFamily="18" charset="0"/>
                        </a:defRPr>
                      </a:lvl8pPr>
                      <a:lvl9pPr marL="3170238" indent="487363" eaLnBrk="0" fontAlgn="base" hangingPunct="0">
                        <a:spcBef>
                          <a:spcPct val="20000"/>
                        </a:spcBef>
                        <a:spcAft>
                          <a:spcPct val="0"/>
                        </a:spcAft>
                        <a:defRPr>
                          <a:solidFill>
                            <a:schemeClr val="tx2"/>
                          </a:solidFill>
                          <a:latin typeface="Garamond" panose="02020404030301010803"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TW" altLang="en-US" sz="3300" b="1" i="0" u="none" strike="noStrike" cap="none" normalizeH="0" baseline="0" dirty="0" smtClean="0">
                          <a:ln>
                            <a:noFill/>
                          </a:ln>
                          <a:solidFill>
                            <a:schemeClr val="tx2"/>
                          </a:solidFill>
                          <a:effectLst/>
                          <a:latin typeface="Garamond" panose="02020404030301010803" pitchFamily="18" charset="0"/>
                          <a:ea typeface="標楷體" panose="03000509000000000000" pitchFamily="65" charset="-120"/>
                        </a:rPr>
                        <a:t>磨製石器</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99"/>
                    </a:solidFill>
                  </a:tcPr>
                </a:tc>
                <a:tc>
                  <a:txBody>
                    <a:bodyPr/>
                    <a:lstStyle>
                      <a:lvl1pPr eaLnBrk="0" hangingPunct="0">
                        <a:spcBef>
                          <a:spcPct val="20000"/>
                        </a:spcBef>
                        <a:defRPr sz="2800">
                          <a:solidFill>
                            <a:schemeClr val="tx2"/>
                          </a:solidFill>
                          <a:latin typeface="Garamond" panose="02020404030301010803" pitchFamily="18" charset="0"/>
                        </a:defRPr>
                      </a:lvl1pPr>
                      <a:lvl2pPr marL="344488" indent="112713" eaLnBrk="0" hangingPunct="0">
                        <a:spcBef>
                          <a:spcPct val="20000"/>
                        </a:spcBef>
                        <a:defRPr sz="2400">
                          <a:solidFill>
                            <a:schemeClr val="tx2"/>
                          </a:solidFill>
                          <a:latin typeface="Garamond" panose="02020404030301010803" pitchFamily="18" charset="0"/>
                        </a:defRPr>
                      </a:lvl2pPr>
                      <a:lvl3pPr marL="671513" indent="242888" eaLnBrk="0" hangingPunct="0">
                        <a:spcBef>
                          <a:spcPct val="20000"/>
                        </a:spcBef>
                        <a:defRPr sz="2000">
                          <a:solidFill>
                            <a:schemeClr val="tx2"/>
                          </a:solidFill>
                          <a:latin typeface="Garamond" panose="02020404030301010803" pitchFamily="18" charset="0"/>
                        </a:defRPr>
                      </a:lvl3pPr>
                      <a:lvl4pPr marL="1023938" indent="347663" eaLnBrk="0" hangingPunct="0">
                        <a:spcBef>
                          <a:spcPct val="20000"/>
                        </a:spcBef>
                        <a:defRPr>
                          <a:solidFill>
                            <a:schemeClr val="tx2"/>
                          </a:solidFill>
                          <a:latin typeface="Garamond" panose="02020404030301010803" pitchFamily="18" charset="0"/>
                        </a:defRPr>
                      </a:lvl4pPr>
                      <a:lvl5pPr marL="1341438" indent="487363" eaLnBrk="0" hangingPunct="0">
                        <a:spcBef>
                          <a:spcPct val="20000"/>
                        </a:spcBef>
                        <a:defRPr>
                          <a:solidFill>
                            <a:schemeClr val="tx2"/>
                          </a:solidFill>
                          <a:latin typeface="Garamond" panose="02020404030301010803" pitchFamily="18" charset="0"/>
                        </a:defRPr>
                      </a:lvl5pPr>
                      <a:lvl6pPr marL="1798638" indent="487363" eaLnBrk="0" fontAlgn="base" hangingPunct="0">
                        <a:spcBef>
                          <a:spcPct val="20000"/>
                        </a:spcBef>
                        <a:spcAft>
                          <a:spcPct val="0"/>
                        </a:spcAft>
                        <a:defRPr>
                          <a:solidFill>
                            <a:schemeClr val="tx2"/>
                          </a:solidFill>
                          <a:latin typeface="Garamond" panose="02020404030301010803" pitchFamily="18" charset="0"/>
                        </a:defRPr>
                      </a:lvl6pPr>
                      <a:lvl7pPr marL="2255838" indent="487363" eaLnBrk="0" fontAlgn="base" hangingPunct="0">
                        <a:spcBef>
                          <a:spcPct val="20000"/>
                        </a:spcBef>
                        <a:spcAft>
                          <a:spcPct val="0"/>
                        </a:spcAft>
                        <a:defRPr>
                          <a:solidFill>
                            <a:schemeClr val="tx2"/>
                          </a:solidFill>
                          <a:latin typeface="Garamond" panose="02020404030301010803" pitchFamily="18" charset="0"/>
                        </a:defRPr>
                      </a:lvl7pPr>
                      <a:lvl8pPr marL="2713038" indent="487363" eaLnBrk="0" fontAlgn="base" hangingPunct="0">
                        <a:spcBef>
                          <a:spcPct val="20000"/>
                        </a:spcBef>
                        <a:spcAft>
                          <a:spcPct val="0"/>
                        </a:spcAft>
                        <a:defRPr>
                          <a:solidFill>
                            <a:schemeClr val="tx2"/>
                          </a:solidFill>
                          <a:latin typeface="Garamond" panose="02020404030301010803" pitchFamily="18" charset="0"/>
                        </a:defRPr>
                      </a:lvl8pPr>
                      <a:lvl9pPr marL="3170238" indent="487363" eaLnBrk="0" fontAlgn="base" hangingPunct="0">
                        <a:spcBef>
                          <a:spcPct val="20000"/>
                        </a:spcBef>
                        <a:spcAft>
                          <a:spcPct val="0"/>
                        </a:spcAft>
                        <a:defRPr>
                          <a:solidFill>
                            <a:schemeClr val="tx2"/>
                          </a:solidFill>
                          <a:latin typeface="Garamond" panose="02020404030301010803"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TW" altLang="en-US" sz="3300" b="1" i="0" u="none" strike="noStrike" cap="none" normalizeH="0" baseline="0" smtClean="0">
                          <a:ln>
                            <a:noFill/>
                          </a:ln>
                          <a:solidFill>
                            <a:schemeClr val="tx2"/>
                          </a:solidFill>
                          <a:effectLst/>
                          <a:latin typeface="Garamond" panose="02020404030301010803" pitchFamily="18" charset="0"/>
                          <a:ea typeface="標楷體" panose="03000509000000000000" pitchFamily="65" charset="-120"/>
                        </a:rPr>
                        <a:t>農耕、漁獵</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zh-TW" altLang="en-US" sz="3300" b="1" i="0" u="none" strike="noStrike" cap="none" normalizeH="0" baseline="0" smtClean="0">
                          <a:ln>
                            <a:noFill/>
                          </a:ln>
                          <a:solidFill>
                            <a:schemeClr val="tx2"/>
                          </a:solidFill>
                          <a:effectLst/>
                          <a:latin typeface="Garamond" panose="02020404030301010803" pitchFamily="18" charset="0"/>
                          <a:ea typeface="標楷體" panose="03000509000000000000" pitchFamily="65" charset="-120"/>
                        </a:rPr>
                        <a:t>製陶</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99"/>
                    </a:solidFill>
                  </a:tcPr>
                </a:tc>
                <a:tc>
                  <a:txBody>
                    <a:bodyPr/>
                    <a:lstStyle>
                      <a:lvl1pPr eaLnBrk="0" hangingPunct="0">
                        <a:spcBef>
                          <a:spcPct val="20000"/>
                        </a:spcBef>
                        <a:defRPr sz="2800">
                          <a:solidFill>
                            <a:schemeClr val="tx2"/>
                          </a:solidFill>
                          <a:latin typeface="Garamond" panose="02020404030301010803" pitchFamily="18" charset="0"/>
                        </a:defRPr>
                      </a:lvl1pPr>
                      <a:lvl2pPr marL="344488" indent="112713" eaLnBrk="0" hangingPunct="0">
                        <a:spcBef>
                          <a:spcPct val="20000"/>
                        </a:spcBef>
                        <a:defRPr sz="2400">
                          <a:solidFill>
                            <a:schemeClr val="tx2"/>
                          </a:solidFill>
                          <a:latin typeface="Garamond" panose="02020404030301010803" pitchFamily="18" charset="0"/>
                        </a:defRPr>
                      </a:lvl2pPr>
                      <a:lvl3pPr marL="671513" indent="242888" eaLnBrk="0" hangingPunct="0">
                        <a:spcBef>
                          <a:spcPct val="20000"/>
                        </a:spcBef>
                        <a:defRPr sz="2000">
                          <a:solidFill>
                            <a:schemeClr val="tx2"/>
                          </a:solidFill>
                          <a:latin typeface="Garamond" panose="02020404030301010803" pitchFamily="18" charset="0"/>
                        </a:defRPr>
                      </a:lvl3pPr>
                      <a:lvl4pPr marL="1023938" indent="347663" eaLnBrk="0" hangingPunct="0">
                        <a:spcBef>
                          <a:spcPct val="20000"/>
                        </a:spcBef>
                        <a:defRPr>
                          <a:solidFill>
                            <a:schemeClr val="tx2"/>
                          </a:solidFill>
                          <a:latin typeface="Garamond" panose="02020404030301010803" pitchFamily="18" charset="0"/>
                        </a:defRPr>
                      </a:lvl4pPr>
                      <a:lvl5pPr marL="1341438" indent="487363" eaLnBrk="0" hangingPunct="0">
                        <a:spcBef>
                          <a:spcPct val="20000"/>
                        </a:spcBef>
                        <a:defRPr>
                          <a:solidFill>
                            <a:schemeClr val="tx2"/>
                          </a:solidFill>
                          <a:latin typeface="Garamond" panose="02020404030301010803" pitchFamily="18" charset="0"/>
                        </a:defRPr>
                      </a:lvl5pPr>
                      <a:lvl6pPr marL="1798638" indent="487363" eaLnBrk="0" fontAlgn="base" hangingPunct="0">
                        <a:spcBef>
                          <a:spcPct val="20000"/>
                        </a:spcBef>
                        <a:spcAft>
                          <a:spcPct val="0"/>
                        </a:spcAft>
                        <a:defRPr>
                          <a:solidFill>
                            <a:schemeClr val="tx2"/>
                          </a:solidFill>
                          <a:latin typeface="Garamond" panose="02020404030301010803" pitchFamily="18" charset="0"/>
                        </a:defRPr>
                      </a:lvl6pPr>
                      <a:lvl7pPr marL="2255838" indent="487363" eaLnBrk="0" fontAlgn="base" hangingPunct="0">
                        <a:spcBef>
                          <a:spcPct val="20000"/>
                        </a:spcBef>
                        <a:spcAft>
                          <a:spcPct val="0"/>
                        </a:spcAft>
                        <a:defRPr>
                          <a:solidFill>
                            <a:schemeClr val="tx2"/>
                          </a:solidFill>
                          <a:latin typeface="Garamond" panose="02020404030301010803" pitchFamily="18" charset="0"/>
                        </a:defRPr>
                      </a:lvl7pPr>
                      <a:lvl8pPr marL="2713038" indent="487363" eaLnBrk="0" fontAlgn="base" hangingPunct="0">
                        <a:spcBef>
                          <a:spcPct val="20000"/>
                        </a:spcBef>
                        <a:spcAft>
                          <a:spcPct val="0"/>
                        </a:spcAft>
                        <a:defRPr>
                          <a:solidFill>
                            <a:schemeClr val="tx2"/>
                          </a:solidFill>
                          <a:latin typeface="Garamond" panose="02020404030301010803" pitchFamily="18" charset="0"/>
                        </a:defRPr>
                      </a:lvl8pPr>
                      <a:lvl9pPr marL="3170238" indent="487363" eaLnBrk="0" fontAlgn="base" hangingPunct="0">
                        <a:spcBef>
                          <a:spcPct val="20000"/>
                        </a:spcBef>
                        <a:spcAft>
                          <a:spcPct val="0"/>
                        </a:spcAft>
                        <a:defRPr>
                          <a:solidFill>
                            <a:schemeClr val="tx2"/>
                          </a:solidFill>
                          <a:latin typeface="Garamond" panose="02020404030301010803"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TW" altLang="en-US" sz="3300" b="1" i="0" u="none" strike="noStrike" cap="none" normalizeH="0" baseline="0" dirty="0" smtClean="0">
                          <a:ln>
                            <a:noFill/>
                          </a:ln>
                          <a:solidFill>
                            <a:schemeClr val="tx2"/>
                          </a:solidFill>
                          <a:effectLst/>
                          <a:latin typeface="Garamond" panose="02020404030301010803" pitchFamily="18" charset="0"/>
                          <a:ea typeface="標楷體" panose="03000509000000000000" pitchFamily="65" charset="-120"/>
                        </a:rPr>
                        <a:t>養牲畜</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TW" sz="2200" b="1" i="0" u="none" strike="noStrike" cap="none" normalizeH="0" baseline="0" dirty="0" smtClean="0">
                          <a:ln>
                            <a:noFill/>
                          </a:ln>
                          <a:solidFill>
                            <a:schemeClr val="tx2"/>
                          </a:solidFill>
                          <a:effectLst/>
                          <a:latin typeface="Garamond" panose="02020404030301010803" pitchFamily="18" charset="0"/>
                          <a:ea typeface="標楷體" panose="03000509000000000000" pitchFamily="65" charset="-120"/>
                        </a:rPr>
                        <a:t>4500</a:t>
                      </a:r>
                      <a:r>
                        <a:rPr kumimoji="0" lang="zh-TW" altLang="en-US" sz="2200" b="1" i="0" u="none" strike="noStrike" cap="none" normalizeH="0" baseline="0" dirty="0" smtClean="0">
                          <a:ln>
                            <a:noFill/>
                          </a:ln>
                          <a:solidFill>
                            <a:schemeClr val="tx2"/>
                          </a:solidFill>
                          <a:effectLst/>
                          <a:latin typeface="Garamond" panose="02020404030301010803" pitchFamily="18" charset="0"/>
                          <a:ea typeface="標楷體" panose="03000509000000000000" pitchFamily="65" charset="-120"/>
                        </a:rPr>
                        <a:t>～</a:t>
                      </a:r>
                      <a:r>
                        <a:rPr kumimoji="0" lang="en-US" altLang="zh-TW" sz="2200" b="1" i="0" u="none" strike="noStrike" cap="none" normalizeH="0" baseline="0" dirty="0" smtClean="0">
                          <a:ln>
                            <a:noFill/>
                          </a:ln>
                          <a:solidFill>
                            <a:schemeClr val="tx2"/>
                          </a:solidFill>
                          <a:effectLst/>
                          <a:latin typeface="Garamond" panose="02020404030301010803" pitchFamily="18" charset="0"/>
                          <a:ea typeface="標楷體" panose="03000509000000000000" pitchFamily="65" charset="-120"/>
                        </a:rPr>
                        <a:t>2000</a:t>
                      </a:r>
                    </a:p>
                  </a:txBody>
                  <a:tcPr marT="45717" marB="4571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99"/>
                    </a:solidFill>
                  </a:tcPr>
                </a:tc>
              </a:tr>
              <a:tr h="1131799">
                <a:tc>
                  <a:txBody>
                    <a:bodyPr/>
                    <a:lstStyle>
                      <a:lvl1pPr eaLnBrk="0" hangingPunct="0">
                        <a:spcBef>
                          <a:spcPct val="20000"/>
                        </a:spcBef>
                        <a:defRPr sz="2800">
                          <a:solidFill>
                            <a:schemeClr val="tx2"/>
                          </a:solidFill>
                          <a:latin typeface="Garamond" panose="02020404030301010803" pitchFamily="18" charset="0"/>
                        </a:defRPr>
                      </a:lvl1pPr>
                      <a:lvl2pPr marL="344488" indent="112713" eaLnBrk="0" hangingPunct="0">
                        <a:spcBef>
                          <a:spcPct val="20000"/>
                        </a:spcBef>
                        <a:defRPr sz="2400">
                          <a:solidFill>
                            <a:schemeClr val="tx2"/>
                          </a:solidFill>
                          <a:latin typeface="Garamond" panose="02020404030301010803" pitchFamily="18" charset="0"/>
                        </a:defRPr>
                      </a:lvl2pPr>
                      <a:lvl3pPr marL="671513" indent="242888" eaLnBrk="0" hangingPunct="0">
                        <a:spcBef>
                          <a:spcPct val="20000"/>
                        </a:spcBef>
                        <a:defRPr sz="2000">
                          <a:solidFill>
                            <a:schemeClr val="tx2"/>
                          </a:solidFill>
                          <a:latin typeface="Garamond" panose="02020404030301010803" pitchFamily="18" charset="0"/>
                        </a:defRPr>
                      </a:lvl3pPr>
                      <a:lvl4pPr marL="1023938" indent="347663" eaLnBrk="0" hangingPunct="0">
                        <a:spcBef>
                          <a:spcPct val="20000"/>
                        </a:spcBef>
                        <a:defRPr>
                          <a:solidFill>
                            <a:schemeClr val="tx2"/>
                          </a:solidFill>
                          <a:latin typeface="Garamond" panose="02020404030301010803" pitchFamily="18" charset="0"/>
                        </a:defRPr>
                      </a:lvl4pPr>
                      <a:lvl5pPr marL="1341438" indent="487363" eaLnBrk="0" hangingPunct="0">
                        <a:spcBef>
                          <a:spcPct val="20000"/>
                        </a:spcBef>
                        <a:defRPr>
                          <a:solidFill>
                            <a:schemeClr val="tx2"/>
                          </a:solidFill>
                          <a:latin typeface="Garamond" panose="02020404030301010803" pitchFamily="18" charset="0"/>
                        </a:defRPr>
                      </a:lvl5pPr>
                      <a:lvl6pPr marL="1798638" indent="487363" eaLnBrk="0" fontAlgn="base" hangingPunct="0">
                        <a:spcBef>
                          <a:spcPct val="20000"/>
                        </a:spcBef>
                        <a:spcAft>
                          <a:spcPct val="0"/>
                        </a:spcAft>
                        <a:defRPr>
                          <a:solidFill>
                            <a:schemeClr val="tx2"/>
                          </a:solidFill>
                          <a:latin typeface="Garamond" panose="02020404030301010803" pitchFamily="18" charset="0"/>
                        </a:defRPr>
                      </a:lvl6pPr>
                      <a:lvl7pPr marL="2255838" indent="487363" eaLnBrk="0" fontAlgn="base" hangingPunct="0">
                        <a:spcBef>
                          <a:spcPct val="20000"/>
                        </a:spcBef>
                        <a:spcAft>
                          <a:spcPct val="0"/>
                        </a:spcAft>
                        <a:defRPr>
                          <a:solidFill>
                            <a:schemeClr val="tx2"/>
                          </a:solidFill>
                          <a:latin typeface="Garamond" panose="02020404030301010803" pitchFamily="18" charset="0"/>
                        </a:defRPr>
                      </a:lvl7pPr>
                      <a:lvl8pPr marL="2713038" indent="487363" eaLnBrk="0" fontAlgn="base" hangingPunct="0">
                        <a:spcBef>
                          <a:spcPct val="20000"/>
                        </a:spcBef>
                        <a:spcAft>
                          <a:spcPct val="0"/>
                        </a:spcAft>
                        <a:defRPr>
                          <a:solidFill>
                            <a:schemeClr val="tx2"/>
                          </a:solidFill>
                          <a:latin typeface="Garamond" panose="02020404030301010803" pitchFamily="18" charset="0"/>
                        </a:defRPr>
                      </a:lvl8pPr>
                      <a:lvl9pPr marL="3170238" indent="487363" eaLnBrk="0" fontAlgn="base" hangingPunct="0">
                        <a:spcBef>
                          <a:spcPct val="20000"/>
                        </a:spcBef>
                        <a:spcAft>
                          <a:spcPct val="0"/>
                        </a:spcAft>
                        <a:defRPr>
                          <a:solidFill>
                            <a:schemeClr val="tx2"/>
                          </a:solidFill>
                          <a:latin typeface="Garamond" panose="02020404030301010803"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TW" altLang="en-US" sz="3300" b="1" i="0" u="none" strike="noStrike" cap="none" normalizeH="0" baseline="0" smtClean="0">
                          <a:ln>
                            <a:noFill/>
                          </a:ln>
                          <a:solidFill>
                            <a:schemeClr val="tx2"/>
                          </a:solidFill>
                          <a:effectLst/>
                          <a:latin typeface="Garamond" panose="02020404030301010803" pitchFamily="18" charset="0"/>
                          <a:ea typeface="標楷體" panose="03000509000000000000" pitchFamily="65" charset="-120"/>
                        </a:rPr>
                        <a:t>金屬器</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zh-TW" altLang="en-US" sz="2400" b="1" i="0" u="none" strike="noStrike" cap="none" normalizeH="0" baseline="0" smtClean="0">
                          <a:ln>
                            <a:noFill/>
                          </a:ln>
                          <a:solidFill>
                            <a:schemeClr val="tx2"/>
                          </a:solidFill>
                          <a:effectLst/>
                          <a:latin typeface="Garamond" panose="02020404030301010803" pitchFamily="18" charset="0"/>
                          <a:ea typeface="標楷體" panose="03000509000000000000" pitchFamily="65" charset="-120"/>
                        </a:rPr>
                        <a:t>十三行文化</a:t>
                      </a:r>
                    </a:p>
                  </a:txBody>
                  <a:tcPr marT="45717" marB="4571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eaLnBrk="0" hangingPunct="0">
                        <a:spcBef>
                          <a:spcPct val="20000"/>
                        </a:spcBef>
                        <a:defRPr sz="2800">
                          <a:solidFill>
                            <a:schemeClr val="tx2"/>
                          </a:solidFill>
                          <a:latin typeface="Garamond" panose="02020404030301010803" pitchFamily="18" charset="0"/>
                        </a:defRPr>
                      </a:lvl1pPr>
                      <a:lvl2pPr marL="344488" indent="112713" eaLnBrk="0" hangingPunct="0">
                        <a:spcBef>
                          <a:spcPct val="20000"/>
                        </a:spcBef>
                        <a:defRPr sz="2400">
                          <a:solidFill>
                            <a:schemeClr val="tx2"/>
                          </a:solidFill>
                          <a:latin typeface="Garamond" panose="02020404030301010803" pitchFamily="18" charset="0"/>
                        </a:defRPr>
                      </a:lvl2pPr>
                      <a:lvl3pPr marL="671513" indent="242888" eaLnBrk="0" hangingPunct="0">
                        <a:spcBef>
                          <a:spcPct val="20000"/>
                        </a:spcBef>
                        <a:defRPr sz="2000">
                          <a:solidFill>
                            <a:schemeClr val="tx2"/>
                          </a:solidFill>
                          <a:latin typeface="Garamond" panose="02020404030301010803" pitchFamily="18" charset="0"/>
                        </a:defRPr>
                      </a:lvl3pPr>
                      <a:lvl4pPr marL="1023938" indent="347663" eaLnBrk="0" hangingPunct="0">
                        <a:spcBef>
                          <a:spcPct val="20000"/>
                        </a:spcBef>
                        <a:defRPr>
                          <a:solidFill>
                            <a:schemeClr val="tx2"/>
                          </a:solidFill>
                          <a:latin typeface="Garamond" panose="02020404030301010803" pitchFamily="18" charset="0"/>
                        </a:defRPr>
                      </a:lvl4pPr>
                      <a:lvl5pPr marL="1341438" indent="487363" eaLnBrk="0" hangingPunct="0">
                        <a:spcBef>
                          <a:spcPct val="20000"/>
                        </a:spcBef>
                        <a:defRPr>
                          <a:solidFill>
                            <a:schemeClr val="tx2"/>
                          </a:solidFill>
                          <a:latin typeface="Garamond" panose="02020404030301010803" pitchFamily="18" charset="0"/>
                        </a:defRPr>
                      </a:lvl5pPr>
                      <a:lvl6pPr marL="1798638" indent="487363" eaLnBrk="0" fontAlgn="base" hangingPunct="0">
                        <a:spcBef>
                          <a:spcPct val="20000"/>
                        </a:spcBef>
                        <a:spcAft>
                          <a:spcPct val="0"/>
                        </a:spcAft>
                        <a:defRPr>
                          <a:solidFill>
                            <a:schemeClr val="tx2"/>
                          </a:solidFill>
                          <a:latin typeface="Garamond" panose="02020404030301010803" pitchFamily="18" charset="0"/>
                        </a:defRPr>
                      </a:lvl6pPr>
                      <a:lvl7pPr marL="2255838" indent="487363" eaLnBrk="0" fontAlgn="base" hangingPunct="0">
                        <a:spcBef>
                          <a:spcPct val="20000"/>
                        </a:spcBef>
                        <a:spcAft>
                          <a:spcPct val="0"/>
                        </a:spcAft>
                        <a:defRPr>
                          <a:solidFill>
                            <a:schemeClr val="tx2"/>
                          </a:solidFill>
                          <a:latin typeface="Garamond" panose="02020404030301010803" pitchFamily="18" charset="0"/>
                        </a:defRPr>
                      </a:lvl7pPr>
                      <a:lvl8pPr marL="2713038" indent="487363" eaLnBrk="0" fontAlgn="base" hangingPunct="0">
                        <a:spcBef>
                          <a:spcPct val="20000"/>
                        </a:spcBef>
                        <a:spcAft>
                          <a:spcPct val="0"/>
                        </a:spcAft>
                        <a:defRPr>
                          <a:solidFill>
                            <a:schemeClr val="tx2"/>
                          </a:solidFill>
                          <a:latin typeface="Garamond" panose="02020404030301010803" pitchFamily="18" charset="0"/>
                        </a:defRPr>
                      </a:lvl8pPr>
                      <a:lvl9pPr marL="3170238" indent="487363" eaLnBrk="0" fontAlgn="base" hangingPunct="0">
                        <a:spcBef>
                          <a:spcPct val="20000"/>
                        </a:spcBef>
                        <a:spcAft>
                          <a:spcPct val="0"/>
                        </a:spcAft>
                        <a:defRPr>
                          <a:solidFill>
                            <a:schemeClr val="tx2"/>
                          </a:solidFill>
                          <a:latin typeface="Garamond" panose="02020404030301010803"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TW" altLang="en-US" sz="3300" b="1" i="0" u="none" strike="noStrike" cap="none" normalizeH="0" baseline="0" smtClean="0">
                          <a:ln>
                            <a:noFill/>
                          </a:ln>
                          <a:solidFill>
                            <a:schemeClr val="tx2"/>
                          </a:solidFill>
                          <a:effectLst/>
                          <a:latin typeface="Garamond" panose="02020404030301010803" pitchFamily="18" charset="0"/>
                          <a:ea typeface="標楷體" panose="03000509000000000000" pitchFamily="65" charset="-120"/>
                        </a:rPr>
                        <a:t>鐵  器</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eaLnBrk="0" hangingPunct="0">
                        <a:spcBef>
                          <a:spcPct val="20000"/>
                        </a:spcBef>
                        <a:defRPr sz="2800">
                          <a:solidFill>
                            <a:schemeClr val="tx2"/>
                          </a:solidFill>
                          <a:latin typeface="Garamond" panose="02020404030301010803" pitchFamily="18" charset="0"/>
                        </a:defRPr>
                      </a:lvl1pPr>
                      <a:lvl2pPr marL="344488" indent="112713" eaLnBrk="0" hangingPunct="0">
                        <a:spcBef>
                          <a:spcPct val="20000"/>
                        </a:spcBef>
                        <a:defRPr sz="2400">
                          <a:solidFill>
                            <a:schemeClr val="tx2"/>
                          </a:solidFill>
                          <a:latin typeface="Garamond" panose="02020404030301010803" pitchFamily="18" charset="0"/>
                        </a:defRPr>
                      </a:lvl2pPr>
                      <a:lvl3pPr marL="671513" indent="242888" eaLnBrk="0" hangingPunct="0">
                        <a:spcBef>
                          <a:spcPct val="20000"/>
                        </a:spcBef>
                        <a:defRPr sz="2000">
                          <a:solidFill>
                            <a:schemeClr val="tx2"/>
                          </a:solidFill>
                          <a:latin typeface="Garamond" panose="02020404030301010803" pitchFamily="18" charset="0"/>
                        </a:defRPr>
                      </a:lvl3pPr>
                      <a:lvl4pPr marL="1023938" indent="347663" eaLnBrk="0" hangingPunct="0">
                        <a:spcBef>
                          <a:spcPct val="20000"/>
                        </a:spcBef>
                        <a:defRPr>
                          <a:solidFill>
                            <a:schemeClr val="tx2"/>
                          </a:solidFill>
                          <a:latin typeface="Garamond" panose="02020404030301010803" pitchFamily="18" charset="0"/>
                        </a:defRPr>
                      </a:lvl4pPr>
                      <a:lvl5pPr marL="1341438" indent="487363" eaLnBrk="0" hangingPunct="0">
                        <a:spcBef>
                          <a:spcPct val="20000"/>
                        </a:spcBef>
                        <a:defRPr>
                          <a:solidFill>
                            <a:schemeClr val="tx2"/>
                          </a:solidFill>
                          <a:latin typeface="Garamond" panose="02020404030301010803" pitchFamily="18" charset="0"/>
                        </a:defRPr>
                      </a:lvl5pPr>
                      <a:lvl6pPr marL="1798638" indent="487363" eaLnBrk="0" fontAlgn="base" hangingPunct="0">
                        <a:spcBef>
                          <a:spcPct val="20000"/>
                        </a:spcBef>
                        <a:spcAft>
                          <a:spcPct val="0"/>
                        </a:spcAft>
                        <a:defRPr>
                          <a:solidFill>
                            <a:schemeClr val="tx2"/>
                          </a:solidFill>
                          <a:latin typeface="Garamond" panose="02020404030301010803" pitchFamily="18" charset="0"/>
                        </a:defRPr>
                      </a:lvl6pPr>
                      <a:lvl7pPr marL="2255838" indent="487363" eaLnBrk="0" fontAlgn="base" hangingPunct="0">
                        <a:spcBef>
                          <a:spcPct val="20000"/>
                        </a:spcBef>
                        <a:spcAft>
                          <a:spcPct val="0"/>
                        </a:spcAft>
                        <a:defRPr>
                          <a:solidFill>
                            <a:schemeClr val="tx2"/>
                          </a:solidFill>
                          <a:latin typeface="Garamond" panose="02020404030301010803" pitchFamily="18" charset="0"/>
                        </a:defRPr>
                      </a:lvl7pPr>
                      <a:lvl8pPr marL="2713038" indent="487363" eaLnBrk="0" fontAlgn="base" hangingPunct="0">
                        <a:spcBef>
                          <a:spcPct val="20000"/>
                        </a:spcBef>
                        <a:spcAft>
                          <a:spcPct val="0"/>
                        </a:spcAft>
                        <a:defRPr>
                          <a:solidFill>
                            <a:schemeClr val="tx2"/>
                          </a:solidFill>
                          <a:latin typeface="Garamond" panose="02020404030301010803" pitchFamily="18" charset="0"/>
                        </a:defRPr>
                      </a:lvl8pPr>
                      <a:lvl9pPr marL="3170238" indent="487363" eaLnBrk="0" fontAlgn="base" hangingPunct="0">
                        <a:spcBef>
                          <a:spcPct val="20000"/>
                        </a:spcBef>
                        <a:spcAft>
                          <a:spcPct val="0"/>
                        </a:spcAft>
                        <a:defRPr>
                          <a:solidFill>
                            <a:schemeClr val="tx2"/>
                          </a:solidFill>
                          <a:latin typeface="Garamond" panose="02020404030301010803"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TW" altLang="en-US" sz="3300" b="1" i="0" u="none" strike="noStrike" cap="none" normalizeH="0" baseline="0" smtClean="0">
                          <a:ln>
                            <a:noFill/>
                          </a:ln>
                          <a:solidFill>
                            <a:schemeClr val="tx2"/>
                          </a:solidFill>
                          <a:effectLst/>
                          <a:latin typeface="Garamond" panose="02020404030301010803" pitchFamily="18" charset="0"/>
                          <a:ea typeface="標楷體" panose="03000509000000000000" pitchFamily="65" charset="-120"/>
                        </a:rPr>
                        <a:t>農耕</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eaLnBrk="0" hangingPunct="0">
                        <a:spcBef>
                          <a:spcPct val="20000"/>
                        </a:spcBef>
                        <a:defRPr sz="2800">
                          <a:solidFill>
                            <a:schemeClr val="tx2"/>
                          </a:solidFill>
                          <a:latin typeface="Garamond" panose="02020404030301010803" pitchFamily="18" charset="0"/>
                        </a:defRPr>
                      </a:lvl1pPr>
                      <a:lvl2pPr marL="344488" indent="112713" eaLnBrk="0" hangingPunct="0">
                        <a:spcBef>
                          <a:spcPct val="20000"/>
                        </a:spcBef>
                        <a:defRPr sz="2400">
                          <a:solidFill>
                            <a:schemeClr val="tx2"/>
                          </a:solidFill>
                          <a:latin typeface="Garamond" panose="02020404030301010803" pitchFamily="18" charset="0"/>
                        </a:defRPr>
                      </a:lvl2pPr>
                      <a:lvl3pPr marL="671513" indent="242888" eaLnBrk="0" hangingPunct="0">
                        <a:spcBef>
                          <a:spcPct val="20000"/>
                        </a:spcBef>
                        <a:defRPr sz="2000">
                          <a:solidFill>
                            <a:schemeClr val="tx2"/>
                          </a:solidFill>
                          <a:latin typeface="Garamond" panose="02020404030301010803" pitchFamily="18" charset="0"/>
                        </a:defRPr>
                      </a:lvl3pPr>
                      <a:lvl4pPr marL="1023938" indent="347663" eaLnBrk="0" hangingPunct="0">
                        <a:spcBef>
                          <a:spcPct val="20000"/>
                        </a:spcBef>
                        <a:defRPr>
                          <a:solidFill>
                            <a:schemeClr val="tx2"/>
                          </a:solidFill>
                          <a:latin typeface="Garamond" panose="02020404030301010803" pitchFamily="18" charset="0"/>
                        </a:defRPr>
                      </a:lvl4pPr>
                      <a:lvl5pPr marL="1341438" indent="487363" eaLnBrk="0" hangingPunct="0">
                        <a:spcBef>
                          <a:spcPct val="20000"/>
                        </a:spcBef>
                        <a:defRPr>
                          <a:solidFill>
                            <a:schemeClr val="tx2"/>
                          </a:solidFill>
                          <a:latin typeface="Garamond" panose="02020404030301010803" pitchFamily="18" charset="0"/>
                        </a:defRPr>
                      </a:lvl5pPr>
                      <a:lvl6pPr marL="1798638" indent="487363" eaLnBrk="0" fontAlgn="base" hangingPunct="0">
                        <a:spcBef>
                          <a:spcPct val="20000"/>
                        </a:spcBef>
                        <a:spcAft>
                          <a:spcPct val="0"/>
                        </a:spcAft>
                        <a:defRPr>
                          <a:solidFill>
                            <a:schemeClr val="tx2"/>
                          </a:solidFill>
                          <a:latin typeface="Garamond" panose="02020404030301010803" pitchFamily="18" charset="0"/>
                        </a:defRPr>
                      </a:lvl6pPr>
                      <a:lvl7pPr marL="2255838" indent="487363" eaLnBrk="0" fontAlgn="base" hangingPunct="0">
                        <a:spcBef>
                          <a:spcPct val="20000"/>
                        </a:spcBef>
                        <a:spcAft>
                          <a:spcPct val="0"/>
                        </a:spcAft>
                        <a:defRPr>
                          <a:solidFill>
                            <a:schemeClr val="tx2"/>
                          </a:solidFill>
                          <a:latin typeface="Garamond" panose="02020404030301010803" pitchFamily="18" charset="0"/>
                        </a:defRPr>
                      </a:lvl7pPr>
                      <a:lvl8pPr marL="2713038" indent="487363" eaLnBrk="0" fontAlgn="base" hangingPunct="0">
                        <a:spcBef>
                          <a:spcPct val="20000"/>
                        </a:spcBef>
                        <a:spcAft>
                          <a:spcPct val="0"/>
                        </a:spcAft>
                        <a:defRPr>
                          <a:solidFill>
                            <a:schemeClr val="tx2"/>
                          </a:solidFill>
                          <a:latin typeface="Garamond" panose="02020404030301010803" pitchFamily="18" charset="0"/>
                        </a:defRPr>
                      </a:lvl8pPr>
                      <a:lvl9pPr marL="3170238" indent="487363" eaLnBrk="0" fontAlgn="base" hangingPunct="0">
                        <a:spcBef>
                          <a:spcPct val="20000"/>
                        </a:spcBef>
                        <a:spcAft>
                          <a:spcPct val="0"/>
                        </a:spcAft>
                        <a:defRPr>
                          <a:solidFill>
                            <a:schemeClr val="tx2"/>
                          </a:solidFill>
                          <a:latin typeface="Garamond" panose="02020404030301010803"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TW" altLang="en-US" sz="3200" b="1" i="0" u="none" strike="noStrike" cap="none" normalizeH="0" baseline="0" dirty="0" smtClean="0">
                          <a:ln>
                            <a:noFill/>
                          </a:ln>
                          <a:solidFill>
                            <a:schemeClr val="tx2"/>
                          </a:solidFill>
                          <a:effectLst/>
                          <a:latin typeface="Garamond" panose="02020404030301010803" pitchFamily="18" charset="0"/>
                          <a:ea typeface="標楷體" panose="03000509000000000000" pitchFamily="65" charset="-120"/>
                        </a:rPr>
                        <a:t>煉鐵</a:t>
                      </a:r>
                      <a:endParaRPr kumimoji="0" lang="en-US" altLang="zh-TW" sz="3200" b="1" i="0" u="none" strike="noStrike" cap="none" normalizeH="0" baseline="0" dirty="0" smtClean="0">
                        <a:ln>
                          <a:noFill/>
                        </a:ln>
                        <a:solidFill>
                          <a:schemeClr val="tx2"/>
                        </a:solidFill>
                        <a:effectLst/>
                        <a:latin typeface="Garamond" panose="02020404030301010803" pitchFamily="18" charset="0"/>
                        <a:ea typeface="標楷體" panose="03000509000000000000" pitchFamily="65" charset="-120"/>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TW" sz="2600" b="1" i="0" u="none" strike="noStrike" cap="none" normalizeH="0" baseline="0" dirty="0" smtClean="0">
                          <a:ln>
                            <a:noFill/>
                          </a:ln>
                          <a:solidFill>
                            <a:schemeClr val="tx2"/>
                          </a:solidFill>
                          <a:effectLst/>
                          <a:latin typeface="Garamond" panose="02020404030301010803" pitchFamily="18" charset="0"/>
                          <a:ea typeface="標楷體" panose="03000509000000000000" pitchFamily="65" charset="-120"/>
                        </a:rPr>
                        <a:t>2000</a:t>
                      </a:r>
                      <a:r>
                        <a:rPr kumimoji="0" lang="zh-TW" altLang="en-US" sz="2600" b="1" i="0" u="none" strike="noStrike" cap="none" normalizeH="0" baseline="0" dirty="0" smtClean="0">
                          <a:ln>
                            <a:noFill/>
                          </a:ln>
                          <a:solidFill>
                            <a:schemeClr val="tx2"/>
                          </a:solidFill>
                          <a:effectLst/>
                          <a:latin typeface="Garamond" panose="02020404030301010803" pitchFamily="18" charset="0"/>
                          <a:ea typeface="標楷體" panose="03000509000000000000" pitchFamily="65" charset="-120"/>
                        </a:rPr>
                        <a:t>～</a:t>
                      </a:r>
                      <a:r>
                        <a:rPr kumimoji="0" lang="en-US" altLang="zh-TW" sz="2600" b="1" i="0" u="none" strike="noStrike" cap="none" normalizeH="0" baseline="0" dirty="0" smtClean="0">
                          <a:ln>
                            <a:noFill/>
                          </a:ln>
                          <a:solidFill>
                            <a:schemeClr val="tx2"/>
                          </a:solidFill>
                          <a:effectLst/>
                          <a:latin typeface="Garamond" panose="02020404030301010803" pitchFamily="18" charset="0"/>
                          <a:ea typeface="標楷體" panose="03000509000000000000" pitchFamily="65" charset="-120"/>
                        </a:rPr>
                        <a:t>400</a:t>
                      </a:r>
                    </a:p>
                  </a:txBody>
                  <a:tcPr marT="45717" marB="4571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r>
            </a:tbl>
          </a:graphicData>
        </a:graphic>
      </p:graphicFrame>
      <p:sp>
        <p:nvSpPr>
          <p:cNvPr id="54302" name="Line 56"/>
          <p:cNvSpPr>
            <a:spLocks noChangeShapeType="1"/>
          </p:cNvSpPr>
          <p:nvPr/>
        </p:nvSpPr>
        <p:spPr bwMode="auto">
          <a:xfrm>
            <a:off x="457200" y="1600200"/>
            <a:ext cx="1828800" cy="1143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Tree>
  </p:cSld>
  <p:clrMapOvr>
    <a:masterClrMapping/>
  </p:clrMapOvr>
  <p:transition spd="med"/>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457200" y="277813"/>
            <a:ext cx="8686800" cy="1139825"/>
          </a:xfrm>
        </p:spPr>
        <p:txBody>
          <a:bodyPr/>
          <a:lstStyle/>
          <a:p>
            <a:pPr algn="ctr"/>
            <a:r>
              <a:rPr lang="zh-TW" altLang="en-US" b="1" smtClean="0">
                <a:ea typeface="標楷體" panose="03000509000000000000" pitchFamily="65" charset="-120"/>
              </a:rPr>
              <a:t>二、舊石器時代（長濱文化）</a:t>
            </a:r>
          </a:p>
        </p:txBody>
      </p:sp>
      <p:sp>
        <p:nvSpPr>
          <p:cNvPr id="55299" name="Rectangle 3"/>
          <p:cNvSpPr>
            <a:spLocks noGrp="1" noChangeArrowheads="1"/>
          </p:cNvSpPr>
          <p:nvPr>
            <p:ph type="body" idx="1"/>
          </p:nvPr>
        </p:nvSpPr>
        <p:spPr>
          <a:xfrm>
            <a:off x="1600200" y="1447800"/>
            <a:ext cx="7239000" cy="5257800"/>
          </a:xfrm>
        </p:spPr>
        <p:txBody>
          <a:bodyPr/>
          <a:lstStyle/>
          <a:p>
            <a:pPr>
              <a:lnSpc>
                <a:spcPts val="4600"/>
              </a:lnSpc>
              <a:buFontTx/>
              <a:buNone/>
            </a:pPr>
            <a:r>
              <a:rPr lang="en-US" altLang="zh-TW" sz="3400" b="1" smtClean="0">
                <a:ea typeface="標楷體" panose="03000509000000000000" pitchFamily="65" charset="-120"/>
              </a:rPr>
              <a:t>1.</a:t>
            </a:r>
            <a:r>
              <a:rPr lang="zh-TW" altLang="en-US" sz="3400" b="1" smtClean="0">
                <a:ea typeface="標楷體" panose="03000509000000000000" pitchFamily="65" charset="-120"/>
              </a:rPr>
              <a:t>距今</a:t>
            </a:r>
            <a:r>
              <a:rPr lang="en-US" altLang="zh-TW" sz="3400" b="1" smtClean="0">
                <a:ea typeface="標楷體" panose="03000509000000000000" pitchFamily="65" charset="-120"/>
              </a:rPr>
              <a:t>3</a:t>
            </a:r>
            <a:r>
              <a:rPr lang="zh-TW" altLang="en-US" sz="3400" b="1" smtClean="0">
                <a:ea typeface="標楷體" panose="03000509000000000000" pitchFamily="65" charset="-120"/>
              </a:rPr>
              <a:t>萬～</a:t>
            </a:r>
            <a:r>
              <a:rPr lang="en-US" altLang="zh-TW" sz="3400" b="1" smtClean="0">
                <a:ea typeface="標楷體" panose="03000509000000000000" pitchFamily="65" charset="-120"/>
              </a:rPr>
              <a:t>5000</a:t>
            </a:r>
            <a:r>
              <a:rPr lang="zh-TW" altLang="en-US" sz="3400" b="1" smtClean="0">
                <a:ea typeface="標楷體" panose="03000509000000000000" pitchFamily="65" charset="-120"/>
              </a:rPr>
              <a:t>年前</a:t>
            </a:r>
            <a:endParaRPr lang="en-US" altLang="zh-TW" sz="3400" b="1" smtClean="0">
              <a:ea typeface="標楷體" panose="03000509000000000000" pitchFamily="65" charset="-120"/>
            </a:endParaRPr>
          </a:p>
          <a:p>
            <a:pPr>
              <a:lnSpc>
                <a:spcPts val="4600"/>
              </a:lnSpc>
              <a:buFontTx/>
              <a:buNone/>
            </a:pPr>
            <a:r>
              <a:rPr lang="zh-TW" altLang="en-US" sz="3400" b="1" smtClean="0">
                <a:ea typeface="標楷體" panose="03000509000000000000" pitchFamily="65" charset="-120"/>
              </a:rPr>
              <a:t> （臺東八仙洞、恆春半島）</a:t>
            </a:r>
          </a:p>
          <a:p>
            <a:pPr>
              <a:lnSpc>
                <a:spcPts val="4600"/>
              </a:lnSpc>
              <a:buFontTx/>
              <a:buNone/>
            </a:pPr>
            <a:r>
              <a:rPr lang="en-US" altLang="zh-TW" sz="3400" b="1" smtClean="0">
                <a:ea typeface="標楷體" panose="03000509000000000000" pitchFamily="65" charset="-120"/>
              </a:rPr>
              <a:t>2.</a:t>
            </a:r>
            <a:r>
              <a:rPr lang="zh-TW" altLang="en-US" sz="3400" b="1" smtClean="0">
                <a:ea typeface="標楷體" panose="03000509000000000000" pitchFamily="65" charset="-120"/>
              </a:rPr>
              <a:t>打製石器、獸骨器</a:t>
            </a:r>
          </a:p>
          <a:p>
            <a:pPr>
              <a:lnSpc>
                <a:spcPts val="4600"/>
              </a:lnSpc>
              <a:buFontTx/>
              <a:buNone/>
            </a:pPr>
            <a:r>
              <a:rPr lang="en-US" altLang="zh-TW" sz="3400" b="1" smtClean="0">
                <a:ea typeface="標楷體" panose="03000509000000000000" pitchFamily="65" charset="-120"/>
              </a:rPr>
              <a:t>3.</a:t>
            </a:r>
            <a:r>
              <a:rPr lang="zh-TW" altLang="en-US" sz="3400" b="1" smtClean="0">
                <a:ea typeface="標楷體" panose="03000509000000000000" pitchFamily="65" charset="-120"/>
              </a:rPr>
              <a:t>漁撈、打獵、採集</a:t>
            </a:r>
          </a:p>
          <a:p>
            <a:pPr>
              <a:lnSpc>
                <a:spcPts val="4600"/>
              </a:lnSpc>
              <a:buFontTx/>
              <a:buNone/>
            </a:pPr>
            <a:r>
              <a:rPr lang="en-US" altLang="zh-TW" sz="3400" b="1" smtClean="0">
                <a:ea typeface="標楷體" panose="03000509000000000000" pitchFamily="65" charset="-120"/>
              </a:rPr>
              <a:t>4.</a:t>
            </a:r>
            <a:r>
              <a:rPr lang="zh-TW" altLang="en-US" sz="3400" b="1" smtClean="0">
                <a:ea typeface="標楷體" panose="03000509000000000000" pitchFamily="65" charset="-120"/>
              </a:rPr>
              <a:t>用火（熟食）</a:t>
            </a:r>
          </a:p>
          <a:p>
            <a:pPr>
              <a:lnSpc>
                <a:spcPts val="4600"/>
              </a:lnSpc>
              <a:buFontTx/>
              <a:buNone/>
            </a:pPr>
            <a:r>
              <a:rPr lang="en-US" altLang="zh-TW" sz="3400" b="1" smtClean="0">
                <a:ea typeface="標楷體" panose="03000509000000000000" pitchFamily="65" charset="-120"/>
              </a:rPr>
              <a:t>5.</a:t>
            </a:r>
            <a:r>
              <a:rPr lang="zh-TW" altLang="en-US" sz="3400" b="1" smtClean="0">
                <a:ea typeface="標楷體" panose="03000509000000000000" pitchFamily="65" charset="-120"/>
              </a:rPr>
              <a:t>穿衣服（獸皮）</a:t>
            </a:r>
          </a:p>
          <a:p>
            <a:pPr>
              <a:lnSpc>
                <a:spcPts val="4600"/>
              </a:lnSpc>
              <a:buFontTx/>
              <a:buNone/>
            </a:pPr>
            <a:r>
              <a:rPr lang="en-US" altLang="zh-TW" sz="3400" b="1" smtClean="0">
                <a:ea typeface="標楷體" panose="03000509000000000000" pitchFamily="65" charset="-120"/>
              </a:rPr>
              <a:t>6.</a:t>
            </a:r>
            <a:r>
              <a:rPr lang="zh-TW" altLang="en-US" sz="3400" b="1" smtClean="0">
                <a:ea typeface="標楷體" panose="03000509000000000000" pitchFamily="65" charset="-120"/>
              </a:rPr>
              <a:t>常為找食物遷徙，住洞穴</a:t>
            </a:r>
          </a:p>
        </p:txBody>
      </p:sp>
      <p:pic>
        <p:nvPicPr>
          <p:cNvPr id="55300" name="Picture 6" descr="map-3"/>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858000" y="2209800"/>
            <a:ext cx="1752600" cy="355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橢圓 1"/>
          <p:cNvSpPr/>
          <p:nvPr/>
        </p:nvSpPr>
        <p:spPr bwMode="auto">
          <a:xfrm>
            <a:off x="7543800" y="4419600"/>
            <a:ext cx="571500" cy="533400"/>
          </a:xfrm>
          <a:prstGeom prst="ellipse">
            <a:avLst/>
          </a:prstGeom>
          <a:noFill/>
          <a:ln w="76200">
            <a:solidFill>
              <a:srgbClr val="00B0F0"/>
            </a:solid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a:lstStyle/>
          <a:p>
            <a:pPr eaLnBrk="1" hangingPunct="1">
              <a:defRPr/>
            </a:pPr>
            <a:endParaRPr lang="zh-TW" altLang="en-US">
              <a:solidFill>
                <a:schemeClr val="tx1"/>
              </a:solidFill>
              <a:latin typeface="Arial" panose="020B0604020202020204" pitchFamily="34" charset="0"/>
              <a:ea typeface="新細明體" panose="02020500000000000000" pitchFamily="18" charset="-120"/>
            </a:endParaRPr>
          </a:p>
        </p:txBody>
      </p:sp>
      <p:sp>
        <p:nvSpPr>
          <p:cNvPr id="10" name="橢圓 9"/>
          <p:cNvSpPr/>
          <p:nvPr/>
        </p:nvSpPr>
        <p:spPr bwMode="auto">
          <a:xfrm>
            <a:off x="7200900" y="5371249"/>
            <a:ext cx="571500" cy="533400"/>
          </a:xfrm>
          <a:prstGeom prst="ellipse">
            <a:avLst/>
          </a:prstGeom>
          <a:noFill/>
          <a:ln w="76200">
            <a:solidFill>
              <a:srgbClr val="00B0F0"/>
            </a:solid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a:lstStyle/>
          <a:p>
            <a:pPr eaLnBrk="1" hangingPunct="1">
              <a:defRPr/>
            </a:pPr>
            <a:endParaRPr lang="zh-TW" altLang="en-US">
              <a:solidFill>
                <a:schemeClr val="tx1"/>
              </a:solidFill>
              <a:latin typeface="Arial" panose="020B0604020202020204" pitchFamily="34" charset="0"/>
              <a:ea typeface="新細明體" panose="02020500000000000000" pitchFamily="18" charset="-120"/>
            </a:endParaRPr>
          </a:p>
        </p:txBody>
      </p:sp>
    </p:spTree>
  </p:cSld>
  <p:clrMapOvr>
    <a:masterClrMapping/>
  </p:clrMapOvr>
  <p:transition spd="med"/>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457200" y="0"/>
            <a:ext cx="8686800" cy="1143000"/>
          </a:xfrm>
        </p:spPr>
        <p:txBody>
          <a:bodyPr/>
          <a:lstStyle/>
          <a:p>
            <a:pPr algn="ctr"/>
            <a:r>
              <a:rPr lang="zh-TW" altLang="en-US" b="1" smtClean="0">
                <a:ea typeface="標楷體" panose="03000509000000000000" pitchFamily="65" charset="-120"/>
              </a:rPr>
              <a:t>三、新石器時代（圓山文化）</a:t>
            </a:r>
          </a:p>
        </p:txBody>
      </p:sp>
      <p:sp>
        <p:nvSpPr>
          <p:cNvPr id="56323" name="Rectangle 3"/>
          <p:cNvSpPr>
            <a:spLocks noGrp="1" noChangeArrowheads="1"/>
          </p:cNvSpPr>
          <p:nvPr>
            <p:ph type="body" idx="1"/>
          </p:nvPr>
        </p:nvSpPr>
        <p:spPr>
          <a:xfrm>
            <a:off x="1676400" y="1143000"/>
            <a:ext cx="7010400" cy="5715000"/>
          </a:xfrm>
        </p:spPr>
        <p:txBody>
          <a:bodyPr/>
          <a:lstStyle/>
          <a:p>
            <a:pPr>
              <a:lnSpc>
                <a:spcPct val="105000"/>
              </a:lnSpc>
              <a:spcBef>
                <a:spcPct val="10000"/>
              </a:spcBef>
              <a:buFontTx/>
              <a:buNone/>
            </a:pPr>
            <a:r>
              <a:rPr lang="en-US" altLang="zh-TW" sz="2800" b="1" smtClean="0">
                <a:ea typeface="標楷體" panose="03000509000000000000" pitchFamily="65" charset="-120"/>
              </a:rPr>
              <a:t>1.</a:t>
            </a:r>
            <a:r>
              <a:rPr lang="zh-TW" altLang="en-US" sz="2800" b="1" smtClean="0">
                <a:ea typeface="標楷體" panose="03000509000000000000" pitchFamily="65" charset="-120"/>
              </a:rPr>
              <a:t>距今</a:t>
            </a:r>
            <a:r>
              <a:rPr lang="en-US" altLang="zh-TW" sz="2800" b="1" smtClean="0">
                <a:ea typeface="標楷體" panose="03000509000000000000" pitchFamily="65" charset="-120"/>
              </a:rPr>
              <a:t>4500</a:t>
            </a:r>
            <a:r>
              <a:rPr lang="zh-TW" altLang="en-US" sz="2800" b="1" smtClean="0">
                <a:ea typeface="標楷體" panose="03000509000000000000" pitchFamily="65" charset="-120"/>
              </a:rPr>
              <a:t>～</a:t>
            </a:r>
            <a:r>
              <a:rPr lang="en-US" altLang="zh-TW" sz="2800" b="1" smtClean="0">
                <a:ea typeface="標楷體" panose="03000509000000000000" pitchFamily="65" charset="-120"/>
              </a:rPr>
              <a:t>2000</a:t>
            </a:r>
            <a:r>
              <a:rPr lang="zh-TW" altLang="en-US" sz="2800" b="1" smtClean="0">
                <a:ea typeface="標楷體" panose="03000509000000000000" pitchFamily="65" charset="-120"/>
              </a:rPr>
              <a:t>年前</a:t>
            </a:r>
          </a:p>
          <a:p>
            <a:pPr>
              <a:lnSpc>
                <a:spcPct val="105000"/>
              </a:lnSpc>
              <a:spcBef>
                <a:spcPct val="10000"/>
              </a:spcBef>
              <a:buFontTx/>
              <a:buNone/>
            </a:pPr>
            <a:r>
              <a:rPr lang="zh-TW" altLang="en-US" sz="2800" b="1" smtClean="0">
                <a:ea typeface="標楷體" panose="03000509000000000000" pitchFamily="65" charset="-120"/>
              </a:rPr>
              <a:t> （臺北盆地、東北部海岸）</a:t>
            </a:r>
          </a:p>
          <a:p>
            <a:pPr>
              <a:lnSpc>
                <a:spcPct val="105000"/>
              </a:lnSpc>
              <a:spcBef>
                <a:spcPct val="10000"/>
              </a:spcBef>
              <a:buFontTx/>
              <a:buNone/>
            </a:pPr>
            <a:r>
              <a:rPr lang="en-US" altLang="zh-TW" sz="2800" b="1" smtClean="0">
                <a:solidFill>
                  <a:srgbClr val="3333FF"/>
                </a:solidFill>
                <a:ea typeface="標楷體" panose="03000509000000000000" pitchFamily="65" charset="-120"/>
              </a:rPr>
              <a:t>2.</a:t>
            </a:r>
            <a:r>
              <a:rPr lang="zh-TW" altLang="en-US" sz="2800" b="1" smtClean="0">
                <a:solidFill>
                  <a:srgbClr val="3333FF"/>
                </a:solidFill>
                <a:ea typeface="標楷體" panose="03000509000000000000" pitchFamily="65" charset="-120"/>
              </a:rPr>
              <a:t>磨製石器</a:t>
            </a:r>
          </a:p>
          <a:p>
            <a:pPr>
              <a:lnSpc>
                <a:spcPct val="105000"/>
              </a:lnSpc>
              <a:spcBef>
                <a:spcPct val="10000"/>
              </a:spcBef>
              <a:buFontTx/>
              <a:buNone/>
            </a:pPr>
            <a:r>
              <a:rPr lang="en-US" altLang="zh-TW" sz="2800" b="1" smtClean="0">
                <a:solidFill>
                  <a:srgbClr val="3333FF"/>
                </a:solidFill>
                <a:ea typeface="標楷體" panose="03000509000000000000" pitchFamily="65" charset="-120"/>
              </a:rPr>
              <a:t>3.</a:t>
            </a:r>
            <a:r>
              <a:rPr lang="zh-TW" altLang="en-US" sz="2800" b="1" smtClean="0">
                <a:solidFill>
                  <a:srgbClr val="3333FF"/>
                </a:solidFill>
                <a:ea typeface="標楷體" panose="03000509000000000000" pitchFamily="65" charset="-120"/>
              </a:rPr>
              <a:t>製作陶器</a:t>
            </a:r>
          </a:p>
          <a:p>
            <a:pPr>
              <a:lnSpc>
                <a:spcPct val="105000"/>
              </a:lnSpc>
              <a:spcBef>
                <a:spcPct val="10000"/>
              </a:spcBef>
              <a:buFontTx/>
              <a:buNone/>
            </a:pPr>
            <a:r>
              <a:rPr lang="en-US" altLang="zh-TW" sz="2800" b="1" smtClean="0">
                <a:solidFill>
                  <a:srgbClr val="3333FF"/>
                </a:solidFill>
                <a:ea typeface="標楷體" panose="03000509000000000000" pitchFamily="65" charset="-120"/>
              </a:rPr>
              <a:t>4.</a:t>
            </a:r>
            <a:r>
              <a:rPr lang="zh-TW" altLang="en-US" sz="2800" b="1" smtClean="0">
                <a:solidFill>
                  <a:srgbClr val="3333FF"/>
                </a:solidFill>
                <a:ea typeface="標楷體" panose="03000509000000000000" pitchFamily="65" charset="-120"/>
              </a:rPr>
              <a:t>農耕、養牲畜（狗）</a:t>
            </a:r>
            <a:endParaRPr lang="en-US" altLang="zh-TW" sz="2800" b="1" smtClean="0">
              <a:solidFill>
                <a:srgbClr val="3333FF"/>
              </a:solidFill>
              <a:ea typeface="標楷體" panose="03000509000000000000" pitchFamily="65" charset="-120"/>
            </a:endParaRPr>
          </a:p>
          <a:p>
            <a:pPr>
              <a:lnSpc>
                <a:spcPct val="105000"/>
              </a:lnSpc>
              <a:spcBef>
                <a:spcPct val="10000"/>
              </a:spcBef>
              <a:buFontTx/>
              <a:buNone/>
            </a:pPr>
            <a:r>
              <a:rPr lang="en-US" altLang="zh-TW" sz="2800" b="1" smtClean="0">
                <a:solidFill>
                  <a:srgbClr val="3333FF"/>
                </a:solidFill>
                <a:ea typeface="標楷體" panose="03000509000000000000" pitchFamily="65" charset="-120"/>
              </a:rPr>
              <a:t>5.</a:t>
            </a:r>
            <a:r>
              <a:rPr lang="zh-TW" altLang="en-US" sz="2800" b="1" smtClean="0">
                <a:solidFill>
                  <a:srgbClr val="3333FF"/>
                </a:solidFill>
                <a:ea typeface="標楷體" panose="03000509000000000000" pitchFamily="65" charset="-120"/>
              </a:rPr>
              <a:t>打製樹皮布</a:t>
            </a:r>
          </a:p>
          <a:p>
            <a:pPr>
              <a:lnSpc>
                <a:spcPct val="105000"/>
              </a:lnSpc>
              <a:spcBef>
                <a:spcPct val="10000"/>
              </a:spcBef>
              <a:buFontTx/>
              <a:buNone/>
            </a:pPr>
            <a:r>
              <a:rPr lang="en-US" altLang="zh-TW" sz="2800" b="1" smtClean="0">
                <a:ea typeface="標楷體" panose="03000509000000000000" pitchFamily="65" charset="-120"/>
              </a:rPr>
              <a:t>6.</a:t>
            </a:r>
            <a:r>
              <a:rPr lang="zh-TW" altLang="en-US" sz="2800" b="1" smtClean="0">
                <a:ea typeface="標楷體" panose="03000509000000000000" pitchFamily="65" charset="-120"/>
              </a:rPr>
              <a:t>採集、狩獵、捕魚（漁網、魚叉）</a:t>
            </a:r>
          </a:p>
          <a:p>
            <a:pPr>
              <a:lnSpc>
                <a:spcPct val="105000"/>
              </a:lnSpc>
              <a:spcBef>
                <a:spcPct val="10000"/>
              </a:spcBef>
              <a:buFontTx/>
              <a:buNone/>
            </a:pPr>
            <a:r>
              <a:rPr lang="en-US" altLang="zh-TW" sz="2800" b="1" smtClean="0">
                <a:ea typeface="標楷體" panose="03000509000000000000" pitchFamily="65" charset="-120"/>
              </a:rPr>
              <a:t>7.</a:t>
            </a:r>
            <a:r>
              <a:rPr lang="zh-TW" altLang="en-US" sz="2800" b="1" smtClean="0">
                <a:ea typeface="標楷體" panose="03000509000000000000" pitchFamily="65" charset="-120"/>
              </a:rPr>
              <a:t>玉器</a:t>
            </a:r>
            <a:r>
              <a:rPr lang="en-US" altLang="zh-TW" sz="2800" b="1" smtClean="0">
                <a:ea typeface="標楷體" panose="03000509000000000000" pitchFamily="65" charset="-120"/>
              </a:rPr>
              <a:t>—</a:t>
            </a:r>
            <a:r>
              <a:rPr lang="zh-TW" altLang="en-US" sz="2800" b="1" smtClean="0">
                <a:ea typeface="標楷體" panose="03000509000000000000" pitchFamily="65" charset="-120"/>
              </a:rPr>
              <a:t>陪葬品</a:t>
            </a:r>
          </a:p>
          <a:p>
            <a:pPr>
              <a:lnSpc>
                <a:spcPct val="105000"/>
              </a:lnSpc>
              <a:spcBef>
                <a:spcPct val="10000"/>
              </a:spcBef>
              <a:buFontTx/>
              <a:buNone/>
            </a:pPr>
            <a:r>
              <a:rPr lang="en-US" altLang="zh-TW" sz="2800" b="1" smtClean="0">
                <a:ea typeface="標楷體" panose="03000509000000000000" pitchFamily="65" charset="-120"/>
              </a:rPr>
              <a:t>8.</a:t>
            </a:r>
            <a:r>
              <a:rPr lang="zh-TW" altLang="en-US" sz="2800" b="1" smtClean="0">
                <a:ea typeface="標楷體" panose="03000509000000000000" pitchFamily="65" charset="-120"/>
              </a:rPr>
              <a:t>柱洞</a:t>
            </a:r>
            <a:r>
              <a:rPr lang="en-US" altLang="zh-TW" sz="2800" b="1" smtClean="0">
                <a:ea typeface="標楷體" panose="03000509000000000000" pitchFamily="65" charset="-120"/>
                <a:sym typeface="Wingdings 3" panose="05040102010807070707" pitchFamily="18" charset="2"/>
              </a:rPr>
              <a:t></a:t>
            </a:r>
            <a:r>
              <a:rPr lang="zh-TW" altLang="en-US" sz="2800" b="1" smtClean="0">
                <a:ea typeface="標楷體" panose="03000509000000000000" pitchFamily="65" charset="-120"/>
              </a:rPr>
              <a:t>木造屋</a:t>
            </a:r>
          </a:p>
          <a:p>
            <a:pPr>
              <a:lnSpc>
                <a:spcPct val="105000"/>
              </a:lnSpc>
              <a:spcBef>
                <a:spcPct val="10000"/>
              </a:spcBef>
              <a:buFontTx/>
              <a:buNone/>
            </a:pPr>
            <a:r>
              <a:rPr lang="en-US" altLang="zh-TW" sz="2800" b="1" smtClean="0">
                <a:solidFill>
                  <a:srgbClr val="FF0000"/>
                </a:solidFill>
                <a:ea typeface="標楷體" panose="03000509000000000000" pitchFamily="65" charset="-120"/>
              </a:rPr>
              <a:t>9.</a:t>
            </a:r>
            <a:r>
              <a:rPr lang="zh-TW" altLang="en-US" sz="2800" b="1" smtClean="0">
                <a:solidFill>
                  <a:srgbClr val="FF0000"/>
                </a:solidFill>
                <a:ea typeface="標楷體" panose="03000509000000000000" pitchFamily="65" charset="-120"/>
              </a:rPr>
              <a:t>貝塚（</a:t>
            </a:r>
            <a:r>
              <a:rPr lang="zh-TW" altLang="en-US" sz="2800" b="1" smtClean="0">
                <a:solidFill>
                  <a:srgbClr val="FF0000"/>
                </a:solidFill>
                <a:latin typeface="標楷體" panose="03000509000000000000" pitchFamily="65" charset="-120"/>
                <a:ea typeface="標楷體" panose="03000509000000000000" pitchFamily="65" charset="-120"/>
              </a:rPr>
              <a:t>∵</a:t>
            </a:r>
            <a:r>
              <a:rPr lang="zh-TW" altLang="en-US" sz="2800" b="1" smtClean="0">
                <a:solidFill>
                  <a:srgbClr val="FF0000"/>
                </a:solidFill>
                <a:ea typeface="標楷體" panose="03000509000000000000" pitchFamily="65" charset="-120"/>
              </a:rPr>
              <a:t>古臺北湖）</a:t>
            </a:r>
            <a:r>
              <a:rPr lang="zh-TW" altLang="en-US" sz="2800" b="1" smtClean="0">
                <a:solidFill>
                  <a:srgbClr val="FF0000"/>
                </a:solidFill>
                <a:ea typeface="標楷體" panose="03000509000000000000" pitchFamily="65" charset="-120"/>
                <a:sym typeface="Wingdings" panose="05000000000000000000" pitchFamily="2" charset="2"/>
              </a:rPr>
              <a:t>住在今圓山公園</a:t>
            </a:r>
            <a:endParaRPr lang="en-US" altLang="zh-TW" sz="2800" b="1" smtClean="0">
              <a:solidFill>
                <a:srgbClr val="FF0000"/>
              </a:solidFill>
              <a:ea typeface="標楷體" panose="03000509000000000000" pitchFamily="65" charset="-120"/>
              <a:sym typeface="Wingdings" panose="05000000000000000000" pitchFamily="2" charset="2"/>
            </a:endParaRPr>
          </a:p>
          <a:p>
            <a:pPr>
              <a:lnSpc>
                <a:spcPct val="105000"/>
              </a:lnSpc>
              <a:spcBef>
                <a:spcPct val="10000"/>
              </a:spcBef>
              <a:buFontTx/>
              <a:buNone/>
            </a:pPr>
            <a:r>
              <a:rPr lang="en-US" altLang="zh-TW" sz="2800" b="1" smtClean="0">
                <a:solidFill>
                  <a:srgbClr val="FF0000"/>
                </a:solidFill>
                <a:ea typeface="標楷體" panose="03000509000000000000" pitchFamily="65" charset="-120"/>
                <a:sym typeface="Wingdings" panose="05000000000000000000" pitchFamily="2" charset="2"/>
              </a:rPr>
              <a:t>10.</a:t>
            </a:r>
            <a:r>
              <a:rPr lang="zh-TW" altLang="en-US" sz="2800" b="1" smtClean="0">
                <a:solidFill>
                  <a:srgbClr val="FF0000"/>
                </a:solidFill>
                <a:ea typeface="標楷體" panose="03000509000000000000" pitchFamily="65" charset="-120"/>
                <a:sym typeface="Wingdings" panose="05000000000000000000" pitchFamily="2" charset="2"/>
              </a:rPr>
              <a:t>可能有商業行為（卑南文化）</a:t>
            </a:r>
          </a:p>
        </p:txBody>
      </p:sp>
      <p:pic>
        <p:nvPicPr>
          <p:cNvPr id="56324" name="Picture 5" descr="map-4"/>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934200" y="1120775"/>
            <a:ext cx="1878013" cy="370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橢圓 8"/>
          <p:cNvSpPr/>
          <p:nvPr/>
        </p:nvSpPr>
        <p:spPr bwMode="auto">
          <a:xfrm>
            <a:off x="8177681" y="990600"/>
            <a:ext cx="633880" cy="609600"/>
          </a:xfrm>
          <a:prstGeom prst="ellipse">
            <a:avLst/>
          </a:prstGeom>
          <a:noFill/>
          <a:ln w="76200">
            <a:solidFill>
              <a:srgbClr val="00B0F0"/>
            </a:solid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a:lstStyle/>
          <a:p>
            <a:pPr eaLnBrk="1" hangingPunct="1">
              <a:defRPr/>
            </a:pPr>
            <a:endParaRPr lang="zh-TW" altLang="en-US">
              <a:solidFill>
                <a:schemeClr val="tx1"/>
              </a:solidFill>
              <a:latin typeface="Arial" panose="020B0604020202020204" pitchFamily="34" charset="0"/>
              <a:ea typeface="新細明體" panose="02020500000000000000" pitchFamily="18" charset="-120"/>
            </a:endParaRPr>
          </a:p>
        </p:txBody>
      </p:sp>
    </p:spTree>
  </p:cSld>
  <p:clrMapOvr>
    <a:masterClrMapping/>
  </p:clrMapOvr>
  <p:transition spd="med"/>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381000" y="125413"/>
            <a:ext cx="8686800" cy="865187"/>
          </a:xfrm>
        </p:spPr>
        <p:txBody>
          <a:bodyPr/>
          <a:lstStyle/>
          <a:p>
            <a:pPr algn="ctr"/>
            <a:r>
              <a:rPr lang="zh-TW" altLang="en-US" sz="4800" b="1" smtClean="0">
                <a:ea typeface="標楷體" panose="03000509000000000000" pitchFamily="65" charset="-120"/>
              </a:rPr>
              <a:t>四、新石器時代（卑南文化）</a:t>
            </a:r>
          </a:p>
        </p:txBody>
      </p:sp>
      <p:sp>
        <p:nvSpPr>
          <p:cNvPr id="57347" name="Rectangle 3"/>
          <p:cNvSpPr>
            <a:spLocks noGrp="1" noChangeArrowheads="1"/>
          </p:cNvSpPr>
          <p:nvPr>
            <p:ph type="body" idx="1"/>
          </p:nvPr>
        </p:nvSpPr>
        <p:spPr>
          <a:xfrm>
            <a:off x="1235075" y="1431925"/>
            <a:ext cx="7620000" cy="5257800"/>
          </a:xfrm>
        </p:spPr>
        <p:txBody>
          <a:bodyPr/>
          <a:lstStyle/>
          <a:p>
            <a:pPr>
              <a:lnSpc>
                <a:spcPct val="90000"/>
              </a:lnSpc>
              <a:buFontTx/>
              <a:buNone/>
            </a:pPr>
            <a:r>
              <a:rPr lang="en-US" altLang="zh-TW" sz="3600" b="1" smtClean="0">
                <a:ea typeface="標楷體" panose="03000509000000000000" pitchFamily="65" charset="-120"/>
              </a:rPr>
              <a:t>1.</a:t>
            </a:r>
            <a:r>
              <a:rPr lang="zh-TW" altLang="en-US" sz="3600" b="1" smtClean="0">
                <a:ea typeface="標楷體" panose="03000509000000000000" pitchFamily="65" charset="-120"/>
              </a:rPr>
              <a:t>距今</a:t>
            </a:r>
            <a:r>
              <a:rPr lang="en-US" altLang="zh-TW" sz="3600" b="1" smtClean="0">
                <a:ea typeface="標楷體" panose="03000509000000000000" pitchFamily="65" charset="-120"/>
              </a:rPr>
              <a:t>3500</a:t>
            </a:r>
            <a:r>
              <a:rPr lang="zh-TW" altLang="en-US" sz="3600" b="1" smtClean="0">
                <a:ea typeface="標楷體" panose="03000509000000000000" pitchFamily="65" charset="-120"/>
              </a:rPr>
              <a:t>～</a:t>
            </a:r>
            <a:r>
              <a:rPr lang="en-US" altLang="zh-TW" sz="3600" b="1" smtClean="0">
                <a:ea typeface="標楷體" panose="03000509000000000000" pitchFamily="65" charset="-120"/>
              </a:rPr>
              <a:t>2000</a:t>
            </a:r>
            <a:r>
              <a:rPr lang="zh-TW" altLang="en-US" sz="3600" b="1" smtClean="0">
                <a:ea typeface="標楷體" panose="03000509000000000000" pitchFamily="65" charset="-120"/>
              </a:rPr>
              <a:t>年前（東海岸）</a:t>
            </a:r>
          </a:p>
          <a:p>
            <a:pPr>
              <a:lnSpc>
                <a:spcPct val="90000"/>
              </a:lnSpc>
              <a:buFontTx/>
              <a:buNone/>
            </a:pPr>
            <a:r>
              <a:rPr lang="en-US" altLang="zh-TW" sz="3600" b="1" smtClean="0">
                <a:solidFill>
                  <a:srgbClr val="3333FF"/>
                </a:solidFill>
                <a:ea typeface="標楷體" panose="03000509000000000000" pitchFamily="65" charset="-120"/>
              </a:rPr>
              <a:t>2.</a:t>
            </a:r>
            <a:r>
              <a:rPr lang="zh-TW" altLang="en-US" sz="3600" b="1" smtClean="0">
                <a:solidFill>
                  <a:srgbClr val="3333FF"/>
                </a:solidFill>
                <a:ea typeface="標楷體" panose="03000509000000000000" pitchFamily="65" charset="-120"/>
              </a:rPr>
              <a:t>磨製石器</a:t>
            </a:r>
          </a:p>
          <a:p>
            <a:pPr>
              <a:lnSpc>
                <a:spcPct val="90000"/>
              </a:lnSpc>
              <a:buFontTx/>
              <a:buNone/>
            </a:pPr>
            <a:r>
              <a:rPr lang="en-US" altLang="zh-TW" sz="3600" b="1" smtClean="0">
                <a:solidFill>
                  <a:srgbClr val="3333FF"/>
                </a:solidFill>
                <a:ea typeface="標楷體" panose="03000509000000000000" pitchFamily="65" charset="-120"/>
              </a:rPr>
              <a:t>3.</a:t>
            </a:r>
            <a:r>
              <a:rPr lang="zh-TW" altLang="en-US" sz="3600" b="1" smtClean="0">
                <a:solidFill>
                  <a:srgbClr val="3333FF"/>
                </a:solidFill>
                <a:ea typeface="標楷體" panose="03000509000000000000" pitchFamily="65" charset="-120"/>
              </a:rPr>
              <a:t>製作陶器</a:t>
            </a:r>
          </a:p>
          <a:p>
            <a:pPr>
              <a:lnSpc>
                <a:spcPct val="90000"/>
              </a:lnSpc>
              <a:buFontTx/>
              <a:buNone/>
            </a:pPr>
            <a:r>
              <a:rPr lang="en-US" altLang="zh-TW" sz="3600" b="1" smtClean="0">
                <a:solidFill>
                  <a:srgbClr val="3333FF"/>
                </a:solidFill>
                <a:ea typeface="標楷體" panose="03000509000000000000" pitchFamily="65" charset="-120"/>
              </a:rPr>
              <a:t>4.</a:t>
            </a:r>
            <a:r>
              <a:rPr lang="zh-TW" altLang="en-US" sz="3600" b="1" smtClean="0">
                <a:solidFill>
                  <a:srgbClr val="3333FF"/>
                </a:solidFill>
                <a:ea typeface="標楷體" panose="03000509000000000000" pitchFamily="65" charset="-120"/>
              </a:rPr>
              <a:t>農耕、養牲畜</a:t>
            </a:r>
          </a:p>
          <a:p>
            <a:pPr>
              <a:lnSpc>
                <a:spcPct val="90000"/>
              </a:lnSpc>
              <a:buFontTx/>
              <a:buNone/>
            </a:pPr>
            <a:r>
              <a:rPr lang="en-US" altLang="zh-TW" sz="3600" b="1" smtClean="0">
                <a:solidFill>
                  <a:srgbClr val="FF0000"/>
                </a:solidFill>
                <a:ea typeface="標楷體" panose="03000509000000000000" pitchFamily="65" charset="-120"/>
              </a:rPr>
              <a:t>5.</a:t>
            </a:r>
            <a:r>
              <a:rPr lang="zh-TW" altLang="en-US" sz="3600" b="1" smtClean="0">
                <a:solidFill>
                  <a:srgbClr val="FF0000"/>
                </a:solidFill>
                <a:ea typeface="標楷體" panose="03000509000000000000" pitchFamily="65" charset="-120"/>
              </a:rPr>
              <a:t>可能有商業（圓山文化）</a:t>
            </a:r>
          </a:p>
          <a:p>
            <a:pPr>
              <a:lnSpc>
                <a:spcPct val="90000"/>
              </a:lnSpc>
              <a:buFontTx/>
              <a:buNone/>
            </a:pPr>
            <a:r>
              <a:rPr lang="en-US" altLang="zh-TW" sz="3600" b="1" smtClean="0">
                <a:solidFill>
                  <a:srgbClr val="FF0000"/>
                </a:solidFill>
                <a:ea typeface="標楷體" panose="03000509000000000000" pitchFamily="65" charset="-120"/>
              </a:rPr>
              <a:t>6.</a:t>
            </a:r>
            <a:r>
              <a:rPr lang="zh-TW" altLang="en-US" sz="3600" b="1" smtClean="0">
                <a:solidFill>
                  <a:srgbClr val="FF0000"/>
                </a:solidFill>
                <a:ea typeface="標楷體" panose="03000509000000000000" pitchFamily="65" charset="-120"/>
              </a:rPr>
              <a:t>拔牙習俗</a:t>
            </a:r>
          </a:p>
          <a:p>
            <a:pPr>
              <a:lnSpc>
                <a:spcPct val="90000"/>
              </a:lnSpc>
              <a:buFontTx/>
              <a:buNone/>
            </a:pPr>
            <a:r>
              <a:rPr lang="en-US" altLang="zh-TW" sz="3600" b="1" smtClean="0">
                <a:solidFill>
                  <a:srgbClr val="FF0000"/>
                </a:solidFill>
                <a:ea typeface="標楷體" panose="03000509000000000000" pitchFamily="65" charset="-120"/>
              </a:rPr>
              <a:t>7.</a:t>
            </a:r>
            <a:r>
              <a:rPr lang="zh-TW" altLang="en-US" sz="3600" b="1" smtClean="0">
                <a:solidFill>
                  <a:srgbClr val="FF0000"/>
                </a:solidFill>
                <a:ea typeface="標楷體" panose="03000509000000000000" pitchFamily="65" charset="-120"/>
              </a:rPr>
              <a:t>玉器～裝飾品</a:t>
            </a:r>
          </a:p>
          <a:p>
            <a:pPr>
              <a:lnSpc>
                <a:spcPct val="90000"/>
              </a:lnSpc>
              <a:buFontTx/>
              <a:buNone/>
            </a:pPr>
            <a:r>
              <a:rPr lang="en-US" altLang="zh-TW" sz="3600" b="1" smtClean="0">
                <a:solidFill>
                  <a:srgbClr val="FF0000"/>
                </a:solidFill>
                <a:ea typeface="標楷體" panose="03000509000000000000" pitchFamily="65" charset="-120"/>
              </a:rPr>
              <a:t>8.</a:t>
            </a:r>
            <a:r>
              <a:rPr lang="zh-TW" altLang="en-US" sz="3600" b="1" smtClean="0">
                <a:solidFill>
                  <a:srgbClr val="FF0000"/>
                </a:solidFill>
                <a:ea typeface="標楷體" panose="03000509000000000000" pitchFamily="65" charset="-120"/>
              </a:rPr>
              <a:t>石柱、石板棺、石杵、石臼、石刀</a:t>
            </a:r>
          </a:p>
        </p:txBody>
      </p:sp>
      <p:pic>
        <p:nvPicPr>
          <p:cNvPr id="57348" name="Picture 5" descr="map-5"/>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781800" y="2133600"/>
            <a:ext cx="207645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橢圓 8"/>
          <p:cNvSpPr/>
          <p:nvPr/>
        </p:nvSpPr>
        <p:spPr bwMode="auto">
          <a:xfrm rot="1331207">
            <a:off x="7503316" y="4136181"/>
            <a:ext cx="633880" cy="1218835"/>
          </a:xfrm>
          <a:prstGeom prst="ellipse">
            <a:avLst/>
          </a:prstGeom>
          <a:noFill/>
          <a:ln w="76200">
            <a:solidFill>
              <a:srgbClr val="00B0F0"/>
            </a:solid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a:lstStyle/>
          <a:p>
            <a:pPr eaLnBrk="1" hangingPunct="1">
              <a:defRPr/>
            </a:pPr>
            <a:endParaRPr lang="zh-TW" altLang="en-US">
              <a:solidFill>
                <a:schemeClr val="tx1"/>
              </a:solidFill>
              <a:latin typeface="Arial" panose="020B0604020202020204" pitchFamily="34" charset="0"/>
              <a:ea typeface="新細明體" panose="02020500000000000000" pitchFamily="18" charset="-120"/>
            </a:endParaRPr>
          </a:p>
        </p:txBody>
      </p:sp>
    </p:spTree>
  </p:cSld>
  <p:clrMapOvr>
    <a:masterClrMapping/>
  </p:clrMapOvr>
  <p:transition spd="med"/>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304800" y="125413"/>
            <a:ext cx="8774113" cy="712787"/>
          </a:xfrm>
          <a:noFill/>
        </p:spPr>
        <p:txBody>
          <a:bodyPr lIns="0" rIns="0"/>
          <a:lstStyle/>
          <a:p>
            <a:pPr algn="ctr"/>
            <a:r>
              <a:rPr lang="zh-TW" altLang="en-US" b="1" smtClean="0">
                <a:ea typeface="標楷體" panose="03000509000000000000" pitchFamily="65" charset="-120"/>
              </a:rPr>
              <a:t>五、金屬器時代（十三行文化）</a:t>
            </a:r>
          </a:p>
        </p:txBody>
      </p:sp>
      <p:sp>
        <p:nvSpPr>
          <p:cNvPr id="58371" name="Rectangle 3"/>
          <p:cNvSpPr>
            <a:spLocks noGrp="1" noChangeArrowheads="1"/>
          </p:cNvSpPr>
          <p:nvPr>
            <p:ph type="body" idx="1"/>
          </p:nvPr>
        </p:nvSpPr>
        <p:spPr>
          <a:xfrm>
            <a:off x="1676400" y="1066800"/>
            <a:ext cx="7086600" cy="5486400"/>
          </a:xfrm>
        </p:spPr>
        <p:txBody>
          <a:bodyPr/>
          <a:lstStyle/>
          <a:p>
            <a:pPr>
              <a:lnSpc>
                <a:spcPct val="90000"/>
              </a:lnSpc>
              <a:buFontTx/>
              <a:buNone/>
            </a:pPr>
            <a:r>
              <a:rPr lang="en-US" altLang="zh-TW" sz="3600" b="1" smtClean="0">
                <a:ea typeface="標楷體" panose="03000509000000000000" pitchFamily="65" charset="-120"/>
              </a:rPr>
              <a:t>1.</a:t>
            </a:r>
            <a:r>
              <a:rPr lang="zh-TW" altLang="en-US" sz="3600" b="1" smtClean="0">
                <a:ea typeface="標楷體" panose="03000509000000000000" pitchFamily="65" charset="-120"/>
              </a:rPr>
              <a:t>距今</a:t>
            </a:r>
            <a:r>
              <a:rPr lang="en-US" altLang="zh-TW" sz="3600" b="1" smtClean="0">
                <a:ea typeface="標楷體" panose="03000509000000000000" pitchFamily="65" charset="-120"/>
              </a:rPr>
              <a:t>2000</a:t>
            </a:r>
            <a:r>
              <a:rPr lang="zh-TW" altLang="en-US" sz="3600" b="1" smtClean="0">
                <a:ea typeface="標楷體" panose="03000509000000000000" pitchFamily="65" charset="-120"/>
              </a:rPr>
              <a:t>～</a:t>
            </a:r>
            <a:r>
              <a:rPr lang="en-US" altLang="zh-TW" sz="3600" b="1" smtClean="0">
                <a:ea typeface="標楷體" panose="03000509000000000000" pitchFamily="65" charset="-120"/>
              </a:rPr>
              <a:t>400</a:t>
            </a:r>
            <a:r>
              <a:rPr lang="zh-TW" altLang="en-US" sz="3600" b="1" smtClean="0">
                <a:ea typeface="標楷體" panose="03000509000000000000" pitchFamily="65" charset="-120"/>
              </a:rPr>
              <a:t>年前（臺北盆地）</a:t>
            </a:r>
          </a:p>
          <a:p>
            <a:pPr>
              <a:lnSpc>
                <a:spcPct val="90000"/>
              </a:lnSpc>
              <a:buFontTx/>
              <a:buNone/>
            </a:pPr>
            <a:r>
              <a:rPr lang="en-US" altLang="zh-TW" sz="3600" b="1" smtClean="0">
                <a:ea typeface="標楷體" panose="03000509000000000000" pitchFamily="65" charset="-120"/>
              </a:rPr>
              <a:t>2.</a:t>
            </a:r>
            <a:r>
              <a:rPr lang="zh-TW" altLang="en-US" sz="3600" b="1" smtClean="0">
                <a:ea typeface="標楷體" panose="03000509000000000000" pitchFamily="65" charset="-120"/>
              </a:rPr>
              <a:t>銅器、鐵器</a:t>
            </a:r>
            <a:r>
              <a:rPr lang="en-US" altLang="zh-TW" sz="3600" b="1" smtClean="0">
                <a:ea typeface="標楷體" panose="03000509000000000000" pitchFamily="65" charset="-120"/>
              </a:rPr>
              <a:t>(</a:t>
            </a:r>
            <a:r>
              <a:rPr lang="zh-TW" altLang="en-US" sz="3600" b="1" smtClean="0">
                <a:ea typeface="標楷體" panose="03000509000000000000" pitchFamily="65" charset="-120"/>
              </a:rPr>
              <a:t>煉鐵</a:t>
            </a:r>
            <a:r>
              <a:rPr lang="en-US" altLang="zh-TW" sz="3600" b="1" smtClean="0">
                <a:ea typeface="標楷體" panose="03000509000000000000" pitchFamily="65" charset="-120"/>
              </a:rPr>
              <a:t>)</a:t>
            </a:r>
            <a:endParaRPr lang="zh-TW" altLang="en-US" sz="3600" b="1" smtClean="0">
              <a:ea typeface="標楷體" panose="03000509000000000000" pitchFamily="65" charset="-120"/>
            </a:endParaRPr>
          </a:p>
          <a:p>
            <a:pPr>
              <a:lnSpc>
                <a:spcPct val="90000"/>
              </a:lnSpc>
              <a:buFontTx/>
              <a:buNone/>
            </a:pPr>
            <a:r>
              <a:rPr lang="en-US" altLang="zh-TW" sz="3600" b="1" smtClean="0">
                <a:ea typeface="標楷體" panose="03000509000000000000" pitchFamily="65" charset="-120"/>
              </a:rPr>
              <a:t>3.</a:t>
            </a:r>
            <a:r>
              <a:rPr lang="zh-TW" altLang="en-US" sz="3600" b="1" smtClean="0">
                <a:ea typeface="標楷體" panose="03000509000000000000" pitchFamily="65" charset="-120"/>
              </a:rPr>
              <a:t>農業為主，漁獵為輔</a:t>
            </a:r>
          </a:p>
          <a:p>
            <a:pPr>
              <a:lnSpc>
                <a:spcPct val="90000"/>
              </a:lnSpc>
              <a:buFontTx/>
              <a:buNone/>
            </a:pPr>
            <a:r>
              <a:rPr lang="en-US" altLang="zh-TW" sz="3600" b="1" smtClean="0">
                <a:solidFill>
                  <a:srgbClr val="FF0000"/>
                </a:solidFill>
                <a:ea typeface="標楷體" panose="03000509000000000000" pitchFamily="65" charset="-120"/>
              </a:rPr>
              <a:t>4.</a:t>
            </a:r>
            <a:r>
              <a:rPr lang="zh-TW" altLang="en-US" sz="3600" b="1" smtClean="0">
                <a:solidFill>
                  <a:srgbClr val="FF0000"/>
                </a:solidFill>
                <a:ea typeface="標楷體" panose="03000509000000000000" pitchFamily="65" charset="-120"/>
              </a:rPr>
              <a:t>貿易</a:t>
            </a:r>
            <a:r>
              <a:rPr lang="en-US" altLang="zh-TW" sz="3600" b="1" smtClean="0">
                <a:solidFill>
                  <a:srgbClr val="FF0000"/>
                </a:solidFill>
                <a:ea typeface="標楷體" panose="03000509000000000000" pitchFamily="65" charset="-120"/>
              </a:rPr>
              <a:t>(</a:t>
            </a:r>
            <a:r>
              <a:rPr lang="zh-TW" altLang="en-US" sz="3600" b="1" smtClean="0">
                <a:solidFill>
                  <a:srgbClr val="FF0000"/>
                </a:solidFill>
                <a:ea typeface="標楷體" panose="03000509000000000000" pitchFamily="65" charset="-120"/>
              </a:rPr>
              <a:t>中國大陸</a:t>
            </a:r>
            <a:r>
              <a:rPr lang="en-US" altLang="zh-TW" sz="3600" b="1" smtClean="0">
                <a:solidFill>
                  <a:srgbClr val="FF0000"/>
                </a:solidFill>
                <a:ea typeface="標楷體" panose="03000509000000000000" pitchFamily="65" charset="-120"/>
              </a:rPr>
              <a:t>)</a:t>
            </a:r>
            <a:r>
              <a:rPr lang="zh-TW" altLang="en-US" sz="3600" b="1" smtClean="0">
                <a:solidFill>
                  <a:srgbClr val="FF0000"/>
                </a:solidFill>
                <a:ea typeface="標楷體" panose="03000509000000000000" pitchFamily="65" charset="-120"/>
              </a:rPr>
              <a:t>：</a:t>
            </a:r>
            <a:endParaRPr lang="en-US" altLang="zh-TW" sz="3600" b="1" smtClean="0">
              <a:solidFill>
                <a:srgbClr val="FF0000"/>
              </a:solidFill>
              <a:ea typeface="標楷體" panose="03000509000000000000" pitchFamily="65" charset="-120"/>
            </a:endParaRPr>
          </a:p>
          <a:p>
            <a:pPr>
              <a:lnSpc>
                <a:spcPct val="90000"/>
              </a:lnSpc>
              <a:buFontTx/>
              <a:buNone/>
            </a:pPr>
            <a:r>
              <a:rPr lang="en-US" altLang="zh-TW" sz="3600" b="1" smtClean="0">
                <a:solidFill>
                  <a:srgbClr val="FF0000"/>
                </a:solidFill>
                <a:ea typeface="標楷體" panose="03000509000000000000" pitchFamily="65" charset="-120"/>
              </a:rPr>
              <a:t>   </a:t>
            </a:r>
            <a:r>
              <a:rPr lang="zh-TW" altLang="en-US" sz="3600" b="1" smtClean="0">
                <a:solidFill>
                  <a:srgbClr val="FF0000"/>
                </a:solidFill>
                <a:ea typeface="標楷體" panose="03000509000000000000" pitchFamily="65" charset="-120"/>
              </a:rPr>
              <a:t>玻璃、錢幣、瓷器</a:t>
            </a:r>
          </a:p>
          <a:p>
            <a:pPr>
              <a:lnSpc>
                <a:spcPct val="90000"/>
              </a:lnSpc>
              <a:buFontTx/>
              <a:buNone/>
            </a:pPr>
            <a:r>
              <a:rPr lang="en-US" altLang="zh-TW" sz="3600" b="1" smtClean="0">
                <a:ea typeface="標楷體" panose="03000509000000000000" pitchFamily="65" charset="-120"/>
              </a:rPr>
              <a:t>5.</a:t>
            </a:r>
            <a:r>
              <a:rPr lang="zh-TW" altLang="en-US" sz="3600" b="1" smtClean="0">
                <a:ea typeface="標楷體" panose="03000509000000000000" pitchFamily="65" charset="-120"/>
              </a:rPr>
              <a:t>凱達格蘭人</a:t>
            </a:r>
            <a:endParaRPr lang="en-US" altLang="zh-TW" sz="3600" b="1" smtClean="0">
              <a:ea typeface="標楷體" panose="03000509000000000000" pitchFamily="65" charset="-120"/>
            </a:endParaRPr>
          </a:p>
          <a:p>
            <a:pPr>
              <a:lnSpc>
                <a:spcPct val="90000"/>
              </a:lnSpc>
              <a:buFontTx/>
              <a:buNone/>
            </a:pPr>
            <a:r>
              <a:rPr lang="en-US" altLang="zh-TW" sz="3600" b="1" smtClean="0">
                <a:solidFill>
                  <a:srgbClr val="FF0000"/>
                </a:solidFill>
                <a:ea typeface="標楷體" panose="03000509000000000000" pitchFamily="65" charset="-120"/>
              </a:rPr>
              <a:t>6.</a:t>
            </a:r>
            <a:r>
              <a:rPr lang="zh-TW" altLang="en-US" sz="3600" b="1" smtClean="0">
                <a:solidFill>
                  <a:srgbClr val="FF0000"/>
                </a:solidFill>
                <a:ea typeface="標楷體" panose="03000509000000000000" pitchFamily="65" charset="-120"/>
              </a:rPr>
              <a:t>屈肢葬（有陪葬品）</a:t>
            </a:r>
          </a:p>
          <a:p>
            <a:pPr>
              <a:lnSpc>
                <a:spcPct val="90000"/>
              </a:lnSpc>
              <a:buFontTx/>
              <a:buNone/>
            </a:pPr>
            <a:r>
              <a:rPr lang="en-US" altLang="zh-TW" sz="3600" b="1" smtClean="0">
                <a:ea typeface="標楷體" panose="03000509000000000000" pitchFamily="65" charset="-120"/>
              </a:rPr>
              <a:t>7.</a:t>
            </a:r>
            <a:r>
              <a:rPr lang="zh-TW" altLang="en-US" sz="3600" b="1" smtClean="0">
                <a:ea typeface="標楷體" panose="03000509000000000000" pitchFamily="65" charset="-120"/>
              </a:rPr>
              <a:t>人面陶罐</a:t>
            </a:r>
            <a:r>
              <a:rPr lang="en-US" altLang="zh-TW" sz="3600" b="1" smtClean="0">
                <a:ea typeface="標楷體" panose="03000509000000000000" pitchFamily="65" charset="-120"/>
              </a:rPr>
              <a:t>—</a:t>
            </a:r>
            <a:r>
              <a:rPr lang="zh-TW" altLang="en-US" sz="3600" b="1" smtClean="0">
                <a:ea typeface="標楷體" panose="03000509000000000000" pitchFamily="65" charset="-120"/>
              </a:rPr>
              <a:t>宗教用途</a:t>
            </a:r>
            <a:endParaRPr lang="en-US" altLang="zh-TW" sz="3600" b="1" smtClean="0">
              <a:ea typeface="標楷體" panose="03000509000000000000" pitchFamily="65" charset="-120"/>
            </a:endParaRPr>
          </a:p>
          <a:p>
            <a:pPr>
              <a:lnSpc>
                <a:spcPct val="90000"/>
              </a:lnSpc>
              <a:buFontTx/>
              <a:buNone/>
            </a:pPr>
            <a:r>
              <a:rPr lang="en-US" altLang="zh-TW" sz="3600" b="1" smtClean="0">
                <a:ea typeface="標楷體" panose="03000509000000000000" pitchFamily="65" charset="-120"/>
              </a:rPr>
              <a:t>8.</a:t>
            </a:r>
            <a:r>
              <a:rPr lang="zh-TW" altLang="en-US" sz="3600" b="1" smtClean="0">
                <a:ea typeface="標楷體" panose="03000509000000000000" pitchFamily="65" charset="-120"/>
              </a:rPr>
              <a:t>干欄式建築：防獸、防潮</a:t>
            </a:r>
          </a:p>
          <a:p>
            <a:pPr>
              <a:lnSpc>
                <a:spcPct val="90000"/>
              </a:lnSpc>
              <a:buFontTx/>
              <a:buNone/>
            </a:pPr>
            <a:endParaRPr lang="zh-TW" altLang="en-US" sz="3600" b="1" smtClean="0">
              <a:ea typeface="標楷體" panose="03000509000000000000" pitchFamily="65" charset="-120"/>
            </a:endParaRPr>
          </a:p>
        </p:txBody>
      </p:sp>
      <p:pic>
        <p:nvPicPr>
          <p:cNvPr id="58372" name="Picture 5" descr="map-6"/>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705600" y="2057400"/>
            <a:ext cx="1916113" cy="371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橢圓 5"/>
          <p:cNvSpPr/>
          <p:nvPr/>
        </p:nvSpPr>
        <p:spPr bwMode="auto">
          <a:xfrm rot="1331207">
            <a:off x="7803986" y="1955073"/>
            <a:ext cx="827481" cy="809450"/>
          </a:xfrm>
          <a:prstGeom prst="ellipse">
            <a:avLst/>
          </a:prstGeom>
          <a:noFill/>
          <a:ln w="76200">
            <a:solidFill>
              <a:srgbClr val="00B0F0"/>
            </a:solid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a:lstStyle/>
          <a:p>
            <a:pPr eaLnBrk="1" hangingPunct="1">
              <a:defRPr/>
            </a:pPr>
            <a:endParaRPr lang="zh-TW" altLang="en-US">
              <a:solidFill>
                <a:schemeClr val="tx1"/>
              </a:solidFill>
              <a:latin typeface="Arial" panose="020B0604020202020204" pitchFamily="34" charset="0"/>
              <a:ea typeface="新細明體" panose="02020500000000000000" pitchFamily="18" charset="-120"/>
            </a:endParaRPr>
          </a:p>
        </p:txBody>
      </p:sp>
    </p:spTree>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2" name="Picture 4" descr="史前生活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36581" y="2118090"/>
            <a:ext cx="8426419" cy="41303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8195" name="Text Box 5"/>
          <p:cNvSpPr txBox="1">
            <a:spLocks noChangeArrowheads="1"/>
          </p:cNvSpPr>
          <p:nvPr/>
        </p:nvSpPr>
        <p:spPr bwMode="auto">
          <a:xfrm>
            <a:off x="685800" y="6415088"/>
            <a:ext cx="8001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2"/>
                </a:solidFill>
                <a:latin typeface="Garamond" panose="02020404030301010803" pitchFamily="18" charset="0"/>
              </a:defRPr>
            </a:lvl1pPr>
            <a:lvl2pPr marL="742950" indent="-285750">
              <a:spcBef>
                <a:spcPct val="20000"/>
              </a:spcBef>
              <a:buChar char="–"/>
              <a:defRPr sz="2800">
                <a:solidFill>
                  <a:schemeClr val="tx2"/>
                </a:solidFill>
                <a:latin typeface="Garamond" panose="02020404030301010803" pitchFamily="18" charset="0"/>
              </a:defRPr>
            </a:lvl2pPr>
            <a:lvl3pPr marL="1143000" indent="-228600">
              <a:spcBef>
                <a:spcPct val="20000"/>
              </a:spcBef>
              <a:buChar char="•"/>
              <a:defRPr sz="2400">
                <a:solidFill>
                  <a:schemeClr val="tx2"/>
                </a:solidFill>
                <a:latin typeface="Garamond" panose="02020404030301010803" pitchFamily="18" charset="0"/>
              </a:defRPr>
            </a:lvl3pPr>
            <a:lvl4pPr marL="1600200" indent="-228600">
              <a:spcBef>
                <a:spcPct val="20000"/>
              </a:spcBef>
              <a:buChar char="–"/>
              <a:defRPr sz="2000">
                <a:solidFill>
                  <a:schemeClr val="tx2"/>
                </a:solidFill>
                <a:latin typeface="Garamond" panose="02020404030301010803" pitchFamily="18" charset="0"/>
              </a:defRPr>
            </a:lvl4pPr>
            <a:lvl5pPr marL="2057400" indent="-228600">
              <a:spcBef>
                <a:spcPct val="20000"/>
              </a:spcBef>
              <a:buChar char="»"/>
              <a:defRPr sz="2000">
                <a:solidFill>
                  <a:schemeClr val="tx2"/>
                </a:solidFill>
                <a:latin typeface="Garamond" panose="02020404030301010803" pitchFamily="18" charset="0"/>
              </a:defRPr>
            </a:lvl5pPr>
            <a:lvl6pPr marL="2514600" indent="-228600" eaLnBrk="0" fontAlgn="base" hangingPunct="0">
              <a:spcBef>
                <a:spcPct val="20000"/>
              </a:spcBef>
              <a:spcAft>
                <a:spcPct val="0"/>
              </a:spcAft>
              <a:buChar char="»"/>
              <a:defRPr sz="2000">
                <a:solidFill>
                  <a:schemeClr val="tx2"/>
                </a:solidFill>
                <a:latin typeface="Garamond" panose="02020404030301010803" pitchFamily="18" charset="0"/>
              </a:defRPr>
            </a:lvl6pPr>
            <a:lvl7pPr marL="2971800" indent="-228600" eaLnBrk="0" fontAlgn="base" hangingPunct="0">
              <a:spcBef>
                <a:spcPct val="20000"/>
              </a:spcBef>
              <a:spcAft>
                <a:spcPct val="0"/>
              </a:spcAft>
              <a:buChar char="»"/>
              <a:defRPr sz="2000">
                <a:solidFill>
                  <a:schemeClr val="tx2"/>
                </a:solidFill>
                <a:latin typeface="Garamond" panose="02020404030301010803" pitchFamily="18" charset="0"/>
              </a:defRPr>
            </a:lvl7pPr>
            <a:lvl8pPr marL="3429000" indent="-228600" eaLnBrk="0" fontAlgn="base" hangingPunct="0">
              <a:spcBef>
                <a:spcPct val="20000"/>
              </a:spcBef>
              <a:spcAft>
                <a:spcPct val="0"/>
              </a:spcAft>
              <a:buChar char="»"/>
              <a:defRPr sz="2000">
                <a:solidFill>
                  <a:schemeClr val="tx2"/>
                </a:solidFill>
                <a:latin typeface="Garamond" panose="02020404030301010803" pitchFamily="18" charset="0"/>
              </a:defRPr>
            </a:lvl8pPr>
            <a:lvl9pPr marL="3886200" indent="-228600" eaLnBrk="0" fontAlgn="base" hangingPunct="0">
              <a:spcBef>
                <a:spcPct val="20000"/>
              </a:spcBef>
              <a:spcAft>
                <a:spcPct val="0"/>
              </a:spcAft>
              <a:buChar char="»"/>
              <a:defRPr sz="2000">
                <a:solidFill>
                  <a:schemeClr val="tx2"/>
                </a:solidFill>
                <a:latin typeface="Garamond" panose="02020404030301010803" pitchFamily="18" charset="0"/>
              </a:defRPr>
            </a:lvl9pPr>
          </a:lstStyle>
          <a:p>
            <a:pPr algn="ctr" eaLnBrk="1" hangingPunct="1">
              <a:spcBef>
                <a:spcPct val="50000"/>
              </a:spcBef>
              <a:buFontTx/>
              <a:buNone/>
            </a:pPr>
            <a:r>
              <a:rPr lang="en-US" altLang="zh-TW" sz="1800">
                <a:solidFill>
                  <a:schemeClr val="tx1"/>
                </a:solidFill>
                <a:latin typeface="Arial" panose="020B0604020202020204" pitchFamily="34" charset="0"/>
              </a:rPr>
              <a:t>Credit</a:t>
            </a:r>
            <a:r>
              <a:rPr lang="zh-TW" altLang="en-US" sz="1800">
                <a:solidFill>
                  <a:schemeClr val="tx1"/>
                </a:solidFill>
                <a:latin typeface="Arial" panose="020B0604020202020204" pitchFamily="34" charset="0"/>
              </a:rPr>
              <a:t>：</a:t>
            </a:r>
            <a:r>
              <a:rPr lang="en-US" altLang="zh-TW" sz="1800">
                <a:solidFill>
                  <a:schemeClr val="tx1"/>
                </a:solidFill>
                <a:latin typeface="Arial" panose="020B0604020202020204" pitchFamily="34" charset="0"/>
              </a:rPr>
              <a:t>Peter Jackson / Bridgeman Art Library / Universal Images Group</a:t>
            </a:r>
          </a:p>
        </p:txBody>
      </p:sp>
      <p:sp>
        <p:nvSpPr>
          <p:cNvPr id="8196" name="Text Box 6"/>
          <p:cNvSpPr txBox="1">
            <a:spLocks noChangeArrowheads="1"/>
          </p:cNvSpPr>
          <p:nvPr/>
        </p:nvSpPr>
        <p:spPr bwMode="auto">
          <a:xfrm>
            <a:off x="1143000" y="76200"/>
            <a:ext cx="8001000" cy="198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2"/>
                </a:solidFill>
                <a:latin typeface="Garamond" panose="02020404030301010803" pitchFamily="18" charset="0"/>
              </a:defRPr>
            </a:lvl1pPr>
            <a:lvl2pPr marL="742950" indent="-285750">
              <a:spcBef>
                <a:spcPct val="20000"/>
              </a:spcBef>
              <a:buChar char="–"/>
              <a:defRPr sz="2800">
                <a:solidFill>
                  <a:schemeClr val="tx2"/>
                </a:solidFill>
                <a:latin typeface="Garamond" panose="02020404030301010803" pitchFamily="18" charset="0"/>
              </a:defRPr>
            </a:lvl2pPr>
            <a:lvl3pPr marL="1143000" indent="-228600">
              <a:spcBef>
                <a:spcPct val="20000"/>
              </a:spcBef>
              <a:buChar char="•"/>
              <a:defRPr sz="2400">
                <a:solidFill>
                  <a:schemeClr val="tx2"/>
                </a:solidFill>
                <a:latin typeface="Garamond" panose="02020404030301010803" pitchFamily="18" charset="0"/>
              </a:defRPr>
            </a:lvl3pPr>
            <a:lvl4pPr marL="1600200" indent="-228600">
              <a:spcBef>
                <a:spcPct val="20000"/>
              </a:spcBef>
              <a:buChar char="–"/>
              <a:defRPr sz="2000">
                <a:solidFill>
                  <a:schemeClr val="tx2"/>
                </a:solidFill>
                <a:latin typeface="Garamond" panose="02020404030301010803" pitchFamily="18" charset="0"/>
              </a:defRPr>
            </a:lvl4pPr>
            <a:lvl5pPr marL="2057400" indent="-228600">
              <a:spcBef>
                <a:spcPct val="20000"/>
              </a:spcBef>
              <a:buChar char="»"/>
              <a:defRPr sz="2000">
                <a:solidFill>
                  <a:schemeClr val="tx2"/>
                </a:solidFill>
                <a:latin typeface="Garamond" panose="02020404030301010803" pitchFamily="18" charset="0"/>
              </a:defRPr>
            </a:lvl5pPr>
            <a:lvl6pPr marL="2514600" indent="-228600" eaLnBrk="0" fontAlgn="base" hangingPunct="0">
              <a:spcBef>
                <a:spcPct val="20000"/>
              </a:spcBef>
              <a:spcAft>
                <a:spcPct val="0"/>
              </a:spcAft>
              <a:buChar char="»"/>
              <a:defRPr sz="2000">
                <a:solidFill>
                  <a:schemeClr val="tx2"/>
                </a:solidFill>
                <a:latin typeface="Garamond" panose="02020404030301010803" pitchFamily="18" charset="0"/>
              </a:defRPr>
            </a:lvl6pPr>
            <a:lvl7pPr marL="2971800" indent="-228600" eaLnBrk="0" fontAlgn="base" hangingPunct="0">
              <a:spcBef>
                <a:spcPct val="20000"/>
              </a:spcBef>
              <a:spcAft>
                <a:spcPct val="0"/>
              </a:spcAft>
              <a:buChar char="»"/>
              <a:defRPr sz="2000">
                <a:solidFill>
                  <a:schemeClr val="tx2"/>
                </a:solidFill>
                <a:latin typeface="Garamond" panose="02020404030301010803" pitchFamily="18" charset="0"/>
              </a:defRPr>
            </a:lvl7pPr>
            <a:lvl8pPr marL="3429000" indent="-228600" eaLnBrk="0" fontAlgn="base" hangingPunct="0">
              <a:spcBef>
                <a:spcPct val="20000"/>
              </a:spcBef>
              <a:spcAft>
                <a:spcPct val="0"/>
              </a:spcAft>
              <a:buChar char="»"/>
              <a:defRPr sz="2000">
                <a:solidFill>
                  <a:schemeClr val="tx2"/>
                </a:solidFill>
                <a:latin typeface="Garamond" panose="02020404030301010803" pitchFamily="18" charset="0"/>
              </a:defRPr>
            </a:lvl8pPr>
            <a:lvl9pPr marL="3886200" indent="-228600" eaLnBrk="0" fontAlgn="base" hangingPunct="0">
              <a:spcBef>
                <a:spcPct val="20000"/>
              </a:spcBef>
              <a:spcAft>
                <a:spcPct val="0"/>
              </a:spcAft>
              <a:buChar char="»"/>
              <a:defRPr sz="2000">
                <a:solidFill>
                  <a:schemeClr val="tx2"/>
                </a:solidFill>
                <a:latin typeface="Garamond" panose="02020404030301010803" pitchFamily="18" charset="0"/>
              </a:defRPr>
            </a:lvl9pPr>
          </a:lstStyle>
          <a:p>
            <a:pPr eaLnBrk="1" hangingPunct="1">
              <a:lnSpc>
                <a:spcPct val="110000"/>
              </a:lnSpc>
              <a:spcBef>
                <a:spcPct val="0"/>
              </a:spcBef>
              <a:buFontTx/>
              <a:buNone/>
            </a:pPr>
            <a:r>
              <a:rPr lang="zh-TW" altLang="en-US" sz="2800" b="1">
                <a:solidFill>
                  <a:schemeClr val="tx1"/>
                </a:solidFill>
                <a:latin typeface="Arial" panose="020B0604020202020204" pitchFamily="34" charset="0"/>
                <a:ea typeface="標楷體" panose="03000509000000000000" pitchFamily="65" charset="-120"/>
              </a:rPr>
              <a:t>人類學家推測：</a:t>
            </a:r>
          </a:p>
          <a:p>
            <a:pPr eaLnBrk="1" hangingPunct="1">
              <a:lnSpc>
                <a:spcPct val="110000"/>
              </a:lnSpc>
              <a:spcBef>
                <a:spcPct val="0"/>
              </a:spcBef>
              <a:buFontTx/>
              <a:buNone/>
            </a:pPr>
            <a:r>
              <a:rPr lang="zh-TW" altLang="en-US" sz="2800" b="1">
                <a:solidFill>
                  <a:schemeClr val="tx1"/>
                </a:solidFill>
                <a:latin typeface="Arial" panose="020B0604020202020204" pitchFamily="34" charset="0"/>
                <a:ea typeface="標楷體" panose="03000509000000000000" pitchFamily="65" charset="-120"/>
              </a:rPr>
              <a:t>可能是在躲避猛獸的追擊中，無意間以工具（石頭或木棒）驅敵成功，而逐漸學會使用工具。最後，終於學會使用石器。圖為打擊石器的模擬圖</a:t>
            </a:r>
          </a:p>
        </p:txBody>
      </p:sp>
    </p:spTree>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2"/>
          <p:cNvSpPr>
            <a:spLocks noGrp="1" noChangeArrowheads="1"/>
          </p:cNvSpPr>
          <p:nvPr>
            <p:ph type="title"/>
          </p:nvPr>
        </p:nvSpPr>
        <p:spPr/>
        <p:txBody>
          <a:bodyPr/>
          <a:lstStyle/>
          <a:p>
            <a:r>
              <a:rPr lang="zh-TW" altLang="en-US" b="1" smtClean="0">
                <a:ea typeface="標楷體" panose="03000509000000000000" pitchFamily="65" charset="-120"/>
              </a:rPr>
              <a:t>一、史前時代的生活比較</a:t>
            </a:r>
          </a:p>
        </p:txBody>
      </p:sp>
      <p:graphicFrame>
        <p:nvGraphicFramePr>
          <p:cNvPr id="11333" name="Group 69"/>
          <p:cNvGraphicFramePr>
            <a:graphicFrameLocks noGrp="1"/>
          </p:cNvGraphicFramePr>
          <p:nvPr>
            <p:ph idx="1"/>
          </p:nvPr>
        </p:nvGraphicFramePr>
        <p:xfrm>
          <a:off x="457200" y="1600200"/>
          <a:ext cx="8229600" cy="4659313"/>
        </p:xfrm>
        <a:graphic>
          <a:graphicData uri="http://schemas.openxmlformats.org/drawingml/2006/table">
            <a:tbl>
              <a:tblPr/>
              <a:tblGrid>
                <a:gridCol w="1828800"/>
                <a:gridCol w="2057400"/>
                <a:gridCol w="2514600"/>
                <a:gridCol w="1828800"/>
              </a:tblGrid>
              <a:tr h="1197858">
                <a:tc>
                  <a:txBody>
                    <a:bodyPr/>
                    <a:lstStyle>
                      <a:lvl1pPr eaLnBrk="0" hangingPunct="0">
                        <a:spcBef>
                          <a:spcPct val="20000"/>
                        </a:spcBef>
                        <a:defRPr sz="2800">
                          <a:solidFill>
                            <a:schemeClr val="tx2"/>
                          </a:solidFill>
                          <a:latin typeface="Garamond" panose="02020404030301010803" pitchFamily="18" charset="0"/>
                        </a:defRPr>
                      </a:lvl1pPr>
                      <a:lvl2pPr marL="344488" indent="112713" eaLnBrk="0" hangingPunct="0">
                        <a:spcBef>
                          <a:spcPct val="20000"/>
                        </a:spcBef>
                        <a:defRPr sz="2400">
                          <a:solidFill>
                            <a:schemeClr val="tx2"/>
                          </a:solidFill>
                          <a:latin typeface="Garamond" panose="02020404030301010803" pitchFamily="18" charset="0"/>
                        </a:defRPr>
                      </a:lvl2pPr>
                      <a:lvl3pPr marL="671513" indent="242888" eaLnBrk="0" hangingPunct="0">
                        <a:spcBef>
                          <a:spcPct val="20000"/>
                        </a:spcBef>
                        <a:defRPr sz="2000">
                          <a:solidFill>
                            <a:schemeClr val="tx2"/>
                          </a:solidFill>
                          <a:latin typeface="Garamond" panose="02020404030301010803" pitchFamily="18" charset="0"/>
                        </a:defRPr>
                      </a:lvl3pPr>
                      <a:lvl4pPr marL="1023938" indent="347663" eaLnBrk="0" hangingPunct="0">
                        <a:spcBef>
                          <a:spcPct val="20000"/>
                        </a:spcBef>
                        <a:defRPr>
                          <a:solidFill>
                            <a:schemeClr val="tx2"/>
                          </a:solidFill>
                          <a:latin typeface="Garamond" panose="02020404030301010803" pitchFamily="18" charset="0"/>
                        </a:defRPr>
                      </a:lvl4pPr>
                      <a:lvl5pPr marL="1341438" indent="487363" eaLnBrk="0" hangingPunct="0">
                        <a:spcBef>
                          <a:spcPct val="20000"/>
                        </a:spcBef>
                        <a:defRPr>
                          <a:solidFill>
                            <a:schemeClr val="tx2"/>
                          </a:solidFill>
                          <a:latin typeface="Garamond" panose="02020404030301010803" pitchFamily="18" charset="0"/>
                        </a:defRPr>
                      </a:lvl5pPr>
                      <a:lvl6pPr marL="1798638" indent="487363" eaLnBrk="0" fontAlgn="base" hangingPunct="0">
                        <a:spcBef>
                          <a:spcPct val="20000"/>
                        </a:spcBef>
                        <a:spcAft>
                          <a:spcPct val="0"/>
                        </a:spcAft>
                        <a:defRPr>
                          <a:solidFill>
                            <a:schemeClr val="tx2"/>
                          </a:solidFill>
                          <a:latin typeface="Garamond" panose="02020404030301010803" pitchFamily="18" charset="0"/>
                        </a:defRPr>
                      </a:lvl6pPr>
                      <a:lvl7pPr marL="2255838" indent="487363" eaLnBrk="0" fontAlgn="base" hangingPunct="0">
                        <a:spcBef>
                          <a:spcPct val="20000"/>
                        </a:spcBef>
                        <a:spcAft>
                          <a:spcPct val="0"/>
                        </a:spcAft>
                        <a:defRPr>
                          <a:solidFill>
                            <a:schemeClr val="tx2"/>
                          </a:solidFill>
                          <a:latin typeface="Garamond" panose="02020404030301010803" pitchFamily="18" charset="0"/>
                        </a:defRPr>
                      </a:lvl7pPr>
                      <a:lvl8pPr marL="2713038" indent="487363" eaLnBrk="0" fontAlgn="base" hangingPunct="0">
                        <a:spcBef>
                          <a:spcPct val="20000"/>
                        </a:spcBef>
                        <a:spcAft>
                          <a:spcPct val="0"/>
                        </a:spcAft>
                        <a:defRPr>
                          <a:solidFill>
                            <a:schemeClr val="tx2"/>
                          </a:solidFill>
                          <a:latin typeface="Garamond" panose="02020404030301010803" pitchFamily="18" charset="0"/>
                        </a:defRPr>
                      </a:lvl8pPr>
                      <a:lvl9pPr marL="3170238" indent="487363" eaLnBrk="0" fontAlgn="base" hangingPunct="0">
                        <a:spcBef>
                          <a:spcPct val="20000"/>
                        </a:spcBef>
                        <a:spcAft>
                          <a:spcPct val="0"/>
                        </a:spcAft>
                        <a:defRPr>
                          <a:solidFill>
                            <a:schemeClr val="tx2"/>
                          </a:solidFill>
                          <a:latin typeface="Garamond" panose="02020404030301010803"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zh-TW" altLang="zh-TW" sz="3300" b="1" i="0" u="none" strike="noStrike" cap="none" normalizeH="0" baseline="0" dirty="0" smtClean="0">
                        <a:ln>
                          <a:noFill/>
                        </a:ln>
                        <a:solidFill>
                          <a:schemeClr val="tx2"/>
                        </a:solidFill>
                        <a:effectLst/>
                        <a:latin typeface="Garamond" panose="02020404030301010803" pitchFamily="18" charset="0"/>
                        <a:ea typeface="標楷體" panose="03000509000000000000" pitchFamily="65" charset="-120"/>
                      </a:endParaRPr>
                    </a:p>
                  </a:txBody>
                  <a:tcPr marT="45717" marB="4571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2"/>
                          </a:solidFill>
                          <a:latin typeface="Garamond" panose="02020404030301010803" pitchFamily="18" charset="0"/>
                        </a:defRPr>
                      </a:lvl1pPr>
                      <a:lvl2pPr marL="344488" indent="112713" eaLnBrk="0" hangingPunct="0">
                        <a:spcBef>
                          <a:spcPct val="20000"/>
                        </a:spcBef>
                        <a:defRPr sz="2400">
                          <a:solidFill>
                            <a:schemeClr val="tx2"/>
                          </a:solidFill>
                          <a:latin typeface="Garamond" panose="02020404030301010803" pitchFamily="18" charset="0"/>
                        </a:defRPr>
                      </a:lvl2pPr>
                      <a:lvl3pPr marL="671513" indent="242888" eaLnBrk="0" hangingPunct="0">
                        <a:spcBef>
                          <a:spcPct val="20000"/>
                        </a:spcBef>
                        <a:defRPr sz="2000">
                          <a:solidFill>
                            <a:schemeClr val="tx2"/>
                          </a:solidFill>
                          <a:latin typeface="Garamond" panose="02020404030301010803" pitchFamily="18" charset="0"/>
                        </a:defRPr>
                      </a:lvl3pPr>
                      <a:lvl4pPr marL="1023938" indent="347663" eaLnBrk="0" hangingPunct="0">
                        <a:spcBef>
                          <a:spcPct val="20000"/>
                        </a:spcBef>
                        <a:defRPr>
                          <a:solidFill>
                            <a:schemeClr val="tx2"/>
                          </a:solidFill>
                          <a:latin typeface="Garamond" panose="02020404030301010803" pitchFamily="18" charset="0"/>
                        </a:defRPr>
                      </a:lvl4pPr>
                      <a:lvl5pPr marL="1341438" indent="487363" eaLnBrk="0" hangingPunct="0">
                        <a:spcBef>
                          <a:spcPct val="20000"/>
                        </a:spcBef>
                        <a:defRPr>
                          <a:solidFill>
                            <a:schemeClr val="tx2"/>
                          </a:solidFill>
                          <a:latin typeface="Garamond" panose="02020404030301010803" pitchFamily="18" charset="0"/>
                        </a:defRPr>
                      </a:lvl5pPr>
                      <a:lvl6pPr marL="1798638" indent="487363" eaLnBrk="0" fontAlgn="base" hangingPunct="0">
                        <a:spcBef>
                          <a:spcPct val="20000"/>
                        </a:spcBef>
                        <a:spcAft>
                          <a:spcPct val="0"/>
                        </a:spcAft>
                        <a:defRPr>
                          <a:solidFill>
                            <a:schemeClr val="tx2"/>
                          </a:solidFill>
                          <a:latin typeface="Garamond" panose="02020404030301010803" pitchFamily="18" charset="0"/>
                        </a:defRPr>
                      </a:lvl6pPr>
                      <a:lvl7pPr marL="2255838" indent="487363" eaLnBrk="0" fontAlgn="base" hangingPunct="0">
                        <a:spcBef>
                          <a:spcPct val="20000"/>
                        </a:spcBef>
                        <a:spcAft>
                          <a:spcPct val="0"/>
                        </a:spcAft>
                        <a:defRPr>
                          <a:solidFill>
                            <a:schemeClr val="tx2"/>
                          </a:solidFill>
                          <a:latin typeface="Garamond" panose="02020404030301010803" pitchFamily="18" charset="0"/>
                        </a:defRPr>
                      </a:lvl7pPr>
                      <a:lvl8pPr marL="2713038" indent="487363" eaLnBrk="0" fontAlgn="base" hangingPunct="0">
                        <a:spcBef>
                          <a:spcPct val="20000"/>
                        </a:spcBef>
                        <a:spcAft>
                          <a:spcPct val="0"/>
                        </a:spcAft>
                        <a:defRPr>
                          <a:solidFill>
                            <a:schemeClr val="tx2"/>
                          </a:solidFill>
                          <a:latin typeface="Garamond" panose="02020404030301010803" pitchFamily="18" charset="0"/>
                        </a:defRPr>
                      </a:lvl8pPr>
                      <a:lvl9pPr marL="3170238" indent="487363" eaLnBrk="0" fontAlgn="base" hangingPunct="0">
                        <a:spcBef>
                          <a:spcPct val="20000"/>
                        </a:spcBef>
                        <a:spcAft>
                          <a:spcPct val="0"/>
                        </a:spcAft>
                        <a:defRPr>
                          <a:solidFill>
                            <a:schemeClr val="tx2"/>
                          </a:solidFill>
                          <a:latin typeface="Garamond" panose="02020404030301010803"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TW" altLang="en-US" sz="3300" b="1" i="0" u="none" strike="noStrike" cap="none" normalizeH="0" baseline="0" smtClean="0">
                          <a:ln>
                            <a:noFill/>
                          </a:ln>
                          <a:solidFill>
                            <a:schemeClr val="tx2"/>
                          </a:solidFill>
                          <a:effectLst/>
                          <a:latin typeface="Garamond" panose="02020404030301010803" pitchFamily="18" charset="0"/>
                          <a:ea typeface="標楷體" panose="03000509000000000000" pitchFamily="65" charset="-120"/>
                        </a:rPr>
                        <a:t>使用工具</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2"/>
                          </a:solidFill>
                          <a:latin typeface="Garamond" panose="02020404030301010803" pitchFamily="18" charset="0"/>
                        </a:defRPr>
                      </a:lvl1pPr>
                      <a:lvl2pPr marL="344488" indent="112713" eaLnBrk="0" hangingPunct="0">
                        <a:spcBef>
                          <a:spcPct val="20000"/>
                        </a:spcBef>
                        <a:defRPr sz="2400">
                          <a:solidFill>
                            <a:schemeClr val="tx2"/>
                          </a:solidFill>
                          <a:latin typeface="Garamond" panose="02020404030301010803" pitchFamily="18" charset="0"/>
                        </a:defRPr>
                      </a:lvl2pPr>
                      <a:lvl3pPr marL="671513" indent="242888" eaLnBrk="0" hangingPunct="0">
                        <a:spcBef>
                          <a:spcPct val="20000"/>
                        </a:spcBef>
                        <a:defRPr sz="2000">
                          <a:solidFill>
                            <a:schemeClr val="tx2"/>
                          </a:solidFill>
                          <a:latin typeface="Garamond" panose="02020404030301010803" pitchFamily="18" charset="0"/>
                        </a:defRPr>
                      </a:lvl3pPr>
                      <a:lvl4pPr marL="1023938" indent="347663" eaLnBrk="0" hangingPunct="0">
                        <a:spcBef>
                          <a:spcPct val="20000"/>
                        </a:spcBef>
                        <a:defRPr>
                          <a:solidFill>
                            <a:schemeClr val="tx2"/>
                          </a:solidFill>
                          <a:latin typeface="Garamond" panose="02020404030301010803" pitchFamily="18" charset="0"/>
                        </a:defRPr>
                      </a:lvl4pPr>
                      <a:lvl5pPr marL="1341438" indent="487363" eaLnBrk="0" hangingPunct="0">
                        <a:spcBef>
                          <a:spcPct val="20000"/>
                        </a:spcBef>
                        <a:defRPr>
                          <a:solidFill>
                            <a:schemeClr val="tx2"/>
                          </a:solidFill>
                          <a:latin typeface="Garamond" panose="02020404030301010803" pitchFamily="18" charset="0"/>
                        </a:defRPr>
                      </a:lvl5pPr>
                      <a:lvl6pPr marL="1798638" indent="487363" eaLnBrk="0" fontAlgn="base" hangingPunct="0">
                        <a:spcBef>
                          <a:spcPct val="20000"/>
                        </a:spcBef>
                        <a:spcAft>
                          <a:spcPct val="0"/>
                        </a:spcAft>
                        <a:defRPr>
                          <a:solidFill>
                            <a:schemeClr val="tx2"/>
                          </a:solidFill>
                          <a:latin typeface="Garamond" panose="02020404030301010803" pitchFamily="18" charset="0"/>
                        </a:defRPr>
                      </a:lvl6pPr>
                      <a:lvl7pPr marL="2255838" indent="487363" eaLnBrk="0" fontAlgn="base" hangingPunct="0">
                        <a:spcBef>
                          <a:spcPct val="20000"/>
                        </a:spcBef>
                        <a:spcAft>
                          <a:spcPct val="0"/>
                        </a:spcAft>
                        <a:defRPr>
                          <a:solidFill>
                            <a:schemeClr val="tx2"/>
                          </a:solidFill>
                          <a:latin typeface="Garamond" panose="02020404030301010803" pitchFamily="18" charset="0"/>
                        </a:defRPr>
                      </a:lvl7pPr>
                      <a:lvl8pPr marL="2713038" indent="487363" eaLnBrk="0" fontAlgn="base" hangingPunct="0">
                        <a:spcBef>
                          <a:spcPct val="20000"/>
                        </a:spcBef>
                        <a:spcAft>
                          <a:spcPct val="0"/>
                        </a:spcAft>
                        <a:defRPr>
                          <a:solidFill>
                            <a:schemeClr val="tx2"/>
                          </a:solidFill>
                          <a:latin typeface="Garamond" panose="02020404030301010803" pitchFamily="18" charset="0"/>
                        </a:defRPr>
                      </a:lvl8pPr>
                      <a:lvl9pPr marL="3170238" indent="487363" eaLnBrk="0" fontAlgn="base" hangingPunct="0">
                        <a:spcBef>
                          <a:spcPct val="20000"/>
                        </a:spcBef>
                        <a:spcAft>
                          <a:spcPct val="0"/>
                        </a:spcAft>
                        <a:defRPr>
                          <a:solidFill>
                            <a:schemeClr val="tx2"/>
                          </a:solidFill>
                          <a:latin typeface="Garamond" panose="02020404030301010803"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TW" altLang="en-US" sz="3300" b="1" i="0" u="none" strike="noStrike" cap="none" normalizeH="0" baseline="0" smtClean="0">
                          <a:ln>
                            <a:noFill/>
                          </a:ln>
                          <a:solidFill>
                            <a:schemeClr val="tx2"/>
                          </a:solidFill>
                          <a:effectLst/>
                          <a:latin typeface="Garamond" panose="02020404030301010803" pitchFamily="18" charset="0"/>
                          <a:ea typeface="標楷體" panose="03000509000000000000" pitchFamily="65" charset="-120"/>
                        </a:rPr>
                        <a:t>生活方式</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2"/>
                          </a:solidFill>
                          <a:latin typeface="Garamond" panose="02020404030301010803" pitchFamily="18" charset="0"/>
                        </a:defRPr>
                      </a:lvl1pPr>
                      <a:lvl2pPr marL="344488" indent="112713" eaLnBrk="0" hangingPunct="0">
                        <a:spcBef>
                          <a:spcPct val="20000"/>
                        </a:spcBef>
                        <a:defRPr sz="2400">
                          <a:solidFill>
                            <a:schemeClr val="tx2"/>
                          </a:solidFill>
                          <a:latin typeface="Garamond" panose="02020404030301010803" pitchFamily="18" charset="0"/>
                        </a:defRPr>
                      </a:lvl2pPr>
                      <a:lvl3pPr marL="671513" indent="242888" eaLnBrk="0" hangingPunct="0">
                        <a:spcBef>
                          <a:spcPct val="20000"/>
                        </a:spcBef>
                        <a:defRPr sz="2000">
                          <a:solidFill>
                            <a:schemeClr val="tx2"/>
                          </a:solidFill>
                          <a:latin typeface="Garamond" panose="02020404030301010803" pitchFamily="18" charset="0"/>
                        </a:defRPr>
                      </a:lvl3pPr>
                      <a:lvl4pPr marL="1023938" indent="347663" eaLnBrk="0" hangingPunct="0">
                        <a:spcBef>
                          <a:spcPct val="20000"/>
                        </a:spcBef>
                        <a:defRPr>
                          <a:solidFill>
                            <a:schemeClr val="tx2"/>
                          </a:solidFill>
                          <a:latin typeface="Garamond" panose="02020404030301010803" pitchFamily="18" charset="0"/>
                        </a:defRPr>
                      </a:lvl4pPr>
                      <a:lvl5pPr marL="1341438" indent="487363" eaLnBrk="0" hangingPunct="0">
                        <a:spcBef>
                          <a:spcPct val="20000"/>
                        </a:spcBef>
                        <a:defRPr>
                          <a:solidFill>
                            <a:schemeClr val="tx2"/>
                          </a:solidFill>
                          <a:latin typeface="Garamond" panose="02020404030301010803" pitchFamily="18" charset="0"/>
                        </a:defRPr>
                      </a:lvl5pPr>
                      <a:lvl6pPr marL="1798638" indent="487363" eaLnBrk="0" fontAlgn="base" hangingPunct="0">
                        <a:spcBef>
                          <a:spcPct val="20000"/>
                        </a:spcBef>
                        <a:spcAft>
                          <a:spcPct val="0"/>
                        </a:spcAft>
                        <a:defRPr>
                          <a:solidFill>
                            <a:schemeClr val="tx2"/>
                          </a:solidFill>
                          <a:latin typeface="Garamond" panose="02020404030301010803" pitchFamily="18" charset="0"/>
                        </a:defRPr>
                      </a:lvl6pPr>
                      <a:lvl7pPr marL="2255838" indent="487363" eaLnBrk="0" fontAlgn="base" hangingPunct="0">
                        <a:spcBef>
                          <a:spcPct val="20000"/>
                        </a:spcBef>
                        <a:spcAft>
                          <a:spcPct val="0"/>
                        </a:spcAft>
                        <a:defRPr>
                          <a:solidFill>
                            <a:schemeClr val="tx2"/>
                          </a:solidFill>
                          <a:latin typeface="Garamond" panose="02020404030301010803" pitchFamily="18" charset="0"/>
                        </a:defRPr>
                      </a:lvl7pPr>
                      <a:lvl8pPr marL="2713038" indent="487363" eaLnBrk="0" fontAlgn="base" hangingPunct="0">
                        <a:spcBef>
                          <a:spcPct val="20000"/>
                        </a:spcBef>
                        <a:spcAft>
                          <a:spcPct val="0"/>
                        </a:spcAft>
                        <a:defRPr>
                          <a:solidFill>
                            <a:schemeClr val="tx2"/>
                          </a:solidFill>
                          <a:latin typeface="Garamond" panose="02020404030301010803" pitchFamily="18" charset="0"/>
                        </a:defRPr>
                      </a:lvl8pPr>
                      <a:lvl9pPr marL="3170238" indent="487363" eaLnBrk="0" fontAlgn="base" hangingPunct="0">
                        <a:spcBef>
                          <a:spcPct val="20000"/>
                        </a:spcBef>
                        <a:spcAft>
                          <a:spcPct val="0"/>
                        </a:spcAft>
                        <a:defRPr>
                          <a:solidFill>
                            <a:schemeClr val="tx2"/>
                          </a:solidFill>
                          <a:latin typeface="Garamond" panose="02020404030301010803"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TW" altLang="en-US" sz="3300" b="1" i="0" u="none" strike="noStrike" cap="none" normalizeH="0" baseline="0" smtClean="0">
                          <a:ln>
                            <a:noFill/>
                          </a:ln>
                          <a:solidFill>
                            <a:schemeClr val="tx2"/>
                          </a:solidFill>
                          <a:effectLst/>
                          <a:latin typeface="Garamond" panose="02020404030301010803" pitchFamily="18" charset="0"/>
                          <a:ea typeface="標楷體" panose="03000509000000000000" pitchFamily="65" charset="-120"/>
                        </a:rPr>
                        <a:t>特殊性</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zh-TW" altLang="en-US" sz="3300" b="1" i="0" u="none" strike="noStrike" cap="none" normalizeH="0" baseline="0" smtClean="0">
                          <a:ln>
                            <a:noFill/>
                          </a:ln>
                          <a:solidFill>
                            <a:schemeClr val="tx2"/>
                          </a:solidFill>
                          <a:effectLst/>
                          <a:latin typeface="Garamond" panose="02020404030301010803" pitchFamily="18" charset="0"/>
                          <a:ea typeface="標楷體" panose="03000509000000000000" pitchFamily="65" charset="-120"/>
                        </a:rPr>
                        <a:t>年代</a:t>
                      </a:r>
                    </a:p>
                  </a:txBody>
                  <a:tcPr marT="45717" marB="4571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31799">
                <a:tc>
                  <a:txBody>
                    <a:bodyPr/>
                    <a:lstStyle>
                      <a:lvl1pPr eaLnBrk="0" hangingPunct="0">
                        <a:spcBef>
                          <a:spcPct val="20000"/>
                        </a:spcBef>
                        <a:defRPr sz="2800">
                          <a:solidFill>
                            <a:schemeClr val="tx2"/>
                          </a:solidFill>
                          <a:latin typeface="Garamond" panose="02020404030301010803" pitchFamily="18" charset="0"/>
                        </a:defRPr>
                      </a:lvl1pPr>
                      <a:lvl2pPr marL="344488" indent="112713" eaLnBrk="0" hangingPunct="0">
                        <a:spcBef>
                          <a:spcPct val="20000"/>
                        </a:spcBef>
                        <a:defRPr sz="2400">
                          <a:solidFill>
                            <a:schemeClr val="tx2"/>
                          </a:solidFill>
                          <a:latin typeface="Garamond" panose="02020404030301010803" pitchFamily="18" charset="0"/>
                        </a:defRPr>
                      </a:lvl2pPr>
                      <a:lvl3pPr marL="671513" indent="242888" eaLnBrk="0" hangingPunct="0">
                        <a:spcBef>
                          <a:spcPct val="20000"/>
                        </a:spcBef>
                        <a:defRPr sz="2000">
                          <a:solidFill>
                            <a:schemeClr val="tx2"/>
                          </a:solidFill>
                          <a:latin typeface="Garamond" panose="02020404030301010803" pitchFamily="18" charset="0"/>
                        </a:defRPr>
                      </a:lvl3pPr>
                      <a:lvl4pPr marL="1023938" indent="347663" eaLnBrk="0" hangingPunct="0">
                        <a:spcBef>
                          <a:spcPct val="20000"/>
                        </a:spcBef>
                        <a:defRPr>
                          <a:solidFill>
                            <a:schemeClr val="tx2"/>
                          </a:solidFill>
                          <a:latin typeface="Garamond" panose="02020404030301010803" pitchFamily="18" charset="0"/>
                        </a:defRPr>
                      </a:lvl4pPr>
                      <a:lvl5pPr marL="1341438" indent="487363" eaLnBrk="0" hangingPunct="0">
                        <a:spcBef>
                          <a:spcPct val="20000"/>
                        </a:spcBef>
                        <a:defRPr>
                          <a:solidFill>
                            <a:schemeClr val="tx2"/>
                          </a:solidFill>
                          <a:latin typeface="Garamond" panose="02020404030301010803" pitchFamily="18" charset="0"/>
                        </a:defRPr>
                      </a:lvl5pPr>
                      <a:lvl6pPr marL="1798638" indent="487363" eaLnBrk="0" fontAlgn="base" hangingPunct="0">
                        <a:spcBef>
                          <a:spcPct val="20000"/>
                        </a:spcBef>
                        <a:spcAft>
                          <a:spcPct val="0"/>
                        </a:spcAft>
                        <a:defRPr>
                          <a:solidFill>
                            <a:schemeClr val="tx2"/>
                          </a:solidFill>
                          <a:latin typeface="Garamond" panose="02020404030301010803" pitchFamily="18" charset="0"/>
                        </a:defRPr>
                      </a:lvl6pPr>
                      <a:lvl7pPr marL="2255838" indent="487363" eaLnBrk="0" fontAlgn="base" hangingPunct="0">
                        <a:spcBef>
                          <a:spcPct val="20000"/>
                        </a:spcBef>
                        <a:spcAft>
                          <a:spcPct val="0"/>
                        </a:spcAft>
                        <a:defRPr>
                          <a:solidFill>
                            <a:schemeClr val="tx2"/>
                          </a:solidFill>
                          <a:latin typeface="Garamond" panose="02020404030301010803" pitchFamily="18" charset="0"/>
                        </a:defRPr>
                      </a:lvl7pPr>
                      <a:lvl8pPr marL="2713038" indent="487363" eaLnBrk="0" fontAlgn="base" hangingPunct="0">
                        <a:spcBef>
                          <a:spcPct val="20000"/>
                        </a:spcBef>
                        <a:spcAft>
                          <a:spcPct val="0"/>
                        </a:spcAft>
                        <a:defRPr>
                          <a:solidFill>
                            <a:schemeClr val="tx2"/>
                          </a:solidFill>
                          <a:latin typeface="Garamond" panose="02020404030301010803" pitchFamily="18" charset="0"/>
                        </a:defRPr>
                      </a:lvl8pPr>
                      <a:lvl9pPr marL="3170238" indent="487363" eaLnBrk="0" fontAlgn="base" hangingPunct="0">
                        <a:spcBef>
                          <a:spcPct val="20000"/>
                        </a:spcBef>
                        <a:spcAft>
                          <a:spcPct val="0"/>
                        </a:spcAft>
                        <a:defRPr>
                          <a:solidFill>
                            <a:schemeClr val="tx2"/>
                          </a:solidFill>
                          <a:latin typeface="Garamond" panose="02020404030301010803"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TW" altLang="en-US" sz="3000" b="1" i="0" u="none" strike="noStrike" cap="none" normalizeH="0" baseline="0" dirty="0" smtClean="0">
                          <a:ln>
                            <a:noFill/>
                          </a:ln>
                          <a:solidFill>
                            <a:schemeClr val="tx2"/>
                          </a:solidFill>
                          <a:effectLst/>
                          <a:latin typeface="Garamond" panose="02020404030301010803" pitchFamily="18" charset="0"/>
                          <a:ea typeface="標楷體" panose="03000509000000000000" pitchFamily="65" charset="-120"/>
                        </a:rPr>
                        <a:t>舊石器</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zh-TW" altLang="en-US" sz="3000" b="1" i="0" u="none" strike="noStrike" cap="none" normalizeH="0" baseline="0" dirty="0" smtClean="0">
                          <a:ln>
                            <a:noFill/>
                          </a:ln>
                          <a:solidFill>
                            <a:schemeClr val="tx2"/>
                          </a:solidFill>
                          <a:effectLst/>
                          <a:latin typeface="Garamond" panose="02020404030301010803" pitchFamily="18" charset="0"/>
                          <a:ea typeface="標楷體" panose="03000509000000000000" pitchFamily="65" charset="-120"/>
                        </a:rPr>
                        <a:t>長濱文化</a:t>
                      </a:r>
                    </a:p>
                  </a:txBody>
                  <a:tcPr marT="45717" marB="4571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lvl1pPr eaLnBrk="0" hangingPunct="0">
                        <a:spcBef>
                          <a:spcPct val="20000"/>
                        </a:spcBef>
                        <a:defRPr sz="2800">
                          <a:solidFill>
                            <a:schemeClr val="tx2"/>
                          </a:solidFill>
                          <a:latin typeface="Garamond" panose="02020404030301010803" pitchFamily="18" charset="0"/>
                        </a:defRPr>
                      </a:lvl1pPr>
                      <a:lvl2pPr marL="344488" indent="112713" eaLnBrk="0" hangingPunct="0">
                        <a:spcBef>
                          <a:spcPct val="20000"/>
                        </a:spcBef>
                        <a:defRPr sz="2400">
                          <a:solidFill>
                            <a:schemeClr val="tx2"/>
                          </a:solidFill>
                          <a:latin typeface="Garamond" panose="02020404030301010803" pitchFamily="18" charset="0"/>
                        </a:defRPr>
                      </a:lvl2pPr>
                      <a:lvl3pPr marL="671513" indent="242888" eaLnBrk="0" hangingPunct="0">
                        <a:spcBef>
                          <a:spcPct val="20000"/>
                        </a:spcBef>
                        <a:defRPr sz="2000">
                          <a:solidFill>
                            <a:schemeClr val="tx2"/>
                          </a:solidFill>
                          <a:latin typeface="Garamond" panose="02020404030301010803" pitchFamily="18" charset="0"/>
                        </a:defRPr>
                      </a:lvl3pPr>
                      <a:lvl4pPr marL="1023938" indent="347663" eaLnBrk="0" hangingPunct="0">
                        <a:spcBef>
                          <a:spcPct val="20000"/>
                        </a:spcBef>
                        <a:defRPr>
                          <a:solidFill>
                            <a:schemeClr val="tx2"/>
                          </a:solidFill>
                          <a:latin typeface="Garamond" panose="02020404030301010803" pitchFamily="18" charset="0"/>
                        </a:defRPr>
                      </a:lvl4pPr>
                      <a:lvl5pPr marL="1341438" indent="487363" eaLnBrk="0" hangingPunct="0">
                        <a:spcBef>
                          <a:spcPct val="20000"/>
                        </a:spcBef>
                        <a:defRPr>
                          <a:solidFill>
                            <a:schemeClr val="tx2"/>
                          </a:solidFill>
                          <a:latin typeface="Garamond" panose="02020404030301010803" pitchFamily="18" charset="0"/>
                        </a:defRPr>
                      </a:lvl5pPr>
                      <a:lvl6pPr marL="1798638" indent="487363" eaLnBrk="0" fontAlgn="base" hangingPunct="0">
                        <a:spcBef>
                          <a:spcPct val="20000"/>
                        </a:spcBef>
                        <a:spcAft>
                          <a:spcPct val="0"/>
                        </a:spcAft>
                        <a:defRPr>
                          <a:solidFill>
                            <a:schemeClr val="tx2"/>
                          </a:solidFill>
                          <a:latin typeface="Garamond" panose="02020404030301010803" pitchFamily="18" charset="0"/>
                        </a:defRPr>
                      </a:lvl6pPr>
                      <a:lvl7pPr marL="2255838" indent="487363" eaLnBrk="0" fontAlgn="base" hangingPunct="0">
                        <a:spcBef>
                          <a:spcPct val="20000"/>
                        </a:spcBef>
                        <a:spcAft>
                          <a:spcPct val="0"/>
                        </a:spcAft>
                        <a:defRPr>
                          <a:solidFill>
                            <a:schemeClr val="tx2"/>
                          </a:solidFill>
                          <a:latin typeface="Garamond" panose="02020404030301010803" pitchFamily="18" charset="0"/>
                        </a:defRPr>
                      </a:lvl7pPr>
                      <a:lvl8pPr marL="2713038" indent="487363" eaLnBrk="0" fontAlgn="base" hangingPunct="0">
                        <a:spcBef>
                          <a:spcPct val="20000"/>
                        </a:spcBef>
                        <a:spcAft>
                          <a:spcPct val="0"/>
                        </a:spcAft>
                        <a:defRPr>
                          <a:solidFill>
                            <a:schemeClr val="tx2"/>
                          </a:solidFill>
                          <a:latin typeface="Garamond" panose="02020404030301010803" pitchFamily="18" charset="0"/>
                        </a:defRPr>
                      </a:lvl8pPr>
                      <a:lvl9pPr marL="3170238" indent="487363" eaLnBrk="0" fontAlgn="base" hangingPunct="0">
                        <a:spcBef>
                          <a:spcPct val="20000"/>
                        </a:spcBef>
                        <a:spcAft>
                          <a:spcPct val="0"/>
                        </a:spcAft>
                        <a:defRPr>
                          <a:solidFill>
                            <a:schemeClr val="tx2"/>
                          </a:solidFill>
                          <a:latin typeface="Garamond" panose="02020404030301010803"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TW" altLang="en-US" sz="3300" b="1" i="0" u="none" strike="noStrike" cap="none" normalizeH="0" baseline="0" dirty="0" smtClean="0">
                          <a:ln>
                            <a:noFill/>
                          </a:ln>
                          <a:solidFill>
                            <a:schemeClr val="tx2"/>
                          </a:solidFill>
                          <a:effectLst/>
                          <a:latin typeface="Garamond" panose="02020404030301010803" pitchFamily="18" charset="0"/>
                          <a:ea typeface="標楷體" panose="03000509000000000000" pitchFamily="65" charset="-120"/>
                        </a:rPr>
                        <a:t>敲擊石器</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lvl1pPr eaLnBrk="0" hangingPunct="0">
                        <a:spcBef>
                          <a:spcPct val="20000"/>
                        </a:spcBef>
                        <a:defRPr sz="2800">
                          <a:solidFill>
                            <a:schemeClr val="tx2"/>
                          </a:solidFill>
                          <a:latin typeface="Garamond" panose="02020404030301010803" pitchFamily="18" charset="0"/>
                        </a:defRPr>
                      </a:lvl1pPr>
                      <a:lvl2pPr marL="344488" indent="112713" eaLnBrk="0" hangingPunct="0">
                        <a:spcBef>
                          <a:spcPct val="20000"/>
                        </a:spcBef>
                        <a:defRPr sz="2400">
                          <a:solidFill>
                            <a:schemeClr val="tx2"/>
                          </a:solidFill>
                          <a:latin typeface="Garamond" panose="02020404030301010803" pitchFamily="18" charset="0"/>
                        </a:defRPr>
                      </a:lvl2pPr>
                      <a:lvl3pPr marL="671513" indent="242888" eaLnBrk="0" hangingPunct="0">
                        <a:spcBef>
                          <a:spcPct val="20000"/>
                        </a:spcBef>
                        <a:defRPr sz="2000">
                          <a:solidFill>
                            <a:schemeClr val="tx2"/>
                          </a:solidFill>
                          <a:latin typeface="Garamond" panose="02020404030301010803" pitchFamily="18" charset="0"/>
                        </a:defRPr>
                      </a:lvl3pPr>
                      <a:lvl4pPr marL="1023938" indent="347663" eaLnBrk="0" hangingPunct="0">
                        <a:spcBef>
                          <a:spcPct val="20000"/>
                        </a:spcBef>
                        <a:defRPr>
                          <a:solidFill>
                            <a:schemeClr val="tx2"/>
                          </a:solidFill>
                          <a:latin typeface="Garamond" panose="02020404030301010803" pitchFamily="18" charset="0"/>
                        </a:defRPr>
                      </a:lvl4pPr>
                      <a:lvl5pPr marL="1341438" indent="487363" eaLnBrk="0" hangingPunct="0">
                        <a:spcBef>
                          <a:spcPct val="20000"/>
                        </a:spcBef>
                        <a:defRPr>
                          <a:solidFill>
                            <a:schemeClr val="tx2"/>
                          </a:solidFill>
                          <a:latin typeface="Garamond" panose="02020404030301010803" pitchFamily="18" charset="0"/>
                        </a:defRPr>
                      </a:lvl5pPr>
                      <a:lvl6pPr marL="1798638" indent="487363" eaLnBrk="0" fontAlgn="base" hangingPunct="0">
                        <a:spcBef>
                          <a:spcPct val="20000"/>
                        </a:spcBef>
                        <a:spcAft>
                          <a:spcPct val="0"/>
                        </a:spcAft>
                        <a:defRPr>
                          <a:solidFill>
                            <a:schemeClr val="tx2"/>
                          </a:solidFill>
                          <a:latin typeface="Garamond" panose="02020404030301010803" pitchFamily="18" charset="0"/>
                        </a:defRPr>
                      </a:lvl6pPr>
                      <a:lvl7pPr marL="2255838" indent="487363" eaLnBrk="0" fontAlgn="base" hangingPunct="0">
                        <a:spcBef>
                          <a:spcPct val="20000"/>
                        </a:spcBef>
                        <a:spcAft>
                          <a:spcPct val="0"/>
                        </a:spcAft>
                        <a:defRPr>
                          <a:solidFill>
                            <a:schemeClr val="tx2"/>
                          </a:solidFill>
                          <a:latin typeface="Garamond" panose="02020404030301010803" pitchFamily="18" charset="0"/>
                        </a:defRPr>
                      </a:lvl7pPr>
                      <a:lvl8pPr marL="2713038" indent="487363" eaLnBrk="0" fontAlgn="base" hangingPunct="0">
                        <a:spcBef>
                          <a:spcPct val="20000"/>
                        </a:spcBef>
                        <a:spcAft>
                          <a:spcPct val="0"/>
                        </a:spcAft>
                        <a:defRPr>
                          <a:solidFill>
                            <a:schemeClr val="tx2"/>
                          </a:solidFill>
                          <a:latin typeface="Garamond" panose="02020404030301010803" pitchFamily="18" charset="0"/>
                        </a:defRPr>
                      </a:lvl8pPr>
                      <a:lvl9pPr marL="3170238" indent="487363" eaLnBrk="0" fontAlgn="base" hangingPunct="0">
                        <a:spcBef>
                          <a:spcPct val="20000"/>
                        </a:spcBef>
                        <a:spcAft>
                          <a:spcPct val="0"/>
                        </a:spcAft>
                        <a:defRPr>
                          <a:solidFill>
                            <a:schemeClr val="tx2"/>
                          </a:solidFill>
                          <a:latin typeface="Garamond" panose="02020404030301010803"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TW" altLang="en-US" sz="3300" b="1" i="0" u="none" strike="noStrike" cap="none" normalizeH="0" baseline="0" smtClean="0">
                          <a:ln>
                            <a:noFill/>
                          </a:ln>
                          <a:solidFill>
                            <a:schemeClr val="tx2"/>
                          </a:solidFill>
                          <a:effectLst/>
                          <a:latin typeface="Garamond" panose="02020404030301010803" pitchFamily="18" charset="0"/>
                          <a:ea typeface="標楷體" panose="03000509000000000000" pitchFamily="65" charset="-120"/>
                        </a:rPr>
                        <a:t>採集、漁獵</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lvl1pPr eaLnBrk="0" hangingPunct="0">
                        <a:spcBef>
                          <a:spcPct val="20000"/>
                        </a:spcBef>
                        <a:defRPr sz="2800">
                          <a:solidFill>
                            <a:schemeClr val="tx2"/>
                          </a:solidFill>
                          <a:latin typeface="Garamond" panose="02020404030301010803" pitchFamily="18" charset="0"/>
                        </a:defRPr>
                      </a:lvl1pPr>
                      <a:lvl2pPr marL="344488" indent="112713" eaLnBrk="0" hangingPunct="0">
                        <a:spcBef>
                          <a:spcPct val="20000"/>
                        </a:spcBef>
                        <a:defRPr sz="2400">
                          <a:solidFill>
                            <a:schemeClr val="tx2"/>
                          </a:solidFill>
                          <a:latin typeface="Garamond" panose="02020404030301010803" pitchFamily="18" charset="0"/>
                        </a:defRPr>
                      </a:lvl2pPr>
                      <a:lvl3pPr marL="671513" indent="242888" eaLnBrk="0" hangingPunct="0">
                        <a:spcBef>
                          <a:spcPct val="20000"/>
                        </a:spcBef>
                        <a:defRPr sz="2000">
                          <a:solidFill>
                            <a:schemeClr val="tx2"/>
                          </a:solidFill>
                          <a:latin typeface="Garamond" panose="02020404030301010803" pitchFamily="18" charset="0"/>
                        </a:defRPr>
                      </a:lvl3pPr>
                      <a:lvl4pPr marL="1023938" indent="347663" eaLnBrk="0" hangingPunct="0">
                        <a:spcBef>
                          <a:spcPct val="20000"/>
                        </a:spcBef>
                        <a:defRPr>
                          <a:solidFill>
                            <a:schemeClr val="tx2"/>
                          </a:solidFill>
                          <a:latin typeface="Garamond" panose="02020404030301010803" pitchFamily="18" charset="0"/>
                        </a:defRPr>
                      </a:lvl4pPr>
                      <a:lvl5pPr marL="1341438" indent="487363" eaLnBrk="0" hangingPunct="0">
                        <a:spcBef>
                          <a:spcPct val="20000"/>
                        </a:spcBef>
                        <a:defRPr>
                          <a:solidFill>
                            <a:schemeClr val="tx2"/>
                          </a:solidFill>
                          <a:latin typeface="Garamond" panose="02020404030301010803" pitchFamily="18" charset="0"/>
                        </a:defRPr>
                      </a:lvl5pPr>
                      <a:lvl6pPr marL="1798638" indent="487363" eaLnBrk="0" fontAlgn="base" hangingPunct="0">
                        <a:spcBef>
                          <a:spcPct val="20000"/>
                        </a:spcBef>
                        <a:spcAft>
                          <a:spcPct val="0"/>
                        </a:spcAft>
                        <a:defRPr>
                          <a:solidFill>
                            <a:schemeClr val="tx2"/>
                          </a:solidFill>
                          <a:latin typeface="Garamond" panose="02020404030301010803" pitchFamily="18" charset="0"/>
                        </a:defRPr>
                      </a:lvl6pPr>
                      <a:lvl7pPr marL="2255838" indent="487363" eaLnBrk="0" fontAlgn="base" hangingPunct="0">
                        <a:spcBef>
                          <a:spcPct val="20000"/>
                        </a:spcBef>
                        <a:spcAft>
                          <a:spcPct val="0"/>
                        </a:spcAft>
                        <a:defRPr>
                          <a:solidFill>
                            <a:schemeClr val="tx2"/>
                          </a:solidFill>
                          <a:latin typeface="Garamond" panose="02020404030301010803" pitchFamily="18" charset="0"/>
                        </a:defRPr>
                      </a:lvl7pPr>
                      <a:lvl8pPr marL="2713038" indent="487363" eaLnBrk="0" fontAlgn="base" hangingPunct="0">
                        <a:spcBef>
                          <a:spcPct val="20000"/>
                        </a:spcBef>
                        <a:spcAft>
                          <a:spcPct val="0"/>
                        </a:spcAft>
                        <a:defRPr>
                          <a:solidFill>
                            <a:schemeClr val="tx2"/>
                          </a:solidFill>
                          <a:latin typeface="Garamond" panose="02020404030301010803" pitchFamily="18" charset="0"/>
                        </a:defRPr>
                      </a:lvl8pPr>
                      <a:lvl9pPr marL="3170238" indent="487363" eaLnBrk="0" fontAlgn="base" hangingPunct="0">
                        <a:spcBef>
                          <a:spcPct val="20000"/>
                        </a:spcBef>
                        <a:spcAft>
                          <a:spcPct val="0"/>
                        </a:spcAft>
                        <a:defRPr>
                          <a:solidFill>
                            <a:schemeClr val="tx2"/>
                          </a:solidFill>
                          <a:latin typeface="Garamond" panose="02020404030301010803"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TW" altLang="en-US" sz="3300" b="1" i="0" u="none" strike="noStrike" cap="none" normalizeH="0" baseline="0" dirty="0" smtClean="0">
                          <a:ln>
                            <a:noFill/>
                          </a:ln>
                          <a:solidFill>
                            <a:schemeClr val="tx2"/>
                          </a:solidFill>
                          <a:effectLst/>
                          <a:latin typeface="Garamond" panose="02020404030301010803" pitchFamily="18" charset="0"/>
                          <a:ea typeface="標楷體" panose="03000509000000000000" pitchFamily="65" charset="-120"/>
                        </a:rPr>
                        <a:t>用火</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TW" sz="2600" b="1" i="0" u="none" strike="noStrike" cap="none" normalizeH="0" baseline="0" dirty="0" smtClean="0">
                          <a:ln>
                            <a:noFill/>
                          </a:ln>
                          <a:solidFill>
                            <a:schemeClr val="tx2"/>
                          </a:solidFill>
                          <a:effectLst/>
                          <a:latin typeface="Garamond" panose="02020404030301010803" pitchFamily="18" charset="0"/>
                          <a:ea typeface="標楷體" panose="03000509000000000000" pitchFamily="65" charset="-120"/>
                        </a:rPr>
                        <a:t>3</a:t>
                      </a:r>
                      <a:r>
                        <a:rPr kumimoji="0" lang="zh-TW" altLang="en-US" sz="2600" b="1" i="0" u="none" strike="noStrike" cap="none" normalizeH="0" baseline="0" dirty="0" smtClean="0">
                          <a:ln>
                            <a:noFill/>
                          </a:ln>
                          <a:solidFill>
                            <a:schemeClr val="tx2"/>
                          </a:solidFill>
                          <a:effectLst/>
                          <a:latin typeface="Garamond" panose="02020404030301010803" pitchFamily="18" charset="0"/>
                          <a:ea typeface="標楷體" panose="03000509000000000000" pitchFamily="65" charset="-120"/>
                        </a:rPr>
                        <a:t>萬～</a:t>
                      </a:r>
                      <a:r>
                        <a:rPr kumimoji="0" lang="en-US" altLang="zh-TW" sz="2600" b="1" i="0" u="none" strike="noStrike" cap="none" normalizeH="0" baseline="0" dirty="0" smtClean="0">
                          <a:ln>
                            <a:noFill/>
                          </a:ln>
                          <a:solidFill>
                            <a:schemeClr val="tx2"/>
                          </a:solidFill>
                          <a:effectLst/>
                          <a:latin typeface="Garamond" panose="02020404030301010803" pitchFamily="18" charset="0"/>
                          <a:ea typeface="標楷體" panose="03000509000000000000" pitchFamily="65" charset="-120"/>
                        </a:rPr>
                        <a:t>5000</a:t>
                      </a:r>
                    </a:p>
                  </a:txBody>
                  <a:tcPr marT="45717" marB="4571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r>
              <a:tr h="1197858">
                <a:tc>
                  <a:txBody>
                    <a:bodyPr/>
                    <a:lstStyle>
                      <a:lvl1pPr eaLnBrk="0" hangingPunct="0">
                        <a:spcBef>
                          <a:spcPct val="20000"/>
                        </a:spcBef>
                        <a:defRPr sz="2800">
                          <a:solidFill>
                            <a:schemeClr val="tx2"/>
                          </a:solidFill>
                          <a:latin typeface="Garamond" panose="02020404030301010803" pitchFamily="18" charset="0"/>
                        </a:defRPr>
                      </a:lvl1pPr>
                      <a:lvl2pPr marL="344488" indent="112713" eaLnBrk="0" hangingPunct="0">
                        <a:spcBef>
                          <a:spcPct val="20000"/>
                        </a:spcBef>
                        <a:defRPr sz="2400">
                          <a:solidFill>
                            <a:schemeClr val="tx2"/>
                          </a:solidFill>
                          <a:latin typeface="Garamond" panose="02020404030301010803" pitchFamily="18" charset="0"/>
                        </a:defRPr>
                      </a:lvl2pPr>
                      <a:lvl3pPr marL="671513" indent="242888" eaLnBrk="0" hangingPunct="0">
                        <a:spcBef>
                          <a:spcPct val="20000"/>
                        </a:spcBef>
                        <a:defRPr sz="2000">
                          <a:solidFill>
                            <a:schemeClr val="tx2"/>
                          </a:solidFill>
                          <a:latin typeface="Garamond" panose="02020404030301010803" pitchFamily="18" charset="0"/>
                        </a:defRPr>
                      </a:lvl3pPr>
                      <a:lvl4pPr marL="1023938" indent="347663" eaLnBrk="0" hangingPunct="0">
                        <a:spcBef>
                          <a:spcPct val="20000"/>
                        </a:spcBef>
                        <a:defRPr>
                          <a:solidFill>
                            <a:schemeClr val="tx2"/>
                          </a:solidFill>
                          <a:latin typeface="Garamond" panose="02020404030301010803" pitchFamily="18" charset="0"/>
                        </a:defRPr>
                      </a:lvl4pPr>
                      <a:lvl5pPr marL="1341438" indent="487363" eaLnBrk="0" hangingPunct="0">
                        <a:spcBef>
                          <a:spcPct val="20000"/>
                        </a:spcBef>
                        <a:defRPr>
                          <a:solidFill>
                            <a:schemeClr val="tx2"/>
                          </a:solidFill>
                          <a:latin typeface="Garamond" panose="02020404030301010803" pitchFamily="18" charset="0"/>
                        </a:defRPr>
                      </a:lvl5pPr>
                      <a:lvl6pPr marL="1798638" indent="487363" eaLnBrk="0" fontAlgn="base" hangingPunct="0">
                        <a:spcBef>
                          <a:spcPct val="20000"/>
                        </a:spcBef>
                        <a:spcAft>
                          <a:spcPct val="0"/>
                        </a:spcAft>
                        <a:defRPr>
                          <a:solidFill>
                            <a:schemeClr val="tx2"/>
                          </a:solidFill>
                          <a:latin typeface="Garamond" panose="02020404030301010803" pitchFamily="18" charset="0"/>
                        </a:defRPr>
                      </a:lvl6pPr>
                      <a:lvl7pPr marL="2255838" indent="487363" eaLnBrk="0" fontAlgn="base" hangingPunct="0">
                        <a:spcBef>
                          <a:spcPct val="20000"/>
                        </a:spcBef>
                        <a:spcAft>
                          <a:spcPct val="0"/>
                        </a:spcAft>
                        <a:defRPr>
                          <a:solidFill>
                            <a:schemeClr val="tx2"/>
                          </a:solidFill>
                          <a:latin typeface="Garamond" panose="02020404030301010803" pitchFamily="18" charset="0"/>
                        </a:defRPr>
                      </a:lvl7pPr>
                      <a:lvl8pPr marL="2713038" indent="487363" eaLnBrk="0" fontAlgn="base" hangingPunct="0">
                        <a:spcBef>
                          <a:spcPct val="20000"/>
                        </a:spcBef>
                        <a:spcAft>
                          <a:spcPct val="0"/>
                        </a:spcAft>
                        <a:defRPr>
                          <a:solidFill>
                            <a:schemeClr val="tx2"/>
                          </a:solidFill>
                          <a:latin typeface="Garamond" panose="02020404030301010803" pitchFamily="18" charset="0"/>
                        </a:defRPr>
                      </a:lvl8pPr>
                      <a:lvl9pPr marL="3170238" indent="487363" eaLnBrk="0" fontAlgn="base" hangingPunct="0">
                        <a:spcBef>
                          <a:spcPct val="20000"/>
                        </a:spcBef>
                        <a:spcAft>
                          <a:spcPct val="0"/>
                        </a:spcAft>
                        <a:defRPr>
                          <a:solidFill>
                            <a:schemeClr val="tx2"/>
                          </a:solidFill>
                          <a:latin typeface="Garamond" panose="02020404030301010803"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TW" altLang="en-US" sz="3300" b="1" i="0" u="none" strike="noStrike" cap="none" normalizeH="0" baseline="0" smtClean="0">
                          <a:ln>
                            <a:noFill/>
                          </a:ln>
                          <a:solidFill>
                            <a:schemeClr val="tx2"/>
                          </a:solidFill>
                          <a:effectLst/>
                          <a:latin typeface="Garamond" panose="02020404030301010803" pitchFamily="18" charset="0"/>
                          <a:ea typeface="標楷體" panose="03000509000000000000" pitchFamily="65" charset="-120"/>
                        </a:rPr>
                        <a:t>新石器</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zh-TW" altLang="en-US" sz="2800" b="1" i="0" u="none" strike="noStrike" cap="none" normalizeH="0" baseline="0" smtClean="0">
                          <a:ln>
                            <a:noFill/>
                          </a:ln>
                          <a:solidFill>
                            <a:schemeClr val="tx2"/>
                          </a:solidFill>
                          <a:effectLst/>
                          <a:latin typeface="Garamond" panose="02020404030301010803" pitchFamily="18" charset="0"/>
                          <a:ea typeface="標楷體" panose="03000509000000000000" pitchFamily="65" charset="-120"/>
                        </a:rPr>
                        <a:t>圓山</a:t>
                      </a:r>
                      <a:r>
                        <a:rPr kumimoji="0" lang="zh-TW" altLang="en-US" sz="1500" b="1" i="0" u="none" strike="noStrike" cap="none" normalizeH="0" baseline="0" smtClean="0">
                          <a:ln>
                            <a:noFill/>
                          </a:ln>
                          <a:solidFill>
                            <a:schemeClr val="tx2"/>
                          </a:solidFill>
                          <a:effectLst/>
                          <a:latin typeface="Garamond" panose="02020404030301010803" pitchFamily="18" charset="0"/>
                          <a:ea typeface="標楷體" panose="03000509000000000000" pitchFamily="65" charset="-120"/>
                        </a:rPr>
                        <a:t>、</a:t>
                      </a:r>
                      <a:r>
                        <a:rPr kumimoji="0" lang="zh-TW" altLang="en-US" sz="2800" b="1" i="0" u="none" strike="noStrike" cap="none" normalizeH="0" baseline="0" smtClean="0">
                          <a:ln>
                            <a:noFill/>
                          </a:ln>
                          <a:solidFill>
                            <a:schemeClr val="tx2"/>
                          </a:solidFill>
                          <a:effectLst/>
                          <a:latin typeface="Garamond" panose="02020404030301010803" pitchFamily="18" charset="0"/>
                          <a:ea typeface="標楷體" panose="03000509000000000000" pitchFamily="65" charset="-120"/>
                        </a:rPr>
                        <a:t>卑南</a:t>
                      </a:r>
                    </a:p>
                  </a:txBody>
                  <a:tcPr marT="45717" marB="4571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99"/>
                    </a:solidFill>
                  </a:tcPr>
                </a:tc>
                <a:tc>
                  <a:txBody>
                    <a:bodyPr/>
                    <a:lstStyle>
                      <a:lvl1pPr eaLnBrk="0" hangingPunct="0">
                        <a:spcBef>
                          <a:spcPct val="20000"/>
                        </a:spcBef>
                        <a:defRPr sz="2800">
                          <a:solidFill>
                            <a:schemeClr val="tx2"/>
                          </a:solidFill>
                          <a:latin typeface="Garamond" panose="02020404030301010803" pitchFamily="18" charset="0"/>
                        </a:defRPr>
                      </a:lvl1pPr>
                      <a:lvl2pPr marL="344488" indent="112713" eaLnBrk="0" hangingPunct="0">
                        <a:spcBef>
                          <a:spcPct val="20000"/>
                        </a:spcBef>
                        <a:defRPr sz="2400">
                          <a:solidFill>
                            <a:schemeClr val="tx2"/>
                          </a:solidFill>
                          <a:latin typeface="Garamond" panose="02020404030301010803" pitchFamily="18" charset="0"/>
                        </a:defRPr>
                      </a:lvl2pPr>
                      <a:lvl3pPr marL="671513" indent="242888" eaLnBrk="0" hangingPunct="0">
                        <a:spcBef>
                          <a:spcPct val="20000"/>
                        </a:spcBef>
                        <a:defRPr sz="2000">
                          <a:solidFill>
                            <a:schemeClr val="tx2"/>
                          </a:solidFill>
                          <a:latin typeface="Garamond" panose="02020404030301010803" pitchFamily="18" charset="0"/>
                        </a:defRPr>
                      </a:lvl3pPr>
                      <a:lvl4pPr marL="1023938" indent="347663" eaLnBrk="0" hangingPunct="0">
                        <a:spcBef>
                          <a:spcPct val="20000"/>
                        </a:spcBef>
                        <a:defRPr>
                          <a:solidFill>
                            <a:schemeClr val="tx2"/>
                          </a:solidFill>
                          <a:latin typeface="Garamond" panose="02020404030301010803" pitchFamily="18" charset="0"/>
                        </a:defRPr>
                      </a:lvl4pPr>
                      <a:lvl5pPr marL="1341438" indent="487363" eaLnBrk="0" hangingPunct="0">
                        <a:spcBef>
                          <a:spcPct val="20000"/>
                        </a:spcBef>
                        <a:defRPr>
                          <a:solidFill>
                            <a:schemeClr val="tx2"/>
                          </a:solidFill>
                          <a:latin typeface="Garamond" panose="02020404030301010803" pitchFamily="18" charset="0"/>
                        </a:defRPr>
                      </a:lvl5pPr>
                      <a:lvl6pPr marL="1798638" indent="487363" eaLnBrk="0" fontAlgn="base" hangingPunct="0">
                        <a:spcBef>
                          <a:spcPct val="20000"/>
                        </a:spcBef>
                        <a:spcAft>
                          <a:spcPct val="0"/>
                        </a:spcAft>
                        <a:defRPr>
                          <a:solidFill>
                            <a:schemeClr val="tx2"/>
                          </a:solidFill>
                          <a:latin typeface="Garamond" panose="02020404030301010803" pitchFamily="18" charset="0"/>
                        </a:defRPr>
                      </a:lvl6pPr>
                      <a:lvl7pPr marL="2255838" indent="487363" eaLnBrk="0" fontAlgn="base" hangingPunct="0">
                        <a:spcBef>
                          <a:spcPct val="20000"/>
                        </a:spcBef>
                        <a:spcAft>
                          <a:spcPct val="0"/>
                        </a:spcAft>
                        <a:defRPr>
                          <a:solidFill>
                            <a:schemeClr val="tx2"/>
                          </a:solidFill>
                          <a:latin typeface="Garamond" panose="02020404030301010803" pitchFamily="18" charset="0"/>
                        </a:defRPr>
                      </a:lvl7pPr>
                      <a:lvl8pPr marL="2713038" indent="487363" eaLnBrk="0" fontAlgn="base" hangingPunct="0">
                        <a:spcBef>
                          <a:spcPct val="20000"/>
                        </a:spcBef>
                        <a:spcAft>
                          <a:spcPct val="0"/>
                        </a:spcAft>
                        <a:defRPr>
                          <a:solidFill>
                            <a:schemeClr val="tx2"/>
                          </a:solidFill>
                          <a:latin typeface="Garamond" panose="02020404030301010803" pitchFamily="18" charset="0"/>
                        </a:defRPr>
                      </a:lvl8pPr>
                      <a:lvl9pPr marL="3170238" indent="487363" eaLnBrk="0" fontAlgn="base" hangingPunct="0">
                        <a:spcBef>
                          <a:spcPct val="20000"/>
                        </a:spcBef>
                        <a:spcAft>
                          <a:spcPct val="0"/>
                        </a:spcAft>
                        <a:defRPr>
                          <a:solidFill>
                            <a:schemeClr val="tx2"/>
                          </a:solidFill>
                          <a:latin typeface="Garamond" panose="02020404030301010803"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TW" altLang="en-US" sz="3300" b="1" i="0" u="none" strike="noStrike" cap="none" normalizeH="0" baseline="0" dirty="0" smtClean="0">
                          <a:ln>
                            <a:noFill/>
                          </a:ln>
                          <a:solidFill>
                            <a:schemeClr val="tx2"/>
                          </a:solidFill>
                          <a:effectLst/>
                          <a:latin typeface="Garamond" panose="02020404030301010803" pitchFamily="18" charset="0"/>
                          <a:ea typeface="標楷體" panose="03000509000000000000" pitchFamily="65" charset="-120"/>
                        </a:rPr>
                        <a:t>磨製石器</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99"/>
                    </a:solidFill>
                  </a:tcPr>
                </a:tc>
                <a:tc>
                  <a:txBody>
                    <a:bodyPr/>
                    <a:lstStyle>
                      <a:lvl1pPr eaLnBrk="0" hangingPunct="0">
                        <a:spcBef>
                          <a:spcPct val="20000"/>
                        </a:spcBef>
                        <a:defRPr sz="2800">
                          <a:solidFill>
                            <a:schemeClr val="tx2"/>
                          </a:solidFill>
                          <a:latin typeface="Garamond" panose="02020404030301010803" pitchFamily="18" charset="0"/>
                        </a:defRPr>
                      </a:lvl1pPr>
                      <a:lvl2pPr marL="344488" indent="112713" eaLnBrk="0" hangingPunct="0">
                        <a:spcBef>
                          <a:spcPct val="20000"/>
                        </a:spcBef>
                        <a:defRPr sz="2400">
                          <a:solidFill>
                            <a:schemeClr val="tx2"/>
                          </a:solidFill>
                          <a:latin typeface="Garamond" panose="02020404030301010803" pitchFamily="18" charset="0"/>
                        </a:defRPr>
                      </a:lvl2pPr>
                      <a:lvl3pPr marL="671513" indent="242888" eaLnBrk="0" hangingPunct="0">
                        <a:spcBef>
                          <a:spcPct val="20000"/>
                        </a:spcBef>
                        <a:defRPr sz="2000">
                          <a:solidFill>
                            <a:schemeClr val="tx2"/>
                          </a:solidFill>
                          <a:latin typeface="Garamond" panose="02020404030301010803" pitchFamily="18" charset="0"/>
                        </a:defRPr>
                      </a:lvl3pPr>
                      <a:lvl4pPr marL="1023938" indent="347663" eaLnBrk="0" hangingPunct="0">
                        <a:spcBef>
                          <a:spcPct val="20000"/>
                        </a:spcBef>
                        <a:defRPr>
                          <a:solidFill>
                            <a:schemeClr val="tx2"/>
                          </a:solidFill>
                          <a:latin typeface="Garamond" panose="02020404030301010803" pitchFamily="18" charset="0"/>
                        </a:defRPr>
                      </a:lvl4pPr>
                      <a:lvl5pPr marL="1341438" indent="487363" eaLnBrk="0" hangingPunct="0">
                        <a:spcBef>
                          <a:spcPct val="20000"/>
                        </a:spcBef>
                        <a:defRPr>
                          <a:solidFill>
                            <a:schemeClr val="tx2"/>
                          </a:solidFill>
                          <a:latin typeface="Garamond" panose="02020404030301010803" pitchFamily="18" charset="0"/>
                        </a:defRPr>
                      </a:lvl5pPr>
                      <a:lvl6pPr marL="1798638" indent="487363" eaLnBrk="0" fontAlgn="base" hangingPunct="0">
                        <a:spcBef>
                          <a:spcPct val="20000"/>
                        </a:spcBef>
                        <a:spcAft>
                          <a:spcPct val="0"/>
                        </a:spcAft>
                        <a:defRPr>
                          <a:solidFill>
                            <a:schemeClr val="tx2"/>
                          </a:solidFill>
                          <a:latin typeface="Garamond" panose="02020404030301010803" pitchFamily="18" charset="0"/>
                        </a:defRPr>
                      </a:lvl6pPr>
                      <a:lvl7pPr marL="2255838" indent="487363" eaLnBrk="0" fontAlgn="base" hangingPunct="0">
                        <a:spcBef>
                          <a:spcPct val="20000"/>
                        </a:spcBef>
                        <a:spcAft>
                          <a:spcPct val="0"/>
                        </a:spcAft>
                        <a:defRPr>
                          <a:solidFill>
                            <a:schemeClr val="tx2"/>
                          </a:solidFill>
                          <a:latin typeface="Garamond" panose="02020404030301010803" pitchFamily="18" charset="0"/>
                        </a:defRPr>
                      </a:lvl7pPr>
                      <a:lvl8pPr marL="2713038" indent="487363" eaLnBrk="0" fontAlgn="base" hangingPunct="0">
                        <a:spcBef>
                          <a:spcPct val="20000"/>
                        </a:spcBef>
                        <a:spcAft>
                          <a:spcPct val="0"/>
                        </a:spcAft>
                        <a:defRPr>
                          <a:solidFill>
                            <a:schemeClr val="tx2"/>
                          </a:solidFill>
                          <a:latin typeface="Garamond" panose="02020404030301010803" pitchFamily="18" charset="0"/>
                        </a:defRPr>
                      </a:lvl8pPr>
                      <a:lvl9pPr marL="3170238" indent="487363" eaLnBrk="0" fontAlgn="base" hangingPunct="0">
                        <a:spcBef>
                          <a:spcPct val="20000"/>
                        </a:spcBef>
                        <a:spcAft>
                          <a:spcPct val="0"/>
                        </a:spcAft>
                        <a:defRPr>
                          <a:solidFill>
                            <a:schemeClr val="tx2"/>
                          </a:solidFill>
                          <a:latin typeface="Garamond" panose="02020404030301010803"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TW" altLang="en-US" sz="3300" b="1" i="0" u="none" strike="noStrike" cap="none" normalizeH="0" baseline="0" smtClean="0">
                          <a:ln>
                            <a:noFill/>
                          </a:ln>
                          <a:solidFill>
                            <a:schemeClr val="tx2"/>
                          </a:solidFill>
                          <a:effectLst/>
                          <a:latin typeface="Garamond" panose="02020404030301010803" pitchFamily="18" charset="0"/>
                          <a:ea typeface="標楷體" panose="03000509000000000000" pitchFamily="65" charset="-120"/>
                        </a:rPr>
                        <a:t>農耕、漁獵</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zh-TW" altLang="en-US" sz="3300" b="1" i="0" u="none" strike="noStrike" cap="none" normalizeH="0" baseline="0" smtClean="0">
                          <a:ln>
                            <a:noFill/>
                          </a:ln>
                          <a:solidFill>
                            <a:schemeClr val="tx2"/>
                          </a:solidFill>
                          <a:effectLst/>
                          <a:latin typeface="Garamond" panose="02020404030301010803" pitchFamily="18" charset="0"/>
                          <a:ea typeface="標楷體" panose="03000509000000000000" pitchFamily="65" charset="-120"/>
                        </a:rPr>
                        <a:t>製陶</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99"/>
                    </a:solidFill>
                  </a:tcPr>
                </a:tc>
                <a:tc>
                  <a:txBody>
                    <a:bodyPr/>
                    <a:lstStyle>
                      <a:lvl1pPr eaLnBrk="0" hangingPunct="0">
                        <a:spcBef>
                          <a:spcPct val="20000"/>
                        </a:spcBef>
                        <a:defRPr sz="2800">
                          <a:solidFill>
                            <a:schemeClr val="tx2"/>
                          </a:solidFill>
                          <a:latin typeface="Garamond" panose="02020404030301010803" pitchFamily="18" charset="0"/>
                        </a:defRPr>
                      </a:lvl1pPr>
                      <a:lvl2pPr marL="344488" indent="112713" eaLnBrk="0" hangingPunct="0">
                        <a:spcBef>
                          <a:spcPct val="20000"/>
                        </a:spcBef>
                        <a:defRPr sz="2400">
                          <a:solidFill>
                            <a:schemeClr val="tx2"/>
                          </a:solidFill>
                          <a:latin typeface="Garamond" panose="02020404030301010803" pitchFamily="18" charset="0"/>
                        </a:defRPr>
                      </a:lvl2pPr>
                      <a:lvl3pPr marL="671513" indent="242888" eaLnBrk="0" hangingPunct="0">
                        <a:spcBef>
                          <a:spcPct val="20000"/>
                        </a:spcBef>
                        <a:defRPr sz="2000">
                          <a:solidFill>
                            <a:schemeClr val="tx2"/>
                          </a:solidFill>
                          <a:latin typeface="Garamond" panose="02020404030301010803" pitchFamily="18" charset="0"/>
                        </a:defRPr>
                      </a:lvl3pPr>
                      <a:lvl4pPr marL="1023938" indent="347663" eaLnBrk="0" hangingPunct="0">
                        <a:spcBef>
                          <a:spcPct val="20000"/>
                        </a:spcBef>
                        <a:defRPr>
                          <a:solidFill>
                            <a:schemeClr val="tx2"/>
                          </a:solidFill>
                          <a:latin typeface="Garamond" panose="02020404030301010803" pitchFamily="18" charset="0"/>
                        </a:defRPr>
                      </a:lvl4pPr>
                      <a:lvl5pPr marL="1341438" indent="487363" eaLnBrk="0" hangingPunct="0">
                        <a:spcBef>
                          <a:spcPct val="20000"/>
                        </a:spcBef>
                        <a:defRPr>
                          <a:solidFill>
                            <a:schemeClr val="tx2"/>
                          </a:solidFill>
                          <a:latin typeface="Garamond" panose="02020404030301010803" pitchFamily="18" charset="0"/>
                        </a:defRPr>
                      </a:lvl5pPr>
                      <a:lvl6pPr marL="1798638" indent="487363" eaLnBrk="0" fontAlgn="base" hangingPunct="0">
                        <a:spcBef>
                          <a:spcPct val="20000"/>
                        </a:spcBef>
                        <a:spcAft>
                          <a:spcPct val="0"/>
                        </a:spcAft>
                        <a:defRPr>
                          <a:solidFill>
                            <a:schemeClr val="tx2"/>
                          </a:solidFill>
                          <a:latin typeface="Garamond" panose="02020404030301010803" pitchFamily="18" charset="0"/>
                        </a:defRPr>
                      </a:lvl6pPr>
                      <a:lvl7pPr marL="2255838" indent="487363" eaLnBrk="0" fontAlgn="base" hangingPunct="0">
                        <a:spcBef>
                          <a:spcPct val="20000"/>
                        </a:spcBef>
                        <a:spcAft>
                          <a:spcPct val="0"/>
                        </a:spcAft>
                        <a:defRPr>
                          <a:solidFill>
                            <a:schemeClr val="tx2"/>
                          </a:solidFill>
                          <a:latin typeface="Garamond" panose="02020404030301010803" pitchFamily="18" charset="0"/>
                        </a:defRPr>
                      </a:lvl7pPr>
                      <a:lvl8pPr marL="2713038" indent="487363" eaLnBrk="0" fontAlgn="base" hangingPunct="0">
                        <a:spcBef>
                          <a:spcPct val="20000"/>
                        </a:spcBef>
                        <a:spcAft>
                          <a:spcPct val="0"/>
                        </a:spcAft>
                        <a:defRPr>
                          <a:solidFill>
                            <a:schemeClr val="tx2"/>
                          </a:solidFill>
                          <a:latin typeface="Garamond" panose="02020404030301010803" pitchFamily="18" charset="0"/>
                        </a:defRPr>
                      </a:lvl8pPr>
                      <a:lvl9pPr marL="3170238" indent="487363" eaLnBrk="0" fontAlgn="base" hangingPunct="0">
                        <a:spcBef>
                          <a:spcPct val="20000"/>
                        </a:spcBef>
                        <a:spcAft>
                          <a:spcPct val="0"/>
                        </a:spcAft>
                        <a:defRPr>
                          <a:solidFill>
                            <a:schemeClr val="tx2"/>
                          </a:solidFill>
                          <a:latin typeface="Garamond" panose="02020404030301010803"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TW" altLang="en-US" sz="3300" b="1" i="0" u="none" strike="noStrike" cap="none" normalizeH="0" baseline="0" dirty="0" smtClean="0">
                          <a:ln>
                            <a:noFill/>
                          </a:ln>
                          <a:solidFill>
                            <a:schemeClr val="tx2"/>
                          </a:solidFill>
                          <a:effectLst/>
                          <a:latin typeface="Garamond" panose="02020404030301010803" pitchFamily="18" charset="0"/>
                          <a:ea typeface="標楷體" panose="03000509000000000000" pitchFamily="65" charset="-120"/>
                        </a:rPr>
                        <a:t>養牲畜</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TW" sz="2200" b="1" i="0" u="none" strike="noStrike" cap="none" normalizeH="0" baseline="0" dirty="0" smtClean="0">
                          <a:ln>
                            <a:noFill/>
                          </a:ln>
                          <a:solidFill>
                            <a:schemeClr val="tx2"/>
                          </a:solidFill>
                          <a:effectLst/>
                          <a:latin typeface="Garamond" panose="02020404030301010803" pitchFamily="18" charset="0"/>
                          <a:ea typeface="標楷體" panose="03000509000000000000" pitchFamily="65" charset="-120"/>
                        </a:rPr>
                        <a:t>4500</a:t>
                      </a:r>
                      <a:r>
                        <a:rPr kumimoji="0" lang="zh-TW" altLang="en-US" sz="2200" b="1" i="0" u="none" strike="noStrike" cap="none" normalizeH="0" baseline="0" dirty="0" smtClean="0">
                          <a:ln>
                            <a:noFill/>
                          </a:ln>
                          <a:solidFill>
                            <a:schemeClr val="tx2"/>
                          </a:solidFill>
                          <a:effectLst/>
                          <a:latin typeface="Garamond" panose="02020404030301010803" pitchFamily="18" charset="0"/>
                          <a:ea typeface="標楷體" panose="03000509000000000000" pitchFamily="65" charset="-120"/>
                        </a:rPr>
                        <a:t>～</a:t>
                      </a:r>
                      <a:r>
                        <a:rPr kumimoji="0" lang="en-US" altLang="zh-TW" sz="2200" b="1" i="0" u="none" strike="noStrike" cap="none" normalizeH="0" baseline="0" dirty="0" smtClean="0">
                          <a:ln>
                            <a:noFill/>
                          </a:ln>
                          <a:solidFill>
                            <a:schemeClr val="tx2"/>
                          </a:solidFill>
                          <a:effectLst/>
                          <a:latin typeface="Garamond" panose="02020404030301010803" pitchFamily="18" charset="0"/>
                          <a:ea typeface="標楷體" panose="03000509000000000000" pitchFamily="65" charset="-120"/>
                        </a:rPr>
                        <a:t>2000</a:t>
                      </a:r>
                    </a:p>
                  </a:txBody>
                  <a:tcPr marT="45717" marB="4571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99"/>
                    </a:solidFill>
                  </a:tcPr>
                </a:tc>
              </a:tr>
              <a:tr h="1131799">
                <a:tc>
                  <a:txBody>
                    <a:bodyPr/>
                    <a:lstStyle>
                      <a:lvl1pPr eaLnBrk="0" hangingPunct="0">
                        <a:spcBef>
                          <a:spcPct val="20000"/>
                        </a:spcBef>
                        <a:defRPr sz="2800">
                          <a:solidFill>
                            <a:schemeClr val="tx2"/>
                          </a:solidFill>
                          <a:latin typeface="Garamond" panose="02020404030301010803" pitchFamily="18" charset="0"/>
                        </a:defRPr>
                      </a:lvl1pPr>
                      <a:lvl2pPr marL="344488" indent="112713" eaLnBrk="0" hangingPunct="0">
                        <a:spcBef>
                          <a:spcPct val="20000"/>
                        </a:spcBef>
                        <a:defRPr sz="2400">
                          <a:solidFill>
                            <a:schemeClr val="tx2"/>
                          </a:solidFill>
                          <a:latin typeface="Garamond" panose="02020404030301010803" pitchFamily="18" charset="0"/>
                        </a:defRPr>
                      </a:lvl2pPr>
                      <a:lvl3pPr marL="671513" indent="242888" eaLnBrk="0" hangingPunct="0">
                        <a:spcBef>
                          <a:spcPct val="20000"/>
                        </a:spcBef>
                        <a:defRPr sz="2000">
                          <a:solidFill>
                            <a:schemeClr val="tx2"/>
                          </a:solidFill>
                          <a:latin typeface="Garamond" panose="02020404030301010803" pitchFamily="18" charset="0"/>
                        </a:defRPr>
                      </a:lvl3pPr>
                      <a:lvl4pPr marL="1023938" indent="347663" eaLnBrk="0" hangingPunct="0">
                        <a:spcBef>
                          <a:spcPct val="20000"/>
                        </a:spcBef>
                        <a:defRPr>
                          <a:solidFill>
                            <a:schemeClr val="tx2"/>
                          </a:solidFill>
                          <a:latin typeface="Garamond" panose="02020404030301010803" pitchFamily="18" charset="0"/>
                        </a:defRPr>
                      </a:lvl4pPr>
                      <a:lvl5pPr marL="1341438" indent="487363" eaLnBrk="0" hangingPunct="0">
                        <a:spcBef>
                          <a:spcPct val="20000"/>
                        </a:spcBef>
                        <a:defRPr>
                          <a:solidFill>
                            <a:schemeClr val="tx2"/>
                          </a:solidFill>
                          <a:latin typeface="Garamond" panose="02020404030301010803" pitchFamily="18" charset="0"/>
                        </a:defRPr>
                      </a:lvl5pPr>
                      <a:lvl6pPr marL="1798638" indent="487363" eaLnBrk="0" fontAlgn="base" hangingPunct="0">
                        <a:spcBef>
                          <a:spcPct val="20000"/>
                        </a:spcBef>
                        <a:spcAft>
                          <a:spcPct val="0"/>
                        </a:spcAft>
                        <a:defRPr>
                          <a:solidFill>
                            <a:schemeClr val="tx2"/>
                          </a:solidFill>
                          <a:latin typeface="Garamond" panose="02020404030301010803" pitchFamily="18" charset="0"/>
                        </a:defRPr>
                      </a:lvl6pPr>
                      <a:lvl7pPr marL="2255838" indent="487363" eaLnBrk="0" fontAlgn="base" hangingPunct="0">
                        <a:spcBef>
                          <a:spcPct val="20000"/>
                        </a:spcBef>
                        <a:spcAft>
                          <a:spcPct val="0"/>
                        </a:spcAft>
                        <a:defRPr>
                          <a:solidFill>
                            <a:schemeClr val="tx2"/>
                          </a:solidFill>
                          <a:latin typeface="Garamond" panose="02020404030301010803" pitchFamily="18" charset="0"/>
                        </a:defRPr>
                      </a:lvl7pPr>
                      <a:lvl8pPr marL="2713038" indent="487363" eaLnBrk="0" fontAlgn="base" hangingPunct="0">
                        <a:spcBef>
                          <a:spcPct val="20000"/>
                        </a:spcBef>
                        <a:spcAft>
                          <a:spcPct val="0"/>
                        </a:spcAft>
                        <a:defRPr>
                          <a:solidFill>
                            <a:schemeClr val="tx2"/>
                          </a:solidFill>
                          <a:latin typeface="Garamond" panose="02020404030301010803" pitchFamily="18" charset="0"/>
                        </a:defRPr>
                      </a:lvl8pPr>
                      <a:lvl9pPr marL="3170238" indent="487363" eaLnBrk="0" fontAlgn="base" hangingPunct="0">
                        <a:spcBef>
                          <a:spcPct val="20000"/>
                        </a:spcBef>
                        <a:spcAft>
                          <a:spcPct val="0"/>
                        </a:spcAft>
                        <a:defRPr>
                          <a:solidFill>
                            <a:schemeClr val="tx2"/>
                          </a:solidFill>
                          <a:latin typeface="Garamond" panose="02020404030301010803"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TW" altLang="en-US" sz="3300" b="1" i="0" u="none" strike="noStrike" cap="none" normalizeH="0" baseline="0" smtClean="0">
                          <a:ln>
                            <a:noFill/>
                          </a:ln>
                          <a:solidFill>
                            <a:schemeClr val="tx2"/>
                          </a:solidFill>
                          <a:effectLst/>
                          <a:latin typeface="Garamond" panose="02020404030301010803" pitchFamily="18" charset="0"/>
                          <a:ea typeface="標楷體" panose="03000509000000000000" pitchFamily="65" charset="-120"/>
                        </a:rPr>
                        <a:t>金屬器</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zh-TW" altLang="en-US" sz="2400" b="1" i="0" u="none" strike="noStrike" cap="none" normalizeH="0" baseline="0" smtClean="0">
                          <a:ln>
                            <a:noFill/>
                          </a:ln>
                          <a:solidFill>
                            <a:schemeClr val="tx2"/>
                          </a:solidFill>
                          <a:effectLst/>
                          <a:latin typeface="Garamond" panose="02020404030301010803" pitchFamily="18" charset="0"/>
                          <a:ea typeface="標楷體" panose="03000509000000000000" pitchFamily="65" charset="-120"/>
                        </a:rPr>
                        <a:t>十三行文化</a:t>
                      </a:r>
                    </a:p>
                  </a:txBody>
                  <a:tcPr marT="45717" marB="4571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eaLnBrk="0" hangingPunct="0">
                        <a:spcBef>
                          <a:spcPct val="20000"/>
                        </a:spcBef>
                        <a:defRPr sz="2800">
                          <a:solidFill>
                            <a:schemeClr val="tx2"/>
                          </a:solidFill>
                          <a:latin typeface="Garamond" panose="02020404030301010803" pitchFamily="18" charset="0"/>
                        </a:defRPr>
                      </a:lvl1pPr>
                      <a:lvl2pPr marL="344488" indent="112713" eaLnBrk="0" hangingPunct="0">
                        <a:spcBef>
                          <a:spcPct val="20000"/>
                        </a:spcBef>
                        <a:defRPr sz="2400">
                          <a:solidFill>
                            <a:schemeClr val="tx2"/>
                          </a:solidFill>
                          <a:latin typeface="Garamond" panose="02020404030301010803" pitchFamily="18" charset="0"/>
                        </a:defRPr>
                      </a:lvl2pPr>
                      <a:lvl3pPr marL="671513" indent="242888" eaLnBrk="0" hangingPunct="0">
                        <a:spcBef>
                          <a:spcPct val="20000"/>
                        </a:spcBef>
                        <a:defRPr sz="2000">
                          <a:solidFill>
                            <a:schemeClr val="tx2"/>
                          </a:solidFill>
                          <a:latin typeface="Garamond" panose="02020404030301010803" pitchFamily="18" charset="0"/>
                        </a:defRPr>
                      </a:lvl3pPr>
                      <a:lvl4pPr marL="1023938" indent="347663" eaLnBrk="0" hangingPunct="0">
                        <a:spcBef>
                          <a:spcPct val="20000"/>
                        </a:spcBef>
                        <a:defRPr>
                          <a:solidFill>
                            <a:schemeClr val="tx2"/>
                          </a:solidFill>
                          <a:latin typeface="Garamond" panose="02020404030301010803" pitchFamily="18" charset="0"/>
                        </a:defRPr>
                      </a:lvl4pPr>
                      <a:lvl5pPr marL="1341438" indent="487363" eaLnBrk="0" hangingPunct="0">
                        <a:spcBef>
                          <a:spcPct val="20000"/>
                        </a:spcBef>
                        <a:defRPr>
                          <a:solidFill>
                            <a:schemeClr val="tx2"/>
                          </a:solidFill>
                          <a:latin typeface="Garamond" panose="02020404030301010803" pitchFamily="18" charset="0"/>
                        </a:defRPr>
                      </a:lvl5pPr>
                      <a:lvl6pPr marL="1798638" indent="487363" eaLnBrk="0" fontAlgn="base" hangingPunct="0">
                        <a:spcBef>
                          <a:spcPct val="20000"/>
                        </a:spcBef>
                        <a:spcAft>
                          <a:spcPct val="0"/>
                        </a:spcAft>
                        <a:defRPr>
                          <a:solidFill>
                            <a:schemeClr val="tx2"/>
                          </a:solidFill>
                          <a:latin typeface="Garamond" panose="02020404030301010803" pitchFamily="18" charset="0"/>
                        </a:defRPr>
                      </a:lvl6pPr>
                      <a:lvl7pPr marL="2255838" indent="487363" eaLnBrk="0" fontAlgn="base" hangingPunct="0">
                        <a:spcBef>
                          <a:spcPct val="20000"/>
                        </a:spcBef>
                        <a:spcAft>
                          <a:spcPct val="0"/>
                        </a:spcAft>
                        <a:defRPr>
                          <a:solidFill>
                            <a:schemeClr val="tx2"/>
                          </a:solidFill>
                          <a:latin typeface="Garamond" panose="02020404030301010803" pitchFamily="18" charset="0"/>
                        </a:defRPr>
                      </a:lvl7pPr>
                      <a:lvl8pPr marL="2713038" indent="487363" eaLnBrk="0" fontAlgn="base" hangingPunct="0">
                        <a:spcBef>
                          <a:spcPct val="20000"/>
                        </a:spcBef>
                        <a:spcAft>
                          <a:spcPct val="0"/>
                        </a:spcAft>
                        <a:defRPr>
                          <a:solidFill>
                            <a:schemeClr val="tx2"/>
                          </a:solidFill>
                          <a:latin typeface="Garamond" panose="02020404030301010803" pitchFamily="18" charset="0"/>
                        </a:defRPr>
                      </a:lvl8pPr>
                      <a:lvl9pPr marL="3170238" indent="487363" eaLnBrk="0" fontAlgn="base" hangingPunct="0">
                        <a:spcBef>
                          <a:spcPct val="20000"/>
                        </a:spcBef>
                        <a:spcAft>
                          <a:spcPct val="0"/>
                        </a:spcAft>
                        <a:defRPr>
                          <a:solidFill>
                            <a:schemeClr val="tx2"/>
                          </a:solidFill>
                          <a:latin typeface="Garamond" panose="02020404030301010803"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TW" altLang="en-US" sz="3300" b="1" i="0" u="none" strike="noStrike" cap="none" normalizeH="0" baseline="0" smtClean="0">
                          <a:ln>
                            <a:noFill/>
                          </a:ln>
                          <a:solidFill>
                            <a:schemeClr val="tx2"/>
                          </a:solidFill>
                          <a:effectLst/>
                          <a:latin typeface="Garamond" panose="02020404030301010803" pitchFamily="18" charset="0"/>
                          <a:ea typeface="標楷體" panose="03000509000000000000" pitchFamily="65" charset="-120"/>
                        </a:rPr>
                        <a:t>鐵  器</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eaLnBrk="0" hangingPunct="0">
                        <a:spcBef>
                          <a:spcPct val="20000"/>
                        </a:spcBef>
                        <a:defRPr sz="2800">
                          <a:solidFill>
                            <a:schemeClr val="tx2"/>
                          </a:solidFill>
                          <a:latin typeface="Garamond" panose="02020404030301010803" pitchFamily="18" charset="0"/>
                        </a:defRPr>
                      </a:lvl1pPr>
                      <a:lvl2pPr marL="344488" indent="112713" eaLnBrk="0" hangingPunct="0">
                        <a:spcBef>
                          <a:spcPct val="20000"/>
                        </a:spcBef>
                        <a:defRPr sz="2400">
                          <a:solidFill>
                            <a:schemeClr val="tx2"/>
                          </a:solidFill>
                          <a:latin typeface="Garamond" panose="02020404030301010803" pitchFamily="18" charset="0"/>
                        </a:defRPr>
                      </a:lvl2pPr>
                      <a:lvl3pPr marL="671513" indent="242888" eaLnBrk="0" hangingPunct="0">
                        <a:spcBef>
                          <a:spcPct val="20000"/>
                        </a:spcBef>
                        <a:defRPr sz="2000">
                          <a:solidFill>
                            <a:schemeClr val="tx2"/>
                          </a:solidFill>
                          <a:latin typeface="Garamond" panose="02020404030301010803" pitchFamily="18" charset="0"/>
                        </a:defRPr>
                      </a:lvl3pPr>
                      <a:lvl4pPr marL="1023938" indent="347663" eaLnBrk="0" hangingPunct="0">
                        <a:spcBef>
                          <a:spcPct val="20000"/>
                        </a:spcBef>
                        <a:defRPr>
                          <a:solidFill>
                            <a:schemeClr val="tx2"/>
                          </a:solidFill>
                          <a:latin typeface="Garamond" panose="02020404030301010803" pitchFamily="18" charset="0"/>
                        </a:defRPr>
                      </a:lvl4pPr>
                      <a:lvl5pPr marL="1341438" indent="487363" eaLnBrk="0" hangingPunct="0">
                        <a:spcBef>
                          <a:spcPct val="20000"/>
                        </a:spcBef>
                        <a:defRPr>
                          <a:solidFill>
                            <a:schemeClr val="tx2"/>
                          </a:solidFill>
                          <a:latin typeface="Garamond" panose="02020404030301010803" pitchFamily="18" charset="0"/>
                        </a:defRPr>
                      </a:lvl5pPr>
                      <a:lvl6pPr marL="1798638" indent="487363" eaLnBrk="0" fontAlgn="base" hangingPunct="0">
                        <a:spcBef>
                          <a:spcPct val="20000"/>
                        </a:spcBef>
                        <a:spcAft>
                          <a:spcPct val="0"/>
                        </a:spcAft>
                        <a:defRPr>
                          <a:solidFill>
                            <a:schemeClr val="tx2"/>
                          </a:solidFill>
                          <a:latin typeface="Garamond" panose="02020404030301010803" pitchFamily="18" charset="0"/>
                        </a:defRPr>
                      </a:lvl6pPr>
                      <a:lvl7pPr marL="2255838" indent="487363" eaLnBrk="0" fontAlgn="base" hangingPunct="0">
                        <a:spcBef>
                          <a:spcPct val="20000"/>
                        </a:spcBef>
                        <a:spcAft>
                          <a:spcPct val="0"/>
                        </a:spcAft>
                        <a:defRPr>
                          <a:solidFill>
                            <a:schemeClr val="tx2"/>
                          </a:solidFill>
                          <a:latin typeface="Garamond" panose="02020404030301010803" pitchFamily="18" charset="0"/>
                        </a:defRPr>
                      </a:lvl7pPr>
                      <a:lvl8pPr marL="2713038" indent="487363" eaLnBrk="0" fontAlgn="base" hangingPunct="0">
                        <a:spcBef>
                          <a:spcPct val="20000"/>
                        </a:spcBef>
                        <a:spcAft>
                          <a:spcPct val="0"/>
                        </a:spcAft>
                        <a:defRPr>
                          <a:solidFill>
                            <a:schemeClr val="tx2"/>
                          </a:solidFill>
                          <a:latin typeface="Garamond" panose="02020404030301010803" pitchFamily="18" charset="0"/>
                        </a:defRPr>
                      </a:lvl8pPr>
                      <a:lvl9pPr marL="3170238" indent="487363" eaLnBrk="0" fontAlgn="base" hangingPunct="0">
                        <a:spcBef>
                          <a:spcPct val="20000"/>
                        </a:spcBef>
                        <a:spcAft>
                          <a:spcPct val="0"/>
                        </a:spcAft>
                        <a:defRPr>
                          <a:solidFill>
                            <a:schemeClr val="tx2"/>
                          </a:solidFill>
                          <a:latin typeface="Garamond" panose="02020404030301010803"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TW" altLang="en-US" sz="3300" b="1" i="0" u="none" strike="noStrike" cap="none" normalizeH="0" baseline="0" smtClean="0">
                          <a:ln>
                            <a:noFill/>
                          </a:ln>
                          <a:solidFill>
                            <a:schemeClr val="tx2"/>
                          </a:solidFill>
                          <a:effectLst/>
                          <a:latin typeface="Garamond" panose="02020404030301010803" pitchFamily="18" charset="0"/>
                          <a:ea typeface="標楷體" panose="03000509000000000000" pitchFamily="65" charset="-120"/>
                        </a:rPr>
                        <a:t>農耕</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eaLnBrk="0" hangingPunct="0">
                        <a:spcBef>
                          <a:spcPct val="20000"/>
                        </a:spcBef>
                        <a:defRPr sz="2800">
                          <a:solidFill>
                            <a:schemeClr val="tx2"/>
                          </a:solidFill>
                          <a:latin typeface="Garamond" panose="02020404030301010803" pitchFamily="18" charset="0"/>
                        </a:defRPr>
                      </a:lvl1pPr>
                      <a:lvl2pPr marL="344488" indent="112713" eaLnBrk="0" hangingPunct="0">
                        <a:spcBef>
                          <a:spcPct val="20000"/>
                        </a:spcBef>
                        <a:defRPr sz="2400">
                          <a:solidFill>
                            <a:schemeClr val="tx2"/>
                          </a:solidFill>
                          <a:latin typeface="Garamond" panose="02020404030301010803" pitchFamily="18" charset="0"/>
                        </a:defRPr>
                      </a:lvl2pPr>
                      <a:lvl3pPr marL="671513" indent="242888" eaLnBrk="0" hangingPunct="0">
                        <a:spcBef>
                          <a:spcPct val="20000"/>
                        </a:spcBef>
                        <a:defRPr sz="2000">
                          <a:solidFill>
                            <a:schemeClr val="tx2"/>
                          </a:solidFill>
                          <a:latin typeface="Garamond" panose="02020404030301010803" pitchFamily="18" charset="0"/>
                        </a:defRPr>
                      </a:lvl3pPr>
                      <a:lvl4pPr marL="1023938" indent="347663" eaLnBrk="0" hangingPunct="0">
                        <a:spcBef>
                          <a:spcPct val="20000"/>
                        </a:spcBef>
                        <a:defRPr>
                          <a:solidFill>
                            <a:schemeClr val="tx2"/>
                          </a:solidFill>
                          <a:latin typeface="Garamond" panose="02020404030301010803" pitchFamily="18" charset="0"/>
                        </a:defRPr>
                      </a:lvl4pPr>
                      <a:lvl5pPr marL="1341438" indent="487363" eaLnBrk="0" hangingPunct="0">
                        <a:spcBef>
                          <a:spcPct val="20000"/>
                        </a:spcBef>
                        <a:defRPr>
                          <a:solidFill>
                            <a:schemeClr val="tx2"/>
                          </a:solidFill>
                          <a:latin typeface="Garamond" panose="02020404030301010803" pitchFamily="18" charset="0"/>
                        </a:defRPr>
                      </a:lvl5pPr>
                      <a:lvl6pPr marL="1798638" indent="487363" eaLnBrk="0" fontAlgn="base" hangingPunct="0">
                        <a:spcBef>
                          <a:spcPct val="20000"/>
                        </a:spcBef>
                        <a:spcAft>
                          <a:spcPct val="0"/>
                        </a:spcAft>
                        <a:defRPr>
                          <a:solidFill>
                            <a:schemeClr val="tx2"/>
                          </a:solidFill>
                          <a:latin typeface="Garamond" panose="02020404030301010803" pitchFamily="18" charset="0"/>
                        </a:defRPr>
                      </a:lvl6pPr>
                      <a:lvl7pPr marL="2255838" indent="487363" eaLnBrk="0" fontAlgn="base" hangingPunct="0">
                        <a:spcBef>
                          <a:spcPct val="20000"/>
                        </a:spcBef>
                        <a:spcAft>
                          <a:spcPct val="0"/>
                        </a:spcAft>
                        <a:defRPr>
                          <a:solidFill>
                            <a:schemeClr val="tx2"/>
                          </a:solidFill>
                          <a:latin typeface="Garamond" panose="02020404030301010803" pitchFamily="18" charset="0"/>
                        </a:defRPr>
                      </a:lvl7pPr>
                      <a:lvl8pPr marL="2713038" indent="487363" eaLnBrk="0" fontAlgn="base" hangingPunct="0">
                        <a:spcBef>
                          <a:spcPct val="20000"/>
                        </a:spcBef>
                        <a:spcAft>
                          <a:spcPct val="0"/>
                        </a:spcAft>
                        <a:defRPr>
                          <a:solidFill>
                            <a:schemeClr val="tx2"/>
                          </a:solidFill>
                          <a:latin typeface="Garamond" panose="02020404030301010803" pitchFamily="18" charset="0"/>
                        </a:defRPr>
                      </a:lvl8pPr>
                      <a:lvl9pPr marL="3170238" indent="487363" eaLnBrk="0" fontAlgn="base" hangingPunct="0">
                        <a:spcBef>
                          <a:spcPct val="20000"/>
                        </a:spcBef>
                        <a:spcAft>
                          <a:spcPct val="0"/>
                        </a:spcAft>
                        <a:defRPr>
                          <a:solidFill>
                            <a:schemeClr val="tx2"/>
                          </a:solidFill>
                          <a:latin typeface="Garamond" panose="02020404030301010803"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TW" altLang="en-US" sz="3200" b="1" i="0" u="none" strike="noStrike" cap="none" normalizeH="0" baseline="0" dirty="0" smtClean="0">
                          <a:ln>
                            <a:noFill/>
                          </a:ln>
                          <a:solidFill>
                            <a:schemeClr val="tx2"/>
                          </a:solidFill>
                          <a:effectLst/>
                          <a:latin typeface="Garamond" panose="02020404030301010803" pitchFamily="18" charset="0"/>
                          <a:ea typeface="標楷體" panose="03000509000000000000" pitchFamily="65" charset="-120"/>
                        </a:rPr>
                        <a:t>煉鐵</a:t>
                      </a:r>
                      <a:endParaRPr kumimoji="0" lang="en-US" altLang="zh-TW" sz="3200" b="1" i="0" u="none" strike="noStrike" cap="none" normalizeH="0" baseline="0" dirty="0" smtClean="0">
                        <a:ln>
                          <a:noFill/>
                        </a:ln>
                        <a:solidFill>
                          <a:schemeClr val="tx2"/>
                        </a:solidFill>
                        <a:effectLst/>
                        <a:latin typeface="Garamond" panose="02020404030301010803" pitchFamily="18" charset="0"/>
                        <a:ea typeface="標楷體" panose="03000509000000000000" pitchFamily="65" charset="-120"/>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TW" sz="2600" b="1" i="0" u="none" strike="noStrike" cap="none" normalizeH="0" baseline="0" dirty="0" smtClean="0">
                          <a:ln>
                            <a:noFill/>
                          </a:ln>
                          <a:solidFill>
                            <a:schemeClr val="tx2"/>
                          </a:solidFill>
                          <a:effectLst/>
                          <a:latin typeface="Garamond" panose="02020404030301010803" pitchFamily="18" charset="0"/>
                          <a:ea typeface="標楷體" panose="03000509000000000000" pitchFamily="65" charset="-120"/>
                        </a:rPr>
                        <a:t>2000</a:t>
                      </a:r>
                      <a:r>
                        <a:rPr kumimoji="0" lang="zh-TW" altLang="en-US" sz="2600" b="1" i="0" u="none" strike="noStrike" cap="none" normalizeH="0" baseline="0" dirty="0" smtClean="0">
                          <a:ln>
                            <a:noFill/>
                          </a:ln>
                          <a:solidFill>
                            <a:schemeClr val="tx2"/>
                          </a:solidFill>
                          <a:effectLst/>
                          <a:latin typeface="Garamond" panose="02020404030301010803" pitchFamily="18" charset="0"/>
                          <a:ea typeface="標楷體" panose="03000509000000000000" pitchFamily="65" charset="-120"/>
                        </a:rPr>
                        <a:t>～</a:t>
                      </a:r>
                      <a:r>
                        <a:rPr kumimoji="0" lang="en-US" altLang="zh-TW" sz="2600" b="1" i="0" u="none" strike="noStrike" cap="none" normalizeH="0" baseline="0" dirty="0" smtClean="0">
                          <a:ln>
                            <a:noFill/>
                          </a:ln>
                          <a:solidFill>
                            <a:schemeClr val="tx2"/>
                          </a:solidFill>
                          <a:effectLst/>
                          <a:latin typeface="Garamond" panose="02020404030301010803" pitchFamily="18" charset="0"/>
                          <a:ea typeface="標楷體" panose="03000509000000000000" pitchFamily="65" charset="-120"/>
                        </a:rPr>
                        <a:t>400</a:t>
                      </a:r>
                    </a:p>
                  </a:txBody>
                  <a:tcPr marT="45717" marB="4571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r>
            </a:tbl>
          </a:graphicData>
        </a:graphic>
      </p:graphicFrame>
      <p:sp>
        <p:nvSpPr>
          <p:cNvPr id="9246" name="Line 56"/>
          <p:cNvSpPr>
            <a:spLocks noChangeShapeType="1"/>
          </p:cNvSpPr>
          <p:nvPr/>
        </p:nvSpPr>
        <p:spPr bwMode="auto">
          <a:xfrm>
            <a:off x="457200" y="1600200"/>
            <a:ext cx="1828800" cy="1143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Tree>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 y="277813"/>
            <a:ext cx="8686800" cy="1139825"/>
          </a:xfrm>
        </p:spPr>
        <p:txBody>
          <a:bodyPr/>
          <a:lstStyle/>
          <a:p>
            <a:pPr algn="ctr"/>
            <a:r>
              <a:rPr lang="zh-TW" altLang="en-US" b="1" smtClean="0">
                <a:ea typeface="標楷體" panose="03000509000000000000" pitchFamily="65" charset="-120"/>
              </a:rPr>
              <a:t>二、舊石器時代（長濱文化）</a:t>
            </a:r>
          </a:p>
        </p:txBody>
      </p:sp>
      <p:sp>
        <p:nvSpPr>
          <p:cNvPr id="10243" name="Rectangle 3"/>
          <p:cNvSpPr>
            <a:spLocks noGrp="1" noChangeArrowheads="1"/>
          </p:cNvSpPr>
          <p:nvPr>
            <p:ph type="body" idx="1"/>
          </p:nvPr>
        </p:nvSpPr>
        <p:spPr>
          <a:xfrm>
            <a:off x="1600200" y="1447800"/>
            <a:ext cx="7239000" cy="5257800"/>
          </a:xfrm>
        </p:spPr>
        <p:txBody>
          <a:bodyPr/>
          <a:lstStyle/>
          <a:p>
            <a:pPr>
              <a:lnSpc>
                <a:spcPts val="4600"/>
              </a:lnSpc>
              <a:buFontTx/>
              <a:buNone/>
            </a:pPr>
            <a:r>
              <a:rPr lang="en-US" altLang="zh-TW" sz="3400" b="1" smtClean="0">
                <a:ea typeface="標楷體" panose="03000509000000000000" pitchFamily="65" charset="-120"/>
              </a:rPr>
              <a:t>1.</a:t>
            </a:r>
            <a:r>
              <a:rPr lang="zh-TW" altLang="en-US" sz="3400" b="1" smtClean="0">
                <a:ea typeface="標楷體" panose="03000509000000000000" pitchFamily="65" charset="-120"/>
              </a:rPr>
              <a:t>距今</a:t>
            </a:r>
            <a:r>
              <a:rPr lang="en-US" altLang="zh-TW" sz="3400" b="1" smtClean="0">
                <a:ea typeface="標楷體" panose="03000509000000000000" pitchFamily="65" charset="-120"/>
              </a:rPr>
              <a:t>3</a:t>
            </a:r>
            <a:r>
              <a:rPr lang="zh-TW" altLang="en-US" sz="3400" b="1" smtClean="0">
                <a:ea typeface="標楷體" panose="03000509000000000000" pitchFamily="65" charset="-120"/>
              </a:rPr>
              <a:t>萬～</a:t>
            </a:r>
            <a:r>
              <a:rPr lang="en-US" altLang="zh-TW" sz="3400" b="1" smtClean="0">
                <a:ea typeface="標楷體" panose="03000509000000000000" pitchFamily="65" charset="-120"/>
              </a:rPr>
              <a:t>5000</a:t>
            </a:r>
            <a:r>
              <a:rPr lang="zh-TW" altLang="en-US" sz="3400" b="1" smtClean="0">
                <a:ea typeface="標楷體" panose="03000509000000000000" pitchFamily="65" charset="-120"/>
              </a:rPr>
              <a:t>年前</a:t>
            </a:r>
            <a:endParaRPr lang="en-US" altLang="zh-TW" sz="3400" b="1" smtClean="0">
              <a:ea typeface="標楷體" panose="03000509000000000000" pitchFamily="65" charset="-120"/>
            </a:endParaRPr>
          </a:p>
          <a:p>
            <a:pPr>
              <a:lnSpc>
                <a:spcPts val="4600"/>
              </a:lnSpc>
              <a:buFontTx/>
              <a:buNone/>
            </a:pPr>
            <a:r>
              <a:rPr lang="zh-TW" altLang="en-US" sz="3400" b="1" smtClean="0">
                <a:ea typeface="標楷體" panose="03000509000000000000" pitchFamily="65" charset="-120"/>
              </a:rPr>
              <a:t> （臺東八仙洞、恆春半島）</a:t>
            </a:r>
          </a:p>
          <a:p>
            <a:pPr>
              <a:lnSpc>
                <a:spcPts val="4600"/>
              </a:lnSpc>
              <a:buFontTx/>
              <a:buNone/>
            </a:pPr>
            <a:r>
              <a:rPr lang="en-US" altLang="zh-TW" sz="3400" b="1" smtClean="0">
                <a:ea typeface="標楷體" panose="03000509000000000000" pitchFamily="65" charset="-120"/>
              </a:rPr>
              <a:t>2.</a:t>
            </a:r>
            <a:r>
              <a:rPr lang="zh-TW" altLang="en-US" sz="3400" b="1" smtClean="0">
                <a:ea typeface="標楷體" panose="03000509000000000000" pitchFamily="65" charset="-120"/>
              </a:rPr>
              <a:t>打製石器、獸骨器</a:t>
            </a:r>
          </a:p>
          <a:p>
            <a:pPr>
              <a:lnSpc>
                <a:spcPts val="4600"/>
              </a:lnSpc>
              <a:buFontTx/>
              <a:buNone/>
            </a:pPr>
            <a:r>
              <a:rPr lang="en-US" altLang="zh-TW" sz="3400" b="1" smtClean="0">
                <a:ea typeface="標楷體" panose="03000509000000000000" pitchFamily="65" charset="-120"/>
              </a:rPr>
              <a:t>3.</a:t>
            </a:r>
            <a:r>
              <a:rPr lang="zh-TW" altLang="en-US" sz="3400" b="1" smtClean="0">
                <a:ea typeface="標楷體" panose="03000509000000000000" pitchFamily="65" charset="-120"/>
              </a:rPr>
              <a:t>漁撈、打獵、採集</a:t>
            </a:r>
          </a:p>
          <a:p>
            <a:pPr>
              <a:lnSpc>
                <a:spcPts val="4600"/>
              </a:lnSpc>
              <a:buFontTx/>
              <a:buNone/>
            </a:pPr>
            <a:r>
              <a:rPr lang="en-US" altLang="zh-TW" sz="3400" b="1" smtClean="0">
                <a:ea typeface="標楷體" panose="03000509000000000000" pitchFamily="65" charset="-120"/>
              </a:rPr>
              <a:t>4.</a:t>
            </a:r>
            <a:r>
              <a:rPr lang="zh-TW" altLang="en-US" sz="3400" b="1" smtClean="0">
                <a:ea typeface="標楷體" panose="03000509000000000000" pitchFamily="65" charset="-120"/>
              </a:rPr>
              <a:t>用火（熟食）</a:t>
            </a:r>
          </a:p>
          <a:p>
            <a:pPr>
              <a:lnSpc>
                <a:spcPts val="4600"/>
              </a:lnSpc>
              <a:buFontTx/>
              <a:buNone/>
            </a:pPr>
            <a:r>
              <a:rPr lang="en-US" altLang="zh-TW" sz="3400" b="1" smtClean="0">
                <a:ea typeface="標楷體" panose="03000509000000000000" pitchFamily="65" charset="-120"/>
              </a:rPr>
              <a:t>5.</a:t>
            </a:r>
            <a:r>
              <a:rPr lang="zh-TW" altLang="en-US" sz="3400" b="1" smtClean="0">
                <a:ea typeface="標楷體" panose="03000509000000000000" pitchFamily="65" charset="-120"/>
              </a:rPr>
              <a:t>穿衣服（獸皮）</a:t>
            </a:r>
          </a:p>
          <a:p>
            <a:pPr>
              <a:lnSpc>
                <a:spcPts val="4600"/>
              </a:lnSpc>
              <a:buFontTx/>
              <a:buNone/>
            </a:pPr>
            <a:r>
              <a:rPr lang="en-US" altLang="zh-TW" sz="3400" b="1" smtClean="0">
                <a:ea typeface="標楷體" panose="03000509000000000000" pitchFamily="65" charset="-120"/>
              </a:rPr>
              <a:t>6.</a:t>
            </a:r>
            <a:r>
              <a:rPr lang="zh-TW" altLang="en-US" sz="3400" b="1" smtClean="0">
                <a:ea typeface="標楷體" panose="03000509000000000000" pitchFamily="65" charset="-120"/>
              </a:rPr>
              <a:t>常為找食物遷徙，住洞穴</a:t>
            </a:r>
          </a:p>
        </p:txBody>
      </p:sp>
      <p:pic>
        <p:nvPicPr>
          <p:cNvPr id="10244" name="Picture 6" descr="map-3"/>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858000" y="2209800"/>
            <a:ext cx="1752600" cy="355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橢圓 1"/>
          <p:cNvSpPr/>
          <p:nvPr/>
        </p:nvSpPr>
        <p:spPr bwMode="auto">
          <a:xfrm>
            <a:off x="7543800" y="4419600"/>
            <a:ext cx="571500" cy="533400"/>
          </a:xfrm>
          <a:prstGeom prst="ellipse">
            <a:avLst/>
          </a:prstGeom>
          <a:noFill/>
          <a:ln w="76200">
            <a:solidFill>
              <a:srgbClr val="00B0F0"/>
            </a:solid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a:lstStyle/>
          <a:p>
            <a:pPr eaLnBrk="1" hangingPunct="1">
              <a:defRPr/>
            </a:pPr>
            <a:endParaRPr lang="zh-TW" altLang="en-US">
              <a:solidFill>
                <a:schemeClr val="tx1"/>
              </a:solidFill>
              <a:latin typeface="Arial" panose="020B0604020202020204" pitchFamily="34" charset="0"/>
              <a:ea typeface="新細明體" panose="02020500000000000000" pitchFamily="18" charset="-120"/>
            </a:endParaRPr>
          </a:p>
        </p:txBody>
      </p:sp>
      <p:sp>
        <p:nvSpPr>
          <p:cNvPr id="10" name="橢圓 9"/>
          <p:cNvSpPr/>
          <p:nvPr/>
        </p:nvSpPr>
        <p:spPr bwMode="auto">
          <a:xfrm>
            <a:off x="7200900" y="5371249"/>
            <a:ext cx="571500" cy="533400"/>
          </a:xfrm>
          <a:prstGeom prst="ellipse">
            <a:avLst/>
          </a:prstGeom>
          <a:noFill/>
          <a:ln w="76200">
            <a:solidFill>
              <a:srgbClr val="00B0F0"/>
            </a:solid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a:lstStyle/>
          <a:p>
            <a:pPr eaLnBrk="1" hangingPunct="1">
              <a:defRPr/>
            </a:pPr>
            <a:endParaRPr lang="zh-TW" altLang="en-US">
              <a:solidFill>
                <a:schemeClr val="tx1"/>
              </a:solidFill>
              <a:latin typeface="Arial" panose="020B0604020202020204" pitchFamily="34" charset="0"/>
              <a:ea typeface="新細明體" panose="02020500000000000000" pitchFamily="18" charset="-120"/>
            </a:endParaRPr>
          </a:p>
        </p:txBody>
      </p:sp>
      <p:sp>
        <p:nvSpPr>
          <p:cNvPr id="3" name="文字方塊 2">
            <a:hlinkClick r:id="rId3"/>
          </p:cNvPr>
          <p:cNvSpPr txBox="1"/>
          <p:nvPr/>
        </p:nvSpPr>
        <p:spPr>
          <a:xfrm>
            <a:off x="914400" y="6322898"/>
            <a:ext cx="7696200" cy="369332"/>
          </a:xfrm>
          <a:prstGeom prst="rect">
            <a:avLst/>
          </a:prstGeom>
          <a:solidFill>
            <a:srgbClr val="00CC6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a:spAutoFit/>
          </a:bodyPr>
          <a:lstStyle/>
          <a:p>
            <a:pPr>
              <a:defRPr/>
            </a:pPr>
            <a:r>
              <a:rPr lang="zh-TW" altLang="en-US" b="1" dirty="0">
                <a:solidFill>
                  <a:schemeClr val="tx1"/>
                </a:solidFill>
                <a:latin typeface="標楷體" panose="03000509000000000000" pitchFamily="65" charset="-120"/>
                <a:ea typeface="標楷體" panose="03000509000000000000" pitchFamily="65" charset="-120"/>
              </a:rPr>
              <a:t>註：據中研院臧振華</a:t>
            </a:r>
            <a:r>
              <a:rPr lang="en-US" altLang="zh-TW" b="1" dirty="0">
                <a:solidFill>
                  <a:schemeClr val="tx1"/>
                </a:solidFill>
                <a:latin typeface="標楷體" panose="03000509000000000000" pitchFamily="65" charset="-120"/>
                <a:ea typeface="標楷體" panose="03000509000000000000" pitchFamily="65" charset="-120"/>
              </a:rPr>
              <a:t>2013</a:t>
            </a:r>
            <a:r>
              <a:rPr lang="zh-TW" altLang="en-US" b="1" dirty="0">
                <a:solidFill>
                  <a:schemeClr val="tx1"/>
                </a:solidFill>
                <a:latin typeface="標楷體" panose="03000509000000000000" pitchFamily="65" charset="-120"/>
                <a:ea typeface="標楷體" panose="03000509000000000000" pitchFamily="65" charset="-120"/>
              </a:rPr>
              <a:t>年的研究，長濱文化目前確認的年代約為</a:t>
            </a:r>
            <a:r>
              <a:rPr lang="en-US" altLang="zh-TW" b="1" dirty="0">
                <a:solidFill>
                  <a:schemeClr val="tx1"/>
                </a:solidFill>
                <a:latin typeface="標楷體" panose="03000509000000000000" pitchFamily="65" charset="-120"/>
                <a:ea typeface="標楷體" panose="03000509000000000000" pitchFamily="65" charset="-120"/>
              </a:rPr>
              <a:t>3</a:t>
            </a:r>
            <a:r>
              <a:rPr lang="zh-TW" altLang="en-US" b="1" dirty="0">
                <a:solidFill>
                  <a:schemeClr val="tx1"/>
                </a:solidFill>
                <a:latin typeface="標楷體" panose="03000509000000000000" pitchFamily="65" charset="-120"/>
                <a:ea typeface="標楷體" panose="03000509000000000000" pitchFamily="65" charset="-120"/>
              </a:rPr>
              <a:t>萬年。</a:t>
            </a:r>
          </a:p>
        </p:txBody>
      </p:sp>
    </p:spTree>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6"/>
          <p:cNvSpPr txBox="1">
            <a:spLocks noChangeArrowheads="1"/>
          </p:cNvSpPr>
          <p:nvPr/>
        </p:nvSpPr>
        <p:spPr bwMode="auto">
          <a:xfrm>
            <a:off x="881063" y="5268913"/>
            <a:ext cx="7772400" cy="148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2"/>
                </a:solidFill>
                <a:latin typeface="Garamond" panose="02020404030301010803" pitchFamily="18" charset="0"/>
              </a:defRPr>
            </a:lvl1pPr>
            <a:lvl2pPr marL="742950" indent="-285750">
              <a:spcBef>
                <a:spcPct val="20000"/>
              </a:spcBef>
              <a:buChar char="–"/>
              <a:defRPr sz="2800">
                <a:solidFill>
                  <a:schemeClr val="tx2"/>
                </a:solidFill>
                <a:latin typeface="Garamond" panose="02020404030301010803" pitchFamily="18" charset="0"/>
              </a:defRPr>
            </a:lvl2pPr>
            <a:lvl3pPr marL="1143000" indent="-228600">
              <a:spcBef>
                <a:spcPct val="20000"/>
              </a:spcBef>
              <a:buChar char="•"/>
              <a:defRPr sz="2400">
                <a:solidFill>
                  <a:schemeClr val="tx2"/>
                </a:solidFill>
                <a:latin typeface="Garamond" panose="02020404030301010803" pitchFamily="18" charset="0"/>
              </a:defRPr>
            </a:lvl3pPr>
            <a:lvl4pPr marL="1600200" indent="-228600">
              <a:spcBef>
                <a:spcPct val="20000"/>
              </a:spcBef>
              <a:buChar char="–"/>
              <a:defRPr sz="2000">
                <a:solidFill>
                  <a:schemeClr val="tx2"/>
                </a:solidFill>
                <a:latin typeface="Garamond" panose="02020404030301010803" pitchFamily="18" charset="0"/>
              </a:defRPr>
            </a:lvl4pPr>
            <a:lvl5pPr marL="2057400" indent="-228600">
              <a:spcBef>
                <a:spcPct val="20000"/>
              </a:spcBef>
              <a:buChar char="»"/>
              <a:defRPr sz="2000">
                <a:solidFill>
                  <a:schemeClr val="tx2"/>
                </a:solidFill>
                <a:latin typeface="Garamond" panose="02020404030301010803" pitchFamily="18" charset="0"/>
              </a:defRPr>
            </a:lvl5pPr>
            <a:lvl6pPr marL="2514600" indent="-228600" eaLnBrk="0" fontAlgn="base" hangingPunct="0">
              <a:spcBef>
                <a:spcPct val="20000"/>
              </a:spcBef>
              <a:spcAft>
                <a:spcPct val="0"/>
              </a:spcAft>
              <a:buChar char="»"/>
              <a:defRPr sz="2000">
                <a:solidFill>
                  <a:schemeClr val="tx2"/>
                </a:solidFill>
                <a:latin typeface="Garamond" panose="02020404030301010803" pitchFamily="18" charset="0"/>
              </a:defRPr>
            </a:lvl6pPr>
            <a:lvl7pPr marL="2971800" indent="-228600" eaLnBrk="0" fontAlgn="base" hangingPunct="0">
              <a:spcBef>
                <a:spcPct val="20000"/>
              </a:spcBef>
              <a:spcAft>
                <a:spcPct val="0"/>
              </a:spcAft>
              <a:buChar char="»"/>
              <a:defRPr sz="2000">
                <a:solidFill>
                  <a:schemeClr val="tx2"/>
                </a:solidFill>
                <a:latin typeface="Garamond" panose="02020404030301010803" pitchFamily="18" charset="0"/>
              </a:defRPr>
            </a:lvl7pPr>
            <a:lvl8pPr marL="3429000" indent="-228600" eaLnBrk="0" fontAlgn="base" hangingPunct="0">
              <a:spcBef>
                <a:spcPct val="20000"/>
              </a:spcBef>
              <a:spcAft>
                <a:spcPct val="0"/>
              </a:spcAft>
              <a:buChar char="»"/>
              <a:defRPr sz="2000">
                <a:solidFill>
                  <a:schemeClr val="tx2"/>
                </a:solidFill>
                <a:latin typeface="Garamond" panose="02020404030301010803" pitchFamily="18" charset="0"/>
              </a:defRPr>
            </a:lvl8pPr>
            <a:lvl9pPr marL="3886200" indent="-228600" eaLnBrk="0" fontAlgn="base" hangingPunct="0">
              <a:spcBef>
                <a:spcPct val="20000"/>
              </a:spcBef>
              <a:spcAft>
                <a:spcPct val="0"/>
              </a:spcAft>
              <a:buChar char="»"/>
              <a:defRPr sz="2000">
                <a:solidFill>
                  <a:schemeClr val="tx2"/>
                </a:solidFill>
                <a:latin typeface="Garamond" panose="02020404030301010803" pitchFamily="18" charset="0"/>
              </a:defRPr>
            </a:lvl9pPr>
          </a:lstStyle>
          <a:p>
            <a:pPr eaLnBrk="1" hangingPunct="1">
              <a:lnSpc>
                <a:spcPct val="110000"/>
              </a:lnSpc>
              <a:spcBef>
                <a:spcPct val="5000"/>
              </a:spcBef>
              <a:buFontTx/>
              <a:buNone/>
            </a:pPr>
            <a:r>
              <a:rPr lang="zh-TW" altLang="en-US" sz="2800" b="1">
                <a:solidFill>
                  <a:schemeClr val="tx1"/>
                </a:solidFill>
                <a:latin typeface="Arial" panose="020B0604020202020204" pitchFamily="34" charset="0"/>
                <a:ea typeface="標楷體" panose="03000509000000000000" pitchFamily="65" charset="-120"/>
              </a:rPr>
              <a:t>長濱人由男人漁獵，女人與小孩採集野菜和水果。沒有固定的居所，營地是大家分享食物、烤火睡覺的地方。</a:t>
            </a:r>
            <a:r>
              <a:rPr kumimoji="1" lang="zh-TW" altLang="en-US" sz="2400" b="1">
                <a:solidFill>
                  <a:srgbClr val="3333FF"/>
                </a:solidFill>
                <a:latin typeface="Arial" panose="020B0604020202020204" pitchFamily="34" charset="0"/>
                <a:ea typeface="標楷體" panose="03000509000000000000" pitchFamily="65" charset="-120"/>
              </a:rPr>
              <a:t>圖片來源：</a:t>
            </a:r>
            <a:r>
              <a:rPr kumimoji="1" lang="en-US" altLang="zh-TW" sz="2400" b="1">
                <a:solidFill>
                  <a:srgbClr val="3333FF"/>
                </a:solidFill>
                <a:latin typeface="標楷體" panose="03000509000000000000" pitchFamily="65" charset="-120"/>
                <a:ea typeface="標楷體" panose="03000509000000000000" pitchFamily="65" charset="-120"/>
              </a:rPr>
              <a:t>《</a:t>
            </a:r>
            <a:r>
              <a:rPr kumimoji="1" lang="zh-TW" altLang="en-US" sz="2400" b="1">
                <a:solidFill>
                  <a:srgbClr val="3333FF"/>
                </a:solidFill>
                <a:latin typeface="標楷體" panose="03000509000000000000" pitchFamily="65" charset="-120"/>
                <a:ea typeface="標楷體" panose="03000509000000000000" pitchFamily="65" charset="-120"/>
              </a:rPr>
              <a:t>臺灣史前人</a:t>
            </a:r>
            <a:r>
              <a:rPr kumimoji="1" lang="en-US" altLang="zh-TW" sz="2400" b="1">
                <a:solidFill>
                  <a:srgbClr val="3333FF"/>
                </a:solidFill>
                <a:latin typeface="標楷體" panose="03000509000000000000" pitchFamily="65" charset="-120"/>
                <a:ea typeface="標楷體" panose="03000509000000000000" pitchFamily="65" charset="-120"/>
              </a:rPr>
              <a:t>》</a:t>
            </a:r>
            <a:r>
              <a:rPr kumimoji="1" lang="zh-TW" altLang="en-US" sz="2400" b="1">
                <a:solidFill>
                  <a:srgbClr val="3333FF"/>
                </a:solidFill>
                <a:latin typeface="標楷體" panose="03000509000000000000" pitchFamily="65" charset="-120"/>
                <a:ea typeface="標楷體" panose="03000509000000000000" pitchFamily="65" charset="-120"/>
              </a:rPr>
              <a:t>，頁</a:t>
            </a:r>
            <a:r>
              <a:rPr kumimoji="1" lang="en-US" altLang="zh-TW" sz="2400" b="1">
                <a:solidFill>
                  <a:srgbClr val="3333FF"/>
                </a:solidFill>
                <a:latin typeface="標楷體" panose="03000509000000000000" pitchFamily="65" charset="-120"/>
                <a:ea typeface="標楷體" panose="03000509000000000000" pitchFamily="65" charset="-120"/>
              </a:rPr>
              <a:t>16-17</a:t>
            </a:r>
            <a:endParaRPr lang="zh-TW" altLang="en-US" sz="2800" b="1">
              <a:solidFill>
                <a:schemeClr val="tx1"/>
              </a:solidFill>
              <a:latin typeface="Arial" panose="020B0604020202020204" pitchFamily="34" charset="0"/>
              <a:ea typeface="標楷體" panose="03000509000000000000" pitchFamily="65" charset="-120"/>
            </a:endParaRPr>
          </a:p>
        </p:txBody>
      </p:sp>
      <p:pic>
        <p:nvPicPr>
          <p:cNvPr id="37895" name="Picture 7"/>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60751" y="357187"/>
            <a:ext cx="7605713" cy="48244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1_PressedLeaves_TP10069048">
  <a:themeElements>
    <a:clrScheme name="1_PressedLeaves_TP10069048 13">
      <a:dk1>
        <a:srgbClr val="000000"/>
      </a:dk1>
      <a:lt1>
        <a:srgbClr val="F1ECD8"/>
      </a:lt1>
      <a:dk2>
        <a:srgbClr val="4F261E"/>
      </a:dk2>
      <a:lt2>
        <a:srgbClr val="777777"/>
      </a:lt2>
      <a:accent1>
        <a:srgbClr val="909082"/>
      </a:accent1>
      <a:accent2>
        <a:srgbClr val="809EA8"/>
      </a:accent2>
      <a:accent3>
        <a:srgbClr val="F7F4E9"/>
      </a:accent3>
      <a:accent4>
        <a:srgbClr val="000000"/>
      </a:accent4>
      <a:accent5>
        <a:srgbClr val="C6C6C1"/>
      </a:accent5>
      <a:accent6>
        <a:srgbClr val="738F98"/>
      </a:accent6>
      <a:hlink>
        <a:srgbClr val="FFCC66"/>
      </a:hlink>
      <a:folHlink>
        <a:srgbClr val="E9DCB9"/>
      </a:folHlink>
    </a:clrScheme>
    <a:fontScheme name="1_PressedLeaves_TP10069048">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TW" altLang="en-US" sz="1800" b="0" i="0" u="none" strike="noStrike" cap="none" normalizeH="0" baseline="0" smtClean="0">
            <a:ln>
              <a:noFill/>
            </a:ln>
            <a:solidFill>
              <a:schemeClr val="tx1"/>
            </a:solidFill>
            <a:effectLst/>
            <a:latin typeface="Arial" panose="020B0604020202020204" pitchFamily="34" charset="0"/>
            <a:ea typeface="新細明體" panose="02020500000000000000" pitchFamily="18"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TW" altLang="en-US" sz="1800" b="0" i="0" u="none" strike="noStrike" cap="none" normalizeH="0" baseline="0" smtClean="0">
            <a:ln>
              <a:noFill/>
            </a:ln>
            <a:solidFill>
              <a:schemeClr val="tx1"/>
            </a:solidFill>
            <a:effectLst/>
            <a:latin typeface="Arial" panose="020B0604020202020204" pitchFamily="34" charset="0"/>
            <a:ea typeface="新細明體" panose="02020500000000000000" pitchFamily="18" charset="-120"/>
          </a:defRPr>
        </a:defPPr>
      </a:lstStyle>
    </a:lnDef>
  </a:objectDefaults>
  <a:extraClrSchemeLst>
    <a:extraClrScheme>
      <a:clrScheme name="1_PressedLeaves_TP1006904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PressedLeaves_TP10069048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PressedLeaves_TP10069048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PressedLeaves_TP10069048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PressedLeaves_TP10069048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PressedLeaves_TP10069048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PressedLeaves_TP10069048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PressedLeaves_TP10069048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PressedLeaves_TP10069048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PressedLeaves_TP10069048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PressedLeaves_TP10069048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PressedLeaves_TP10069048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PressedLeaves_TP10069048 13">
        <a:dk1>
          <a:srgbClr val="000000"/>
        </a:dk1>
        <a:lt1>
          <a:srgbClr val="F1ECD8"/>
        </a:lt1>
        <a:dk2>
          <a:srgbClr val="4F261E"/>
        </a:dk2>
        <a:lt2>
          <a:srgbClr val="777777"/>
        </a:lt2>
        <a:accent1>
          <a:srgbClr val="909082"/>
        </a:accent1>
        <a:accent2>
          <a:srgbClr val="809EA8"/>
        </a:accent2>
        <a:accent3>
          <a:srgbClr val="F7F4E9"/>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ressedLeaves_TP10069048">
  <a:themeElements>
    <a:clrScheme name="PressedLeaves_TP10069048 13">
      <a:dk1>
        <a:srgbClr val="000000"/>
      </a:dk1>
      <a:lt1>
        <a:srgbClr val="F1ECD8"/>
      </a:lt1>
      <a:dk2>
        <a:srgbClr val="4F261E"/>
      </a:dk2>
      <a:lt2>
        <a:srgbClr val="777777"/>
      </a:lt2>
      <a:accent1>
        <a:srgbClr val="909082"/>
      </a:accent1>
      <a:accent2>
        <a:srgbClr val="809EA8"/>
      </a:accent2>
      <a:accent3>
        <a:srgbClr val="F7F4E9"/>
      </a:accent3>
      <a:accent4>
        <a:srgbClr val="000000"/>
      </a:accent4>
      <a:accent5>
        <a:srgbClr val="C6C6C1"/>
      </a:accent5>
      <a:accent6>
        <a:srgbClr val="738F98"/>
      </a:accent6>
      <a:hlink>
        <a:srgbClr val="FFCC66"/>
      </a:hlink>
      <a:folHlink>
        <a:srgbClr val="E9DCB9"/>
      </a:folHlink>
    </a:clrScheme>
    <a:fontScheme name="PressedLeaves_TP10069048">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TW" altLang="en-US" sz="1800" b="0" i="0" u="none" strike="noStrike" cap="none" normalizeH="0" baseline="0" smtClean="0">
            <a:ln>
              <a:noFill/>
            </a:ln>
            <a:solidFill>
              <a:schemeClr val="tx1"/>
            </a:solidFill>
            <a:effectLst/>
            <a:latin typeface="Arial" panose="020B0604020202020204" pitchFamily="34" charset="0"/>
            <a:ea typeface="新細明體" panose="02020500000000000000" pitchFamily="18"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TW" altLang="en-US" sz="1800" b="0" i="0" u="none" strike="noStrike" cap="none" normalizeH="0" baseline="0" smtClean="0">
            <a:ln>
              <a:noFill/>
            </a:ln>
            <a:solidFill>
              <a:schemeClr val="tx1"/>
            </a:solidFill>
            <a:effectLst/>
            <a:latin typeface="Arial" panose="020B0604020202020204" pitchFamily="34" charset="0"/>
            <a:ea typeface="新細明體" panose="02020500000000000000" pitchFamily="18" charset="-120"/>
          </a:defRPr>
        </a:defPPr>
      </a:lstStyle>
    </a:lnDef>
  </a:objectDefaults>
  <a:extraClrSchemeLst>
    <a:extraClrScheme>
      <a:clrScheme name="PressedLeaves_TP1006904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sedLeaves_TP10069048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sedLeaves_TP10069048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sedLeaves_TP10069048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sedLeaves_TP10069048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sedLeaves_TP10069048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sedLeaves_TP10069048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sedLeaves_TP10069048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sedLeaves_TP10069048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sedLeaves_TP10069048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sedLeaves_TP10069048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sedLeaves_TP10069048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PressedLeaves_TP10069048 13">
        <a:dk1>
          <a:srgbClr val="000000"/>
        </a:dk1>
        <a:lt1>
          <a:srgbClr val="F1ECD8"/>
        </a:lt1>
        <a:dk2>
          <a:srgbClr val="4F261E"/>
        </a:dk2>
        <a:lt2>
          <a:srgbClr val="777777"/>
        </a:lt2>
        <a:accent1>
          <a:srgbClr val="909082"/>
        </a:accent1>
        <a:accent2>
          <a:srgbClr val="809EA8"/>
        </a:accent2>
        <a:accent3>
          <a:srgbClr val="F7F4E9"/>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乾燥葉片</Template>
  <TotalTime>1796</TotalTime>
  <Words>2909</Words>
  <Application>Microsoft Office PowerPoint</Application>
  <PresentationFormat>如螢幕大小 (4:3)</PresentationFormat>
  <Paragraphs>276</Paragraphs>
  <Slides>55</Slides>
  <Notes>0</Notes>
  <HiddenSlides>0</HiddenSlides>
  <MMClips>0</MMClips>
  <ScaleCrop>false</ScaleCrop>
  <HeadingPairs>
    <vt:vector size="6" baseType="variant">
      <vt:variant>
        <vt:lpstr>使用字型</vt:lpstr>
      </vt:variant>
      <vt:variant>
        <vt:i4>12</vt:i4>
      </vt:variant>
      <vt:variant>
        <vt:lpstr>佈景主題</vt:lpstr>
      </vt:variant>
      <vt:variant>
        <vt:i4>2</vt:i4>
      </vt:variant>
      <vt:variant>
        <vt:lpstr>投影片標題</vt:lpstr>
      </vt:variant>
      <vt:variant>
        <vt:i4>55</vt:i4>
      </vt:variant>
    </vt:vector>
  </HeadingPairs>
  <TitlesOfParts>
    <vt:vector size="69" baseType="lpstr">
      <vt:lpstr>Arial Unicode MS</vt:lpstr>
      <vt:lpstr>Microsoft JhengHei UI</vt:lpstr>
      <vt:lpstr>華康POP1體W7</vt:lpstr>
      <vt:lpstr>新細明體</vt:lpstr>
      <vt:lpstr>標楷體</vt:lpstr>
      <vt:lpstr>Arial</vt:lpstr>
      <vt:lpstr>Franklin Gothic Medium</vt:lpstr>
      <vt:lpstr>Garamond</vt:lpstr>
      <vt:lpstr>Tahoma</vt:lpstr>
      <vt:lpstr>Wingdings</vt:lpstr>
      <vt:lpstr>Wingdings 2</vt:lpstr>
      <vt:lpstr>Wingdings 3</vt:lpstr>
      <vt:lpstr>1_PressedLeaves_TP10069048</vt:lpstr>
      <vt:lpstr>PressedLeaves_TP10069048</vt:lpstr>
      <vt:lpstr>悠遊臺灣史前行</vt:lpstr>
      <vt:lpstr>PowerPoint 簡報</vt:lpstr>
      <vt:lpstr>PowerPoint 簡報</vt:lpstr>
      <vt:lpstr>PowerPoint 簡報</vt:lpstr>
      <vt:lpstr>PowerPoint 簡報</vt:lpstr>
      <vt:lpstr>PowerPoint 簡報</vt:lpstr>
      <vt:lpstr>一、史前時代的生活比較</vt:lpstr>
      <vt:lpstr>二、舊石器時代（長濱文化）</vt:lpstr>
      <vt:lpstr>PowerPoint 簡報</vt:lpstr>
      <vt:lpstr>PowerPoint 簡報</vt:lpstr>
      <vt:lpstr>PowerPoint 簡報</vt:lpstr>
      <vt:lpstr>PowerPoint 簡報</vt:lpstr>
      <vt:lpstr>PowerPoint 簡報</vt:lpstr>
      <vt:lpstr>PowerPoint 簡報</vt:lpstr>
      <vt:lpstr>PowerPoint 簡報</vt:lpstr>
      <vt:lpstr>PowerPoint 簡報</vt:lpstr>
      <vt:lpstr>三、新石器時代（圓山文化）</vt:lpstr>
      <vt:lpstr>PowerPoint 簡報</vt:lpstr>
      <vt:lpstr>PowerPoint 簡報</vt:lpstr>
      <vt:lpstr>PowerPoint 簡報</vt:lpstr>
      <vt:lpstr>PowerPoint 簡報</vt:lpstr>
      <vt:lpstr>貝塚——古代的食物殘渣垃圾堆</vt:lpstr>
      <vt:lpstr>臺中清水中社遺址的貝塚（番仔園文化）</vt:lpstr>
      <vt:lpstr>碎裂的陶片</vt:lpstr>
      <vt:lpstr>四、新石器時代（卑南文化）</vt:lpstr>
      <vt:lpstr>PowerPoint 簡報</vt:lpstr>
      <vt:lpstr>PowerPoint 簡報</vt:lpstr>
      <vt:lpstr>PowerPoint 簡報</vt:lpstr>
      <vt:lpstr>PowerPoint 簡報</vt:lpstr>
      <vt:lpstr>PowerPoint 簡報</vt:lpstr>
      <vt:lpstr>PowerPoint 簡報</vt:lpstr>
      <vt:lpstr>PowerPoint 簡報</vt:lpstr>
      <vt:lpstr>PowerPoint 簡報</vt:lpstr>
      <vt:lpstr>五、金屬器時代（十三行文化）</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蹲踞葬</vt:lpstr>
      <vt:lpstr>屈肢葬</vt:lpstr>
      <vt:lpstr>引用資料來源</vt:lpstr>
      <vt:lpstr>The End</vt:lpstr>
      <vt:lpstr>3-2 悠遊臺灣史前行</vt:lpstr>
      <vt:lpstr>一、史前時代的生活比較</vt:lpstr>
      <vt:lpstr>二、舊石器時代（長濱文化）</vt:lpstr>
      <vt:lpstr>三、新石器時代（圓山文化）</vt:lpstr>
      <vt:lpstr>四、新石器時代（卑南文化）</vt:lpstr>
      <vt:lpstr>五、金屬器時代（十三行文化）</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panda</dc:creator>
  <cp:lastModifiedBy>panda</cp:lastModifiedBy>
  <cp:revision>107</cp:revision>
  <cp:lastPrinted>1601-01-01T00:00:00Z</cp:lastPrinted>
  <dcterms:created xsi:type="dcterms:W3CDTF">1601-01-01T00:00:00Z</dcterms:created>
  <dcterms:modified xsi:type="dcterms:W3CDTF">2016-07-12T06:46:51Z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