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5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4CC"/>
    <a:srgbClr val="DF4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A5533-EA1F-485E-8C18-E3FC901434A7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F8CEA-D33F-4145-8BA4-A4B35F8FF6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30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846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12C8D-E5CF-4F59-AE8F-EA65D13F297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55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2E839-AE86-40CC-BD0C-0D54AC02B60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8832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2E839-AE86-40CC-BD0C-0D54AC02B60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140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2E839-AE86-40CC-BD0C-0D54AC02B60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74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991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21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B406DD-6493-4821-91C1-6354192205AC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096344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</a:rPr>
              <a:t>10-2</a:t>
            </a:r>
            <a:r>
              <a:rPr lang="en-US" altLang="zh-TW" sz="6000" dirty="0" smtClean="0">
                <a:solidFill>
                  <a:srgbClr val="FF0000"/>
                </a:solidFill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</a:rPr>
            </a:br>
            <a:r>
              <a:rPr lang="zh-TW" altLang="en-US" sz="6000" dirty="0" smtClean="0">
                <a:solidFill>
                  <a:srgbClr val="FF0000"/>
                </a:solidFill>
                <a:latin typeface="+mn-ea"/>
                <a:ea typeface="+mn-ea"/>
              </a:rPr>
              <a:t>對稱</a:t>
            </a:r>
            <a:r>
              <a:rPr lang="zh-TW" altLang="en-US" sz="6000" dirty="0" smtClean="0">
                <a:solidFill>
                  <a:srgbClr val="FF0000"/>
                </a:solidFill>
                <a:latin typeface="+mn-ea"/>
                <a:ea typeface="+mn-ea"/>
              </a:rPr>
              <a:t>點、</a:t>
            </a:r>
            <a:r>
              <a:rPr lang="zh-TW" altLang="en-US" sz="6000" dirty="0" smtClean="0">
                <a:solidFill>
                  <a:srgbClr val="FF0000"/>
                </a:solidFill>
                <a:latin typeface="+mn-ea"/>
                <a:ea typeface="+mn-ea"/>
              </a:rPr>
              <a:t>對稱角</a:t>
            </a:r>
            <a:r>
              <a:rPr lang="en-US" altLang="zh-TW" sz="6000" dirty="0" smtClean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TW" altLang="en-US" sz="6000" dirty="0" smtClean="0">
                <a:solidFill>
                  <a:srgbClr val="FF0000"/>
                </a:solidFill>
                <a:latin typeface="+mn-ea"/>
                <a:ea typeface="+mn-ea"/>
              </a:rPr>
              <a:t>、對稱邊</a:t>
            </a:r>
            <a:endParaRPr lang="zh-TW" altLang="en-US" sz="6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50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2348880"/>
            <a:ext cx="7408333" cy="129614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圖形在</a:t>
            </a:r>
            <a:r>
              <a:rPr lang="zh-TW" altLang="en-US" sz="3600" b="1" dirty="0" smtClean="0">
                <a:solidFill>
                  <a:srgbClr val="FF0000"/>
                </a:solidFill>
                <a:latin typeface="+mn-ea"/>
              </a:rPr>
              <a:t>對折後，可以完全重疊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，就可說此圖形為線對稱圖形</a:t>
            </a:r>
            <a:r>
              <a:rPr lang="zh-TW" altLang="en-US" sz="3600" b="1" dirty="0" smtClean="0">
                <a:solidFill>
                  <a:srgbClr val="1C04CC"/>
                </a:solidFill>
                <a:latin typeface="+mn-ea"/>
              </a:rPr>
              <a:t>。</a:t>
            </a:r>
            <a:endParaRPr lang="en-US" altLang="en-US" sz="3600" b="1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線對稱圖形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3789040"/>
            <a:ext cx="824088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2245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對稱點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對稱角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對稱邊</a:t>
            </a:r>
            <a:endParaRPr 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1" y="2889717"/>
            <a:ext cx="5616624" cy="611291"/>
          </a:xfrm>
        </p:spPr>
        <p:txBody>
          <a:bodyPr>
            <a:normAutofit/>
          </a:bodyPr>
          <a:lstStyle/>
          <a:p>
            <a:pPr algn="l" eaLnBrk="0" hangingPunct="0"/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１</a:t>
            </a:r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對稱軸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en-US" altLang="zh-TW" sz="2800" dirty="0" err="1">
                <a:latin typeface="微軟正黑體" pitchFamily="34" charset="-120"/>
                <a:ea typeface="微軟正黑體" pitchFamily="34" charset="-120"/>
              </a:rPr>
              <a:t>EM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還是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AI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104-1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2669735"/>
            <a:ext cx="2286016" cy="307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33879" y="3654299"/>
            <a:ext cx="5830609" cy="107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２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)B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點的</a:t>
            </a:r>
            <a:r>
              <a:rPr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對稱點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H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點還是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P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點？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F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點的對稱點是（　　）點。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49962" y="4715130"/>
            <a:ext cx="5762068" cy="946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３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PO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對稱邊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是（　　），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HI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的對稱邊是（　　）。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131840" y="5839874"/>
            <a:ext cx="5780189" cy="757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４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∠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J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對稱角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是（　　　　）。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201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對稱點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對稱角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對稱邊</a:t>
            </a:r>
            <a:endParaRPr 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8892" y="2348880"/>
            <a:ext cx="5972188" cy="576064"/>
          </a:xfrm>
        </p:spPr>
        <p:txBody>
          <a:bodyPr>
            <a:noAutofit/>
          </a:bodyPr>
          <a:lstStyle/>
          <a:p>
            <a:pPr algn="l" eaLnBrk="0" hangingPunct="0"/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１</a:t>
            </a:r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對稱軸是</a:t>
            </a:r>
            <a:r>
              <a:rPr lang="en-US" altLang="zh-TW" sz="2800" dirty="0" err="1">
                <a:latin typeface="微軟正黑體" pitchFamily="34" charset="-120"/>
                <a:ea typeface="微軟正黑體" pitchFamily="34" charset="-120"/>
              </a:rPr>
              <a:t>EM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還是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AI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73706"/>
              </p:ext>
            </p:extLst>
          </p:nvPr>
        </p:nvGraphicFramePr>
        <p:xfrm>
          <a:off x="500033" y="2071679"/>
          <a:ext cx="2135711" cy="4525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icture" r:id="rId4" imgW="1199610" imgH="2539187" progId="Word.Picture.8">
                  <p:embed/>
                </p:oleObj>
              </mc:Choice>
              <mc:Fallback>
                <p:oleObj name="Picture" r:id="rId4" imgW="1199610" imgH="253918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2071679"/>
                        <a:ext cx="2135711" cy="45256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749667" y="2996952"/>
            <a:ext cx="5972188" cy="9738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２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若以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EM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為對稱軸，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點的對稱點是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H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點還是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P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點？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72158" y="4005064"/>
            <a:ext cx="5760282" cy="1113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若以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AI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為對稱軸，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點的對稱點會變嗎？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756904" y="4975432"/>
            <a:ext cx="5760282" cy="1045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３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以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EM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為對稱軸，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KJ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的對稱邊是（　　）。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56904" y="6093296"/>
            <a:ext cx="5760282" cy="705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４</a:t>
            </a:r>
            <a:r>
              <a:rPr lang="en-US" altLang="en-US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以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AI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為對稱軸，∠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是幾度？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14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完成線對稱圖形</a:t>
            </a:r>
            <a:endParaRPr 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363271" cy="1296144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1C04CC"/>
                </a:solidFill>
                <a:latin typeface="+mn-ea"/>
              </a:rPr>
              <a:t>當題目給你一個對稱圖形的一半，請你完成另一半時，怎樣做會比較簡單呢</a:t>
            </a:r>
            <a:r>
              <a:rPr lang="zh-TW" altLang="en-US" sz="3200" dirty="0" smtClean="0">
                <a:solidFill>
                  <a:srgbClr val="1C04CC"/>
                </a:solidFill>
                <a:latin typeface="+mn-ea"/>
              </a:rPr>
              <a:t>？</a:t>
            </a:r>
            <a:endParaRPr lang="en-US" altLang="en-US" sz="3200" dirty="0">
              <a:solidFill>
                <a:srgbClr val="1C04CC"/>
              </a:solidFill>
              <a:latin typeface="+mn-ea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911150"/>
              </p:ext>
            </p:extLst>
          </p:nvPr>
        </p:nvGraphicFramePr>
        <p:xfrm>
          <a:off x="827584" y="3645024"/>
          <a:ext cx="2952328" cy="2905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Picture" r:id="rId4" imgW="1794028" imgH="1761407" progId="Word.Picture.8">
                  <p:embed/>
                </p:oleObj>
              </mc:Choice>
              <mc:Fallback>
                <p:oleObj name="Picture" r:id="rId4" imgW="1794028" imgH="176140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645024"/>
                        <a:ext cx="2952328" cy="2905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608004"/>
              </p:ext>
            </p:extLst>
          </p:nvPr>
        </p:nvGraphicFramePr>
        <p:xfrm>
          <a:off x="4516410" y="4005064"/>
          <a:ext cx="4164447" cy="2379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Picture" r:id="rId6" imgW="2268474" imgH="1299210" progId="Word.Picture.8">
                  <p:embed/>
                </p:oleObj>
              </mc:Choice>
              <mc:Fallback>
                <p:oleObj name="Picture" r:id="rId6" imgW="2268474" imgH="129921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10" y="4005064"/>
                        <a:ext cx="4164447" cy="23796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78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完成線對稱圖形</a:t>
            </a:r>
            <a:endParaRPr 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61" y="2040536"/>
            <a:ext cx="8484127" cy="969557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+mn-ea"/>
              </a:rPr>
              <a:t>Step 1</a:t>
            </a:r>
            <a:r>
              <a:rPr lang="zh-TW" altLang="en-US" sz="3200" dirty="0" smtClean="0">
                <a:latin typeface="+mn-ea"/>
              </a:rPr>
              <a:t>→</a:t>
            </a:r>
            <a:r>
              <a:rPr lang="zh-TW" altLang="en-US" sz="3200" dirty="0" smtClean="0">
                <a:solidFill>
                  <a:srgbClr val="FF0000"/>
                </a:solidFill>
                <a:latin typeface="+mn-ea"/>
              </a:rPr>
              <a:t>標出另一邊的對稱點</a:t>
            </a:r>
            <a:r>
              <a:rPr lang="zh-TW" altLang="en-US" sz="3200" dirty="0" smtClean="0">
                <a:latin typeface="+mn-ea"/>
              </a:rPr>
              <a:t>。</a:t>
            </a:r>
            <a:r>
              <a:rPr lang="en-US" altLang="zh-TW" sz="3200" dirty="0" smtClean="0">
                <a:latin typeface="+mn-ea"/>
              </a:rPr>
              <a:t>(</a:t>
            </a:r>
            <a:r>
              <a:rPr lang="zh-TW" altLang="en-US" sz="3200" dirty="0" smtClean="0">
                <a:latin typeface="+mn-ea"/>
              </a:rPr>
              <a:t>利用與對稱軸的距離。</a:t>
            </a:r>
            <a:r>
              <a:rPr lang="en-US" altLang="zh-TW" sz="3200" dirty="0" smtClean="0">
                <a:latin typeface="+mn-ea"/>
              </a:rPr>
              <a:t>)</a:t>
            </a:r>
            <a:endParaRPr lang="en-US" altLang="en-US" sz="3200" dirty="0">
              <a:latin typeface="+mn-ea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861730"/>
              </p:ext>
            </p:extLst>
          </p:nvPr>
        </p:nvGraphicFramePr>
        <p:xfrm>
          <a:off x="3154070" y="3463146"/>
          <a:ext cx="2786082" cy="274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Picture" r:id="rId4" imgW="1794028" imgH="1761407" progId="Word.Picture.8">
                  <p:embed/>
                </p:oleObj>
              </mc:Choice>
              <mc:Fallback>
                <p:oleObj name="Picture" r:id="rId4" imgW="1794028" imgH="176140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070" y="3463146"/>
                        <a:ext cx="2786082" cy="27416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850148" y="411308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5184080" y="411308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184080" y="476116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868144" y="476116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868144" y="5445224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184080" y="609329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184080" y="5445224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59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完成線對稱圖形</a:t>
            </a:r>
            <a:endParaRPr 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0141"/>
            <a:ext cx="8075240" cy="783529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latin typeface="+mn-ea"/>
              </a:rPr>
              <a:t>Step 2</a:t>
            </a:r>
            <a:r>
              <a:rPr lang="zh-TW" altLang="en-US" sz="3200" dirty="0" smtClean="0">
                <a:latin typeface="+mn-ea"/>
              </a:rPr>
              <a:t>→</a:t>
            </a:r>
            <a:r>
              <a:rPr lang="zh-TW" altLang="en-US" sz="3200" dirty="0" smtClean="0">
                <a:solidFill>
                  <a:srgbClr val="FF0000"/>
                </a:solidFill>
                <a:latin typeface="+mn-ea"/>
              </a:rPr>
              <a:t>將對稱點用直線相連</a:t>
            </a:r>
            <a:r>
              <a:rPr lang="zh-TW" altLang="en-US" sz="3200" dirty="0" smtClean="0">
                <a:latin typeface="+mn-ea"/>
              </a:rPr>
              <a:t>。</a:t>
            </a:r>
            <a:endParaRPr lang="en-US" altLang="en-US" sz="3200" dirty="0">
              <a:latin typeface="+mn-ea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025652"/>
              </p:ext>
            </p:extLst>
          </p:nvPr>
        </p:nvGraphicFramePr>
        <p:xfrm>
          <a:off x="2928926" y="3501008"/>
          <a:ext cx="2786082" cy="274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Picture" r:id="rId4" imgW="1794028" imgH="1761407" progId="Word.Picture.8">
                  <p:embed/>
                </p:oleObj>
              </mc:Choice>
              <mc:Fallback>
                <p:oleObj name="Picture" r:id="rId4" imgW="1794028" imgH="176140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3501008"/>
                        <a:ext cx="2786082" cy="27416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" y="672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643570" y="4143949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964066" y="413436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964066" y="4813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643570" y="4813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643570" y="5456812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4964066" y="613463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4964066" y="549168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>
            <a:endCxn id="8" idx="1"/>
          </p:cNvCxnSpPr>
          <p:nvPr/>
        </p:nvCxnSpPr>
        <p:spPr>
          <a:xfrm>
            <a:off x="4357686" y="3527987"/>
            <a:ext cx="1301700" cy="631779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rot="16200000" flipH="1">
            <a:off x="4661670" y="4544761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rot="16200000" flipH="1">
            <a:off x="5328000" y="5224267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rot="16200000" flipH="1">
            <a:off x="4661670" y="5867209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H="1">
            <a:off x="4321124" y="6191988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H="1">
            <a:off x="5035504" y="5528250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>
            <a:off x="5000628" y="4885308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5000628" y="4170928"/>
            <a:ext cx="679504" cy="1588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1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435</TotalTime>
  <Words>208</Words>
  <Application>Microsoft Office PowerPoint</Application>
  <PresentationFormat>如螢幕大小 (4:3)</PresentationFormat>
  <Paragraphs>27</Paragraphs>
  <Slides>7</Slides>
  <Notes>7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微軟正黑體</vt:lpstr>
      <vt:lpstr>新細明體</vt:lpstr>
      <vt:lpstr>標楷體</vt:lpstr>
      <vt:lpstr>Calibri</vt:lpstr>
      <vt:lpstr>Candara</vt:lpstr>
      <vt:lpstr>Symbol</vt:lpstr>
      <vt:lpstr>波形</vt:lpstr>
      <vt:lpstr>Picture</vt:lpstr>
      <vt:lpstr>10-2 對稱點、對稱角 、對稱邊</vt:lpstr>
      <vt:lpstr>線對稱圖形</vt:lpstr>
      <vt:lpstr>對稱點+對稱角+對稱邊</vt:lpstr>
      <vt:lpstr>對稱點+對稱角+對稱邊</vt:lpstr>
      <vt:lpstr>完成線對稱圖形</vt:lpstr>
      <vt:lpstr>完成線對稱圖形</vt:lpstr>
      <vt:lpstr>完成線對稱圖形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統計圖表</dc:title>
  <dc:creator>CLASS</dc:creator>
  <cp:lastModifiedBy>Teacher</cp:lastModifiedBy>
  <cp:revision>62</cp:revision>
  <dcterms:created xsi:type="dcterms:W3CDTF">2013-11-11T00:27:46Z</dcterms:created>
  <dcterms:modified xsi:type="dcterms:W3CDTF">2016-12-26T00:40:04Z</dcterms:modified>
</cp:coreProperties>
</file>