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553" r:id="rId3"/>
    <p:sldId id="562" r:id="rId4"/>
    <p:sldId id="573" r:id="rId5"/>
    <p:sldId id="574" r:id="rId6"/>
    <p:sldId id="578" r:id="rId7"/>
    <p:sldId id="576" r:id="rId8"/>
    <p:sldId id="577" r:id="rId9"/>
    <p:sldId id="575" r:id="rId10"/>
    <p:sldId id="579" r:id="rId11"/>
    <p:sldId id="581" r:id="rId12"/>
    <p:sldId id="567" r:id="rId13"/>
    <p:sldId id="50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18ADA"/>
    <a:srgbClr val="E60000"/>
    <a:srgbClr val="26B71F"/>
    <a:srgbClr val="E36B6B"/>
    <a:srgbClr val="0E72B6"/>
    <a:srgbClr val="663300"/>
    <a:srgbClr val="4D0B15"/>
    <a:srgbClr val="E4DA9C"/>
    <a:srgbClr val="D3C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95" autoAdjust="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2017/4/7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7149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885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3622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CBB2787-F9CA-40FB-B936-1FF44181DF48}" type="slidenum">
              <a:rPr lang="en-US" altLang="zh-TW" smtClean="0"/>
              <a:pPr/>
              <a:t>13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10629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809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308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8635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1434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751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9182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599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68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458200" cy="1814524"/>
          </a:xfrm>
        </p:spPr>
        <p:txBody>
          <a:bodyPr/>
          <a:lstStyle/>
          <a:p>
            <a:r>
              <a:rPr lang="en-US" altLang="zh-TW" dirty="0" smtClean="0"/>
              <a:t>5-2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日和時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乘除問題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60306" y="1556792"/>
            <a:ext cx="9107777" cy="1730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有一艘潛水艇每隔</a:t>
            </a:r>
            <a:r>
              <a:rPr lang="en-US" altLang="zh-TW" dirty="0" smtClean="0"/>
              <a:t>1</a:t>
            </a:r>
            <a:r>
              <a:rPr lang="zh-TW" altLang="en-US" dirty="0" smtClean="0"/>
              <a:t>日</a:t>
            </a:r>
            <a:r>
              <a:rPr lang="en-US" altLang="zh-TW" dirty="0" smtClean="0"/>
              <a:t>15</a:t>
            </a:r>
            <a:r>
              <a:rPr lang="zh-TW" altLang="en-US" dirty="0" smtClean="0"/>
              <a:t>小時就必須浮上水面換氣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，若它在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4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日上午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4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時換完氣開始下潛後</a:t>
            </a:r>
            <a:r>
              <a:rPr lang="zh-TW" altLang="en-US" dirty="0" smtClean="0"/>
              <a:t>，到</a:t>
            </a:r>
            <a:r>
              <a:rPr lang="en-US" altLang="zh-TW" dirty="0" smtClean="0"/>
              <a:t>4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12</a:t>
            </a:r>
            <a:r>
              <a:rPr lang="zh-TW" altLang="en-US" dirty="0" smtClean="0"/>
              <a:t>日下午</a:t>
            </a:r>
            <a:r>
              <a:rPr lang="en-US" altLang="zh-TW" dirty="0" smtClean="0"/>
              <a:t>8</a:t>
            </a:r>
            <a:r>
              <a:rPr lang="zh-TW" altLang="en-US" dirty="0" smtClean="0"/>
              <a:t>時止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，至少需換氣幾次？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9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20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93105" y="1556792"/>
            <a:ext cx="8833965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摩天大樓每蓋一層樓需要花</a:t>
            </a:r>
            <a:r>
              <a:rPr lang="en-US" altLang="zh-TW" dirty="0" smtClean="0"/>
              <a:t>2</a:t>
            </a:r>
            <a:r>
              <a:rPr lang="zh-TW" altLang="en-US" dirty="0" smtClean="0"/>
              <a:t>日</a:t>
            </a:r>
            <a:r>
              <a:rPr lang="en-US" altLang="zh-TW" dirty="0" smtClean="0"/>
              <a:t>17</a:t>
            </a:r>
            <a:r>
              <a:rPr lang="zh-TW" altLang="en-US" dirty="0" smtClean="0"/>
              <a:t>小時的時間，若從</a:t>
            </a:r>
            <a:r>
              <a:rPr lang="en-US" altLang="zh-TW" dirty="0" smtClean="0"/>
              <a:t>3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</a:t>
            </a:r>
            <a:r>
              <a:rPr lang="zh-TW" altLang="en-US" dirty="0" smtClean="0"/>
              <a:t>日開始施工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，整個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月可以蓋幾層樓？剩下還沒蓋完的部分，還需要幾日幾小時才能完成那一層樓？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91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556792"/>
            <a:ext cx="9107777" cy="2304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姐姐平均做一隻玩具熊需要花</a:t>
            </a:r>
            <a:r>
              <a:rPr lang="en-US" altLang="zh-TW" dirty="0" smtClean="0"/>
              <a:t>5</a:t>
            </a:r>
            <a:r>
              <a:rPr lang="zh-TW" altLang="en-US" dirty="0" smtClean="0"/>
              <a:t>日</a:t>
            </a:r>
            <a:r>
              <a:rPr lang="en-US" altLang="zh-TW" dirty="0" smtClean="0"/>
              <a:t>2</a:t>
            </a:r>
            <a:r>
              <a:rPr lang="zh-TW" altLang="en-US" dirty="0" smtClean="0"/>
              <a:t>小時的時間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，若花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日的時間，姐姐最多可以做多少隻玩具熊？如果要再多做一隻玩具熊，姐姐還需要多少時間才能完成？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42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288" y="15875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b="1" dirty="0" smtClean="0"/>
              <a:t>思考歸納</a:t>
            </a:r>
            <a:endParaRPr lang="zh-TW" altLang="en-US" b="1" dirty="0"/>
          </a:p>
        </p:txBody>
      </p:sp>
      <p:pic>
        <p:nvPicPr>
          <p:cNvPr id="53252" name="Picture 6" descr="http://img.taopic.com/uploads/allimg/130617/318765-13061GA9214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52936"/>
            <a:ext cx="2217737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4" descr="「彩虹」的圖片搜尋結果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21088"/>
            <a:ext cx="4054475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0361" y="1628800"/>
            <a:ext cx="8186766" cy="10675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說說看，你在這一單元中學到了什麼？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184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算算看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字方塊 8"/>
              <p:cNvSpPr txBox="1"/>
              <p:nvPr/>
            </p:nvSpPr>
            <p:spPr>
              <a:xfrm>
                <a:off x="454387" y="1774557"/>
                <a:ext cx="295232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日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時</m:t>
                      </m:r>
                      <m:r>
                        <a:rPr lang="en-US" altLang="zh-TW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altLang="zh-TW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zh-TW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87" y="1774557"/>
                <a:ext cx="2952328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字方塊 9"/>
              <p:cNvSpPr txBox="1"/>
              <p:nvPr/>
            </p:nvSpPr>
            <p:spPr>
              <a:xfrm>
                <a:off x="539552" y="2926395"/>
                <a:ext cx="295232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日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zh-TW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時</m:t>
                      </m:r>
                      <m:r>
                        <a:rPr lang="en-US" altLang="zh-TW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zh-TW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926395"/>
                <a:ext cx="2952328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字方塊 10"/>
              <p:cNvSpPr txBox="1"/>
              <p:nvPr/>
            </p:nvSpPr>
            <p:spPr>
              <a:xfrm>
                <a:off x="539552" y="4078233"/>
                <a:ext cx="295232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日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zh-TW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時</m:t>
                      </m:r>
                      <m:r>
                        <a:rPr lang="en-US" altLang="zh-TW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altLang="zh-TW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zh-TW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文字方塊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078233"/>
                <a:ext cx="2952328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字方塊 11"/>
              <p:cNvSpPr txBox="1"/>
              <p:nvPr/>
            </p:nvSpPr>
            <p:spPr>
              <a:xfrm>
                <a:off x="467544" y="5302369"/>
                <a:ext cx="295232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日</m:t>
                      </m:r>
                      <m:r>
                        <a:rPr lang="en-US" altLang="zh-TW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時</m:t>
                      </m:r>
                      <m:r>
                        <a:rPr lang="en-US" altLang="zh-TW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zh-TW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02369"/>
                <a:ext cx="2952328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168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姐姐在加油站打工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，一個月共做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小時</a:t>
            </a:r>
            <a:r>
              <a:rPr lang="zh-TW" altLang="en-US" dirty="0" smtClean="0"/>
              <a:t>，她三個月共做了幾日幾小時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107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爸爸一個月工作</a:t>
            </a:r>
            <a:r>
              <a:rPr lang="en-US" altLang="zh-TW" dirty="0" smtClean="0"/>
              <a:t>7</a:t>
            </a:r>
            <a:r>
              <a:rPr lang="zh-TW" altLang="en-US" dirty="0" smtClean="0"/>
              <a:t>日</a:t>
            </a:r>
            <a:r>
              <a:rPr lang="en-US" altLang="zh-TW" dirty="0" smtClean="0"/>
              <a:t>11</a:t>
            </a:r>
            <a:r>
              <a:rPr lang="zh-TW" altLang="en-US" dirty="0" smtClean="0"/>
              <a:t>小時，他一年共做了幾日幾小時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185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哥哥在超商打工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，一共做了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小時，一星期要做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16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小時</a:t>
            </a:r>
            <a:r>
              <a:rPr lang="zh-TW" altLang="en-US" dirty="0" smtClean="0"/>
              <a:t>，他總共是做了幾星期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391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6223" y="1916831"/>
            <a:ext cx="8856257" cy="1730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媽媽編織一條圍巾要花</a:t>
            </a:r>
            <a:r>
              <a:rPr lang="en-US" altLang="zh-TW" dirty="0" smtClean="0"/>
              <a:t>3</a:t>
            </a:r>
            <a:r>
              <a:rPr lang="zh-TW" altLang="en-US" dirty="0" smtClean="0"/>
              <a:t>日</a:t>
            </a:r>
            <a:r>
              <a:rPr lang="en-US" altLang="zh-TW" dirty="0" smtClean="0"/>
              <a:t>15</a:t>
            </a:r>
            <a:r>
              <a:rPr lang="zh-TW" altLang="en-US" dirty="0" smtClean="0"/>
              <a:t>小時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，如果媽媽總共花了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17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日編織圍巾</a:t>
            </a:r>
            <a:r>
              <a:rPr lang="zh-TW" altLang="en-US" dirty="0" smtClean="0"/>
              <a:t>，她至少可以編織幾條圍巾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00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工人完成一件工程需要花</a:t>
            </a:r>
            <a:r>
              <a:rPr lang="en-US" altLang="zh-TW" dirty="0" smtClean="0"/>
              <a:t>4</a:t>
            </a:r>
            <a:r>
              <a:rPr lang="zh-TW" altLang="en-US" dirty="0" smtClean="0"/>
              <a:t>日</a:t>
            </a:r>
            <a:r>
              <a:rPr lang="en-US" altLang="zh-TW" dirty="0" smtClean="0"/>
              <a:t>16</a:t>
            </a:r>
            <a:r>
              <a:rPr lang="zh-TW" altLang="en-US" dirty="0" smtClean="0"/>
              <a:t>小時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，如果一共花了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</a:t>
            </a:r>
            <a:r>
              <a:rPr lang="zh-TW" altLang="en-US" dirty="0" smtClean="0"/>
              <a:t>，工人至少可以完成幾件工程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69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開鑿隧道平均挖</a:t>
            </a:r>
            <a:r>
              <a:rPr lang="en-US" altLang="zh-TW" dirty="0" smtClean="0"/>
              <a:t>5</a:t>
            </a:r>
            <a:r>
              <a:rPr lang="zh-TW" altLang="en-US" dirty="0" smtClean="0"/>
              <a:t>公尺要花</a:t>
            </a:r>
            <a:r>
              <a:rPr lang="en-US" altLang="zh-TW" dirty="0" smtClean="0"/>
              <a:t>4</a:t>
            </a:r>
            <a:r>
              <a:rPr lang="zh-TW" altLang="en-US" dirty="0" smtClean="0"/>
              <a:t>日</a:t>
            </a:r>
            <a:r>
              <a:rPr lang="en-US" altLang="zh-TW" dirty="0" smtClean="0"/>
              <a:t>9</a:t>
            </a:r>
            <a:r>
              <a:rPr lang="zh-TW" altLang="en-US" dirty="0" smtClean="0"/>
              <a:t>小時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，若總共施工了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43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小時</a:t>
            </a:r>
            <a:r>
              <a:rPr lang="zh-TW" altLang="en-US" dirty="0" smtClean="0"/>
              <a:t>，共挖了多長的隧道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55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6223" y="1916832"/>
            <a:ext cx="9107777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有一個水龍頭平均每</a:t>
            </a:r>
            <a:r>
              <a:rPr lang="en-US" altLang="zh-TW" dirty="0" smtClean="0"/>
              <a:t>3</a:t>
            </a:r>
            <a:r>
              <a:rPr lang="zh-TW" altLang="en-US" dirty="0" smtClean="0"/>
              <a:t>日</a:t>
            </a:r>
            <a:r>
              <a:rPr lang="en-US" altLang="zh-TW" dirty="0" smtClean="0"/>
              <a:t>8</a:t>
            </a:r>
            <a:r>
              <a:rPr lang="zh-TW" altLang="en-US" dirty="0" smtClean="0"/>
              <a:t>小時會漏水</a:t>
            </a:r>
            <a:r>
              <a:rPr lang="en-US" altLang="zh-TW" dirty="0" smtClean="0"/>
              <a:t>1</a:t>
            </a:r>
            <a:r>
              <a:rPr lang="zh-TW" altLang="en-US" dirty="0" smtClean="0"/>
              <a:t>公升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，如果用容量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100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毫升的養樂多瓶子裝水</a:t>
            </a:r>
            <a:r>
              <a:rPr lang="zh-TW" altLang="en-US" dirty="0" smtClean="0"/>
              <a:t>，大約花多久的時間就會裝滿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45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2194</TotalTime>
  <Words>464</Words>
  <Application>Microsoft Office PowerPoint</Application>
  <PresentationFormat>如螢幕大小 (4:3)</PresentationFormat>
  <Paragraphs>49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新細明體</vt:lpstr>
      <vt:lpstr>標楷體</vt:lpstr>
      <vt:lpstr>Arial</vt:lpstr>
      <vt:lpstr>Calibri</vt:lpstr>
      <vt:lpstr>Cambria Math</vt:lpstr>
      <vt:lpstr>Microsoft New Tai Lue</vt:lpstr>
      <vt:lpstr>Engineering-PowerPoint-Template</vt:lpstr>
      <vt:lpstr>5-2 日和時的乘除問題</vt:lpstr>
      <vt:lpstr>算算看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思考歸納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385</cp:revision>
  <dcterms:created xsi:type="dcterms:W3CDTF">2015-02-23T02:08:32Z</dcterms:created>
  <dcterms:modified xsi:type="dcterms:W3CDTF">2017-04-07T06:31:31Z</dcterms:modified>
</cp:coreProperties>
</file>