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3" r:id="rId12"/>
    <p:sldId id="284" r:id="rId13"/>
    <p:sldId id="281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8" autoAdjust="0"/>
  </p:normalViewPr>
  <p:slideViewPr>
    <p:cSldViewPr snapToGrid="0" snapToObjects="1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嘉誼 郭" userId="cbdf3b8b482db934" providerId="LiveId" clId="{F90CEE5F-D7AB-454D-8894-EC3942346FB6}"/>
    <pc:docChg chg="undo custSel addSld delSld modSld">
      <pc:chgData name="嘉誼 郭" userId="cbdf3b8b482db934" providerId="LiveId" clId="{F90CEE5F-D7AB-454D-8894-EC3942346FB6}" dt="2021-06-26T14:16:20.739" v="141" actId="478"/>
      <pc:docMkLst>
        <pc:docMk/>
      </pc:docMkLst>
      <pc:sldChg chg="addSp delSp modSp mod">
        <pc:chgData name="嘉誼 郭" userId="cbdf3b8b482db934" providerId="LiveId" clId="{F90CEE5F-D7AB-454D-8894-EC3942346FB6}" dt="2021-06-26T13:37:38.130" v="30" actId="1076"/>
        <pc:sldMkLst>
          <pc:docMk/>
          <pc:sldMk cId="854121008" sldId="272"/>
        </pc:sldMkLst>
        <pc:spChg chg="mod">
          <ac:chgData name="嘉誼 郭" userId="cbdf3b8b482db934" providerId="LiveId" clId="{F90CEE5F-D7AB-454D-8894-EC3942346FB6}" dt="2021-06-26T13:35:37.339" v="23" actId="1076"/>
          <ac:spMkLst>
            <pc:docMk/>
            <pc:sldMk cId="854121008" sldId="272"/>
            <ac:spMk id="3" creationId="{C4FE6FC1-436B-4FD8-9D61-BDFB1105BE8C}"/>
          </ac:spMkLst>
        </pc:spChg>
        <pc:picChg chg="add del mod">
          <ac:chgData name="嘉誼 郭" userId="cbdf3b8b482db934" providerId="LiveId" clId="{F90CEE5F-D7AB-454D-8894-EC3942346FB6}" dt="2021-06-26T13:37:30.360" v="26" actId="478"/>
          <ac:picMkLst>
            <pc:docMk/>
            <pc:sldMk cId="854121008" sldId="272"/>
            <ac:picMk id="4" creationId="{642D5EF1-9E40-4AED-A001-C0FA7B20D92F}"/>
          </ac:picMkLst>
        </pc:picChg>
        <pc:picChg chg="add mod">
          <ac:chgData name="嘉誼 郭" userId="cbdf3b8b482db934" providerId="LiveId" clId="{F90CEE5F-D7AB-454D-8894-EC3942346FB6}" dt="2021-06-26T13:37:38.130" v="30" actId="1076"/>
          <ac:picMkLst>
            <pc:docMk/>
            <pc:sldMk cId="854121008" sldId="272"/>
            <ac:picMk id="5" creationId="{DFC64860-682F-40EC-BC13-51DDE84B82A2}"/>
          </ac:picMkLst>
        </pc:picChg>
      </pc:sldChg>
      <pc:sldChg chg="addSp delSp modSp mod">
        <pc:chgData name="嘉誼 郭" userId="cbdf3b8b482db934" providerId="LiveId" clId="{F90CEE5F-D7AB-454D-8894-EC3942346FB6}" dt="2021-06-26T14:05:43.836" v="86" actId="1076"/>
        <pc:sldMkLst>
          <pc:docMk/>
          <pc:sldMk cId="1943968340" sldId="273"/>
        </pc:sldMkLst>
        <pc:spChg chg="mod">
          <ac:chgData name="嘉誼 郭" userId="cbdf3b8b482db934" providerId="LiveId" clId="{F90CEE5F-D7AB-454D-8894-EC3942346FB6}" dt="2021-06-26T13:39:13.302" v="38" actId="27636"/>
          <ac:spMkLst>
            <pc:docMk/>
            <pc:sldMk cId="1943968340" sldId="273"/>
            <ac:spMk id="3" creationId="{1FC3541A-CD87-4EF5-A232-8A3675249A87}"/>
          </ac:spMkLst>
        </pc:spChg>
        <pc:picChg chg="add del mod">
          <ac:chgData name="嘉誼 郭" userId="cbdf3b8b482db934" providerId="LiveId" clId="{F90CEE5F-D7AB-454D-8894-EC3942346FB6}" dt="2021-06-26T14:05:30.661" v="80" actId="478"/>
          <ac:picMkLst>
            <pc:docMk/>
            <pc:sldMk cId="1943968340" sldId="273"/>
            <ac:picMk id="4" creationId="{944FBB0B-A2FC-4039-AA27-BC2B17388B11}"/>
          </ac:picMkLst>
        </pc:picChg>
        <pc:picChg chg="add mod">
          <ac:chgData name="嘉誼 郭" userId="cbdf3b8b482db934" providerId="LiveId" clId="{F90CEE5F-D7AB-454D-8894-EC3942346FB6}" dt="2021-06-26T14:05:43.836" v="86" actId="1076"/>
          <ac:picMkLst>
            <pc:docMk/>
            <pc:sldMk cId="1943968340" sldId="273"/>
            <ac:picMk id="5" creationId="{845B64FA-F954-4A01-84B9-C4D7AA13F146}"/>
          </ac:picMkLst>
        </pc:picChg>
      </pc:sldChg>
      <pc:sldChg chg="addSp delSp modSp mod">
        <pc:chgData name="嘉誼 郭" userId="cbdf3b8b482db934" providerId="LiveId" clId="{F90CEE5F-D7AB-454D-8894-EC3942346FB6}" dt="2021-06-26T14:15:56.620" v="137" actId="478"/>
        <pc:sldMkLst>
          <pc:docMk/>
          <pc:sldMk cId="3989803745" sldId="275"/>
        </pc:sldMkLst>
        <pc:spChg chg="del">
          <ac:chgData name="嘉誼 郭" userId="cbdf3b8b482db934" providerId="LiveId" clId="{F90CEE5F-D7AB-454D-8894-EC3942346FB6}" dt="2021-06-26T14:15:56.620" v="137" actId="478"/>
          <ac:spMkLst>
            <pc:docMk/>
            <pc:sldMk cId="3989803745" sldId="275"/>
            <ac:spMk id="2" creationId="{9D28CC1E-8189-42A8-A99D-CE974BCBB1CE}"/>
          </ac:spMkLst>
        </pc:spChg>
        <pc:spChg chg="mod">
          <ac:chgData name="嘉誼 郭" userId="cbdf3b8b482db934" providerId="LiveId" clId="{F90CEE5F-D7AB-454D-8894-EC3942346FB6}" dt="2021-06-26T13:34:38.799" v="15" actId="14100"/>
          <ac:spMkLst>
            <pc:docMk/>
            <pc:sldMk cId="3989803745" sldId="275"/>
            <ac:spMk id="3" creationId="{448B4073-ABBC-4F2B-88E6-DA632965AC50}"/>
          </ac:spMkLst>
        </pc:spChg>
        <pc:spChg chg="add mod">
          <ac:chgData name="嘉誼 郭" userId="cbdf3b8b482db934" providerId="LiveId" clId="{F90CEE5F-D7AB-454D-8894-EC3942346FB6}" dt="2021-06-26T14:15:56.620" v="137" actId="478"/>
          <ac:spMkLst>
            <pc:docMk/>
            <pc:sldMk cId="3989803745" sldId="275"/>
            <ac:spMk id="6" creationId="{C9B61712-E9CD-473A-8744-357DE3A00131}"/>
          </ac:spMkLst>
        </pc:spChg>
        <pc:picChg chg="add del mod">
          <ac:chgData name="嘉誼 郭" userId="cbdf3b8b482db934" providerId="LiveId" clId="{F90CEE5F-D7AB-454D-8894-EC3942346FB6}" dt="2021-06-26T14:07:44.658" v="87" actId="478"/>
          <ac:picMkLst>
            <pc:docMk/>
            <pc:sldMk cId="3989803745" sldId="275"/>
            <ac:picMk id="4" creationId="{973EB177-F8BE-4BE8-BDAD-253C7CB819BB}"/>
          </ac:picMkLst>
        </pc:picChg>
        <pc:picChg chg="add mod">
          <ac:chgData name="嘉誼 郭" userId="cbdf3b8b482db934" providerId="LiveId" clId="{F90CEE5F-D7AB-454D-8894-EC3942346FB6}" dt="2021-06-26T14:07:54.455" v="92" actId="1076"/>
          <ac:picMkLst>
            <pc:docMk/>
            <pc:sldMk cId="3989803745" sldId="275"/>
            <ac:picMk id="5" creationId="{D74F6B9F-54A3-40AF-9E4E-3DF4F1AC079A}"/>
          </ac:picMkLst>
        </pc:picChg>
      </pc:sldChg>
      <pc:sldChg chg="addSp delSp modSp mod">
        <pc:chgData name="嘉誼 郭" userId="cbdf3b8b482db934" providerId="LiveId" clId="{F90CEE5F-D7AB-454D-8894-EC3942346FB6}" dt="2021-06-26T14:16:01.219" v="138" actId="478"/>
        <pc:sldMkLst>
          <pc:docMk/>
          <pc:sldMk cId="3974833060" sldId="276"/>
        </pc:sldMkLst>
        <pc:spChg chg="del">
          <ac:chgData name="嘉誼 郭" userId="cbdf3b8b482db934" providerId="LiveId" clId="{F90CEE5F-D7AB-454D-8894-EC3942346FB6}" dt="2021-06-26T14:16:01.219" v="138" actId="478"/>
          <ac:spMkLst>
            <pc:docMk/>
            <pc:sldMk cId="3974833060" sldId="276"/>
            <ac:spMk id="2" creationId="{C9E77387-5BE2-45B4-AB10-B467A1215F3A}"/>
          </ac:spMkLst>
        </pc:spChg>
        <pc:spChg chg="add mod">
          <ac:chgData name="嘉誼 郭" userId="cbdf3b8b482db934" providerId="LiveId" clId="{F90CEE5F-D7AB-454D-8894-EC3942346FB6}" dt="2021-06-26T14:16:01.219" v="138" actId="478"/>
          <ac:spMkLst>
            <pc:docMk/>
            <pc:sldMk cId="3974833060" sldId="276"/>
            <ac:spMk id="5" creationId="{7ADC9460-A12B-4706-8A3D-E9C9BED6C17D}"/>
          </ac:spMkLst>
        </pc:spChg>
      </pc:sldChg>
      <pc:sldChg chg="addSp modSp mod">
        <pc:chgData name="嘉誼 郭" userId="cbdf3b8b482db934" providerId="LiveId" clId="{F90CEE5F-D7AB-454D-8894-EC3942346FB6}" dt="2021-06-26T13:33:20.522" v="7" actId="14100"/>
        <pc:sldMkLst>
          <pc:docMk/>
          <pc:sldMk cId="3776868028" sldId="278"/>
        </pc:sldMkLst>
        <pc:spChg chg="mod">
          <ac:chgData name="嘉誼 郭" userId="cbdf3b8b482db934" providerId="LiveId" clId="{F90CEE5F-D7AB-454D-8894-EC3942346FB6}" dt="2021-06-26T13:33:13.242" v="3" actId="14100"/>
          <ac:spMkLst>
            <pc:docMk/>
            <pc:sldMk cId="3776868028" sldId="278"/>
            <ac:spMk id="3" creationId="{22FC4C0B-FDC1-4793-A22E-26FE28B1079F}"/>
          </ac:spMkLst>
        </pc:spChg>
        <pc:picChg chg="add mod">
          <ac:chgData name="嘉誼 郭" userId="cbdf3b8b482db934" providerId="LiveId" clId="{F90CEE5F-D7AB-454D-8894-EC3942346FB6}" dt="2021-06-26T13:33:20.522" v="7" actId="14100"/>
          <ac:picMkLst>
            <pc:docMk/>
            <pc:sldMk cId="3776868028" sldId="278"/>
            <ac:picMk id="4" creationId="{F4F386E0-2F25-4B1F-9728-E9C9A4F29CE4}"/>
          </ac:picMkLst>
        </pc:picChg>
      </pc:sldChg>
      <pc:sldChg chg="addSp delSp modSp mod">
        <pc:chgData name="嘉誼 郭" userId="cbdf3b8b482db934" providerId="LiveId" clId="{F90CEE5F-D7AB-454D-8894-EC3942346FB6}" dt="2021-06-26T14:16:09.859" v="139" actId="478"/>
        <pc:sldMkLst>
          <pc:docMk/>
          <pc:sldMk cId="1590229227" sldId="279"/>
        </pc:sldMkLst>
        <pc:spChg chg="del">
          <ac:chgData name="嘉誼 郭" userId="cbdf3b8b482db934" providerId="LiveId" clId="{F90CEE5F-D7AB-454D-8894-EC3942346FB6}" dt="2021-06-26T14:16:09.859" v="139" actId="478"/>
          <ac:spMkLst>
            <pc:docMk/>
            <pc:sldMk cId="1590229227" sldId="279"/>
            <ac:spMk id="2" creationId="{24960782-6A77-4BDA-9991-9D93D9C79E7E}"/>
          </ac:spMkLst>
        </pc:spChg>
        <pc:spChg chg="mod">
          <ac:chgData name="嘉誼 郭" userId="cbdf3b8b482db934" providerId="LiveId" clId="{F90CEE5F-D7AB-454D-8894-EC3942346FB6}" dt="2021-06-26T13:49:16.103" v="79" actId="14100"/>
          <ac:spMkLst>
            <pc:docMk/>
            <pc:sldMk cId="1590229227" sldId="279"/>
            <ac:spMk id="3" creationId="{ADC67F63-4BB9-4728-801B-6C237176A153}"/>
          </ac:spMkLst>
        </pc:spChg>
        <pc:spChg chg="add mod">
          <ac:chgData name="嘉誼 郭" userId="cbdf3b8b482db934" providerId="LiveId" clId="{F90CEE5F-D7AB-454D-8894-EC3942346FB6}" dt="2021-06-26T14:16:09.859" v="139" actId="478"/>
          <ac:spMkLst>
            <pc:docMk/>
            <pc:sldMk cId="1590229227" sldId="279"/>
            <ac:spMk id="5" creationId="{5E78F7EA-D4BD-4413-8CD1-9AE5B871255E}"/>
          </ac:spMkLst>
        </pc:spChg>
      </pc:sldChg>
      <pc:sldChg chg="modSp new mod">
        <pc:chgData name="嘉誼 郭" userId="cbdf3b8b482db934" providerId="LiveId" clId="{F90CEE5F-D7AB-454D-8894-EC3942346FB6}" dt="2021-06-26T14:13:30.060" v="130" actId="1076"/>
        <pc:sldMkLst>
          <pc:docMk/>
          <pc:sldMk cId="4058257095" sldId="280"/>
        </pc:sldMkLst>
        <pc:spChg chg="mod">
          <ac:chgData name="嘉誼 郭" userId="cbdf3b8b482db934" providerId="LiveId" clId="{F90CEE5F-D7AB-454D-8894-EC3942346FB6}" dt="2021-06-26T13:47:12.334" v="62" actId="1076"/>
          <ac:spMkLst>
            <pc:docMk/>
            <pc:sldMk cId="4058257095" sldId="280"/>
            <ac:spMk id="2" creationId="{50363951-C92D-4D62-A4A4-3E375694B593}"/>
          </ac:spMkLst>
        </pc:spChg>
        <pc:spChg chg="mod">
          <ac:chgData name="嘉誼 郭" userId="cbdf3b8b482db934" providerId="LiveId" clId="{F90CEE5F-D7AB-454D-8894-EC3942346FB6}" dt="2021-06-26T14:13:30.060" v="130" actId="1076"/>
          <ac:spMkLst>
            <pc:docMk/>
            <pc:sldMk cId="4058257095" sldId="280"/>
            <ac:spMk id="3" creationId="{AAF0560F-CF2F-4E40-9476-B3C96FF5CBB0}"/>
          </ac:spMkLst>
        </pc:spChg>
      </pc:sldChg>
      <pc:sldChg chg="addSp delSp modSp new mod">
        <pc:chgData name="嘉誼 郭" userId="cbdf3b8b482db934" providerId="LiveId" clId="{F90CEE5F-D7AB-454D-8894-EC3942346FB6}" dt="2021-06-26T14:09:58.630" v="99" actId="1076"/>
        <pc:sldMkLst>
          <pc:docMk/>
          <pc:sldMk cId="2907648634" sldId="281"/>
        </pc:sldMkLst>
        <pc:spChg chg="del">
          <ac:chgData name="嘉誼 郭" userId="cbdf3b8b482db934" providerId="LiveId" clId="{F90CEE5F-D7AB-454D-8894-EC3942346FB6}" dt="2021-06-26T14:09:45.068" v="94" actId="478"/>
          <ac:spMkLst>
            <pc:docMk/>
            <pc:sldMk cId="2907648634" sldId="281"/>
            <ac:spMk id="2" creationId="{282DCCBF-B99C-4962-BE40-C1A2ED861E35}"/>
          </ac:spMkLst>
        </pc:spChg>
        <pc:spChg chg="del">
          <ac:chgData name="嘉誼 郭" userId="cbdf3b8b482db934" providerId="LiveId" clId="{F90CEE5F-D7AB-454D-8894-EC3942346FB6}" dt="2021-06-26T14:09:47.171" v="95" actId="478"/>
          <ac:spMkLst>
            <pc:docMk/>
            <pc:sldMk cId="2907648634" sldId="281"/>
            <ac:spMk id="3" creationId="{DD3967AC-222F-42D8-9E2B-1C176F3AF09C}"/>
          </ac:spMkLst>
        </pc:spChg>
        <pc:picChg chg="add mod">
          <ac:chgData name="嘉誼 郭" userId="cbdf3b8b482db934" providerId="LiveId" clId="{F90CEE5F-D7AB-454D-8894-EC3942346FB6}" dt="2021-06-26T14:09:58.630" v="99" actId="1076"/>
          <ac:picMkLst>
            <pc:docMk/>
            <pc:sldMk cId="2907648634" sldId="281"/>
            <ac:picMk id="5" creationId="{FEA80C28-7816-400E-A3C4-0235C68CCEE0}"/>
          </ac:picMkLst>
        </pc:picChg>
      </pc:sldChg>
      <pc:sldChg chg="delSp modSp new del mod">
        <pc:chgData name="嘉誼 郭" userId="cbdf3b8b482db934" providerId="LiveId" clId="{F90CEE5F-D7AB-454D-8894-EC3942346FB6}" dt="2021-06-26T14:14:08.832" v="136" actId="2696"/>
        <pc:sldMkLst>
          <pc:docMk/>
          <pc:sldMk cId="434297290" sldId="282"/>
        </pc:sldMkLst>
        <pc:spChg chg="del">
          <ac:chgData name="嘉誼 郭" userId="cbdf3b8b482db934" providerId="LiveId" clId="{F90CEE5F-D7AB-454D-8894-EC3942346FB6}" dt="2021-06-26T14:11:37.443" v="111" actId="478"/>
          <ac:spMkLst>
            <pc:docMk/>
            <pc:sldMk cId="434297290" sldId="282"/>
            <ac:spMk id="2" creationId="{A5FC56B2-612F-41F2-AAED-A5FC6780AA53}"/>
          </ac:spMkLst>
        </pc:spChg>
        <pc:spChg chg="mod">
          <ac:chgData name="嘉誼 郭" userId="cbdf3b8b482db934" providerId="LiveId" clId="{F90CEE5F-D7AB-454D-8894-EC3942346FB6}" dt="2021-06-26T14:13:55.547" v="133" actId="21"/>
          <ac:spMkLst>
            <pc:docMk/>
            <pc:sldMk cId="434297290" sldId="282"/>
            <ac:spMk id="3" creationId="{142C804D-C8F3-4B68-9681-713876B69C4A}"/>
          </ac:spMkLst>
        </pc:spChg>
      </pc:sldChg>
      <pc:sldChg chg="new del">
        <pc:chgData name="嘉誼 郭" userId="cbdf3b8b482db934" providerId="LiveId" clId="{F90CEE5F-D7AB-454D-8894-EC3942346FB6}" dt="2021-06-26T14:11:16.368" v="101" actId="680"/>
        <pc:sldMkLst>
          <pc:docMk/>
          <pc:sldMk cId="3614303269" sldId="282"/>
        </pc:sldMkLst>
      </pc:sldChg>
      <pc:sldChg chg="addSp delSp modSp add mod">
        <pc:chgData name="嘉誼 郭" userId="cbdf3b8b482db934" providerId="LiveId" clId="{F90CEE5F-D7AB-454D-8894-EC3942346FB6}" dt="2021-06-26T14:16:15.719" v="140" actId="478"/>
        <pc:sldMkLst>
          <pc:docMk/>
          <pc:sldMk cId="2720098714" sldId="283"/>
        </pc:sldMkLst>
        <pc:spChg chg="del">
          <ac:chgData name="嘉誼 郭" userId="cbdf3b8b482db934" providerId="LiveId" clId="{F90CEE5F-D7AB-454D-8894-EC3942346FB6}" dt="2021-06-26T14:16:15.719" v="140" actId="478"/>
          <ac:spMkLst>
            <pc:docMk/>
            <pc:sldMk cId="2720098714" sldId="283"/>
            <ac:spMk id="2" creationId="{50363951-C92D-4D62-A4A4-3E375694B593}"/>
          </ac:spMkLst>
        </pc:spChg>
        <pc:spChg chg="mod">
          <ac:chgData name="嘉誼 郭" userId="cbdf3b8b482db934" providerId="LiveId" clId="{F90CEE5F-D7AB-454D-8894-EC3942346FB6}" dt="2021-06-26T14:13:22.810" v="128" actId="1076"/>
          <ac:spMkLst>
            <pc:docMk/>
            <pc:sldMk cId="2720098714" sldId="283"/>
            <ac:spMk id="3" creationId="{AAF0560F-CF2F-4E40-9476-B3C96FF5CBB0}"/>
          </ac:spMkLst>
        </pc:spChg>
        <pc:spChg chg="add mod">
          <ac:chgData name="嘉誼 郭" userId="cbdf3b8b482db934" providerId="LiveId" clId="{F90CEE5F-D7AB-454D-8894-EC3942346FB6}" dt="2021-06-26T14:16:15.719" v="140" actId="478"/>
          <ac:spMkLst>
            <pc:docMk/>
            <pc:sldMk cId="2720098714" sldId="283"/>
            <ac:spMk id="5" creationId="{9F6C6F61-E9AF-4B1D-A077-735C0A044024}"/>
          </ac:spMkLst>
        </pc:spChg>
      </pc:sldChg>
      <pc:sldChg chg="addSp delSp modSp add mod">
        <pc:chgData name="嘉誼 郭" userId="cbdf3b8b482db934" providerId="LiveId" clId="{F90CEE5F-D7AB-454D-8894-EC3942346FB6}" dt="2021-06-26T14:16:20.739" v="141" actId="478"/>
        <pc:sldMkLst>
          <pc:docMk/>
          <pc:sldMk cId="2772877962" sldId="284"/>
        </pc:sldMkLst>
        <pc:spChg chg="del">
          <ac:chgData name="嘉誼 郭" userId="cbdf3b8b482db934" providerId="LiveId" clId="{F90CEE5F-D7AB-454D-8894-EC3942346FB6}" dt="2021-06-26T14:16:20.739" v="141" actId="478"/>
          <ac:spMkLst>
            <pc:docMk/>
            <pc:sldMk cId="2772877962" sldId="284"/>
            <ac:spMk id="2" creationId="{50363951-C92D-4D62-A4A4-3E375694B593}"/>
          </ac:spMkLst>
        </pc:spChg>
        <pc:spChg chg="mod">
          <ac:chgData name="嘉誼 郭" userId="cbdf3b8b482db934" providerId="LiveId" clId="{F90CEE5F-D7AB-454D-8894-EC3942346FB6}" dt="2021-06-26T14:14:05.247" v="135" actId="1076"/>
          <ac:spMkLst>
            <pc:docMk/>
            <pc:sldMk cId="2772877962" sldId="284"/>
            <ac:spMk id="3" creationId="{AAF0560F-CF2F-4E40-9476-B3C96FF5CBB0}"/>
          </ac:spMkLst>
        </pc:spChg>
        <pc:spChg chg="add mod">
          <ac:chgData name="嘉誼 郭" userId="cbdf3b8b482db934" providerId="LiveId" clId="{F90CEE5F-D7AB-454D-8894-EC3942346FB6}" dt="2021-06-26T14:16:20.739" v="141" actId="478"/>
          <ac:spMkLst>
            <pc:docMk/>
            <pc:sldMk cId="2772877962" sldId="284"/>
            <ac:spMk id="5" creationId="{F9186F50-F0AF-4078-B449-BC82983C42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2021/6/26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2021/6/26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73F73E-E271-42E8-9821-5104CCC39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2F68908-A774-4298-9591-89BBBA4D4380}" type="datetime1">
              <a:rPr lang="zh-TW" altLang="en-US" noProof="0" smtClean="0"/>
              <a:t>2021/6/26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2021/6/26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2021/6/26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2021/6/26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花的特寫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空氣裡的回憶</a:t>
            </a:r>
            <a:endParaRPr lang="zh-tw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63951-C92D-4D62-A4A4-3E375694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629"/>
            <a:ext cx="10515600" cy="583800"/>
          </a:xfrm>
        </p:spPr>
        <p:txBody>
          <a:bodyPr/>
          <a:lstStyle/>
          <a:p>
            <a:pPr algn="ctr"/>
            <a:r>
              <a:rPr lang="zh-TW" altLang="en-US" sz="3600" dirty="0"/>
              <a:t>用味道感受生活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F0560F-CF2F-4E40-9476-B3C96FF5C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173" y="1729235"/>
            <a:ext cx="10942983" cy="4777581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「人可以在偉大之前、恐懼之前、在美之前閉上眼睛，可以不傾聽美妙的旋律或誘騙的言詞，卻不能逃避味道，因為味道與呼吸同在，人呼吸的時候，味道就同時滲透進來。」</a:t>
            </a:r>
            <a:endParaRPr lang="en-US" altLang="zh-TW" sz="3200" dirty="0"/>
          </a:p>
          <a:p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40582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F0560F-CF2F-4E40-9476-B3C96FF5C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173" y="1689479"/>
            <a:ext cx="10942983" cy="4777581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氣味，不僅用於取悅身體感官，更可重現生活情境記憶，某個飄渺而過、瞬間即逝的氣味，就可以令大腦馬上聯想到某個人，或是一種特定的情境，引發我們的情緒，甚至是記憶深處的回憶，最後影響我們的行為。</a:t>
            </a:r>
          </a:p>
          <a:p>
            <a:endParaRPr lang="en-US" altLang="zh-TW" sz="32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F6C6F61-E9AF-4B1D-A077-735C0A04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0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F0560F-CF2F-4E40-9476-B3C96FF5C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173" y="1239429"/>
            <a:ext cx="10942983" cy="4777581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不要低估嗅覺的重要，也不要忽視身邊氣味對我們潛意識的影響。好好呼吸周遭的空氣，靜下心來，注意那些飄過鼻尖的空氣分子，你會發現，每個地方的氣味，都是個獨特的回憶</a:t>
            </a:r>
            <a:r>
              <a:rPr lang="en-US" altLang="zh-TW" sz="3200" dirty="0"/>
              <a:t>……</a:t>
            </a:r>
          </a:p>
          <a:p>
            <a:r>
              <a:rPr lang="zh-TW" altLang="en-US" sz="3200" dirty="0"/>
              <a:t>嗅覺，比你想得更為重要！我們也應該重新找回嗅覺的能力，更加細緻地感受生活與世界。</a:t>
            </a:r>
          </a:p>
          <a:p>
            <a:endParaRPr lang="en-US" altLang="zh-TW" sz="32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9186F50-F0AF-4078-B449-BC82983C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87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A80C28-7816-400E-A3C4-0235C68C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79" y="285761"/>
            <a:ext cx="4283630" cy="60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4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E2A429E-FA03-4657-916C-7F0A040FF1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你可以永遠閉上眼睛、摀住耳朵、關上嘴巴，拒絕視覺、聽覺、味覺的干擾，卻無法持續停止呼吸。只要你在呼吸，嗅覺就如一縷輕煙，幽幽地竄入你的鼻尖，帶著你重回記憶的最深處</a:t>
            </a:r>
          </a:p>
        </p:txBody>
      </p:sp>
    </p:spTree>
    <p:extLst>
      <p:ext uri="{BB962C8B-B14F-4D97-AF65-F5344CB8AC3E}">
        <p14:creationId xmlns:p14="http://schemas.microsoft.com/office/powerpoint/2010/main" val="176824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FE6FC1-436B-4FD8-9D61-BDFB1105BE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3828" y="735151"/>
            <a:ext cx="10524344" cy="4911725"/>
          </a:xfrm>
        </p:spPr>
        <p:txBody>
          <a:bodyPr/>
          <a:lstStyle/>
          <a:p>
            <a:pPr algn="l"/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你還記得，小時候最難忘的味道嗎？</a:t>
            </a:r>
          </a:p>
          <a:p>
            <a:pPr algn="l"/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去外婆家，那股報紙油墨夾雜著她種的淡淡桂花香？</a:t>
            </a:r>
          </a:p>
          <a:p>
            <a:pPr algn="l"/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放學回家，走進廚房，媽媽做的紅燒排骨撲鼻而來？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C64860-682F-40EC-BC13-51DDE84B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47" y="3462627"/>
            <a:ext cx="3997601" cy="26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C3541A-CD87-4EF5-A232-8A3675249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5677" y="814664"/>
            <a:ext cx="11075505" cy="54403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3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辛曉琪一首耳熟能詳的歌：想念你的笑，想念你的外套，想念你白色襪子和你身上的味道，我想念你的吻，和手指淡淡煙草味道，記憶中曾被愛的味道</a:t>
            </a:r>
            <a:r>
              <a:rPr lang="en-US" altLang="zh-TW" sz="3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……</a:t>
            </a:r>
            <a:r>
              <a:rPr lang="zh-TW" altLang="en-US" sz="3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。</a:t>
            </a:r>
            <a:endParaRPr lang="en-US" altLang="zh-TW" sz="3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zh-TW" altLang="en-US" sz="3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zh-TW" altLang="en-US" sz="3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這些字句都清楚地描繪出嗅覺對於人類記憶的影響有多深。味道，看不到、聽不見、會忘記，看似不痛不癢，卻總能帶我們回到記憶深處。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5B64FA-F954-4A01-84B9-C4D7AA13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599" y="2199861"/>
            <a:ext cx="1851992" cy="18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6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BFC33-3202-402E-89A9-AE9164DD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972937"/>
            <a:ext cx="10515600" cy="583800"/>
          </a:xfrm>
        </p:spPr>
        <p:txBody>
          <a:bodyPr/>
          <a:lstStyle/>
          <a:p>
            <a:pPr algn="ctr"/>
            <a:r>
              <a:rPr lang="zh-TW" altLang="en-US" sz="4000" dirty="0"/>
              <a:t>嗅覺是記憶的線索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F23C6-77B1-4796-A909-9AF23CC009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122" y="1696278"/>
            <a:ext cx="10876124" cy="4327539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為什麼味道會讓我們有如此強烈的記憶呢？</a:t>
            </a:r>
            <a:endParaRPr lang="en-US" altLang="zh-TW" sz="3200" dirty="0"/>
          </a:p>
          <a:p>
            <a:r>
              <a:rPr lang="zh-TW" altLang="en-US" sz="3200" dirty="0"/>
              <a:t>有一次，朋友去美國佛羅里達，參觀迪士尼樂園的幕後運營總部。一群人走在樂園地底下的工作通道中，導覽的迪士尼員工突然停下來，指著幾個懸掛在天花板上的機器，問：「你們知道這是什麼嗎？」大家都搖頭。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328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8B4073-ABBC-4F2B-88E6-DA632965AC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273" y="1556737"/>
            <a:ext cx="11015110" cy="4911725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「</a:t>
            </a:r>
            <a:r>
              <a:rPr lang="en-US" altLang="zh-TW" sz="3200" dirty="0" err="1"/>
              <a:t>Smellitizers</a:t>
            </a:r>
            <a:r>
              <a:rPr lang="zh-TW" altLang="en-US" sz="3200" dirty="0"/>
              <a:t>！香味機！」迪士尼的人很得意的說。「你不是一進園區就會聞到剛出爐的餅乾和香草的甜味嗎？都是這些機器噴出來的！」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4F6B9F-54A3-40AF-9E4E-3DF4F1AC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343" y="2961861"/>
            <a:ext cx="4354996" cy="3266247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C9B61712-E9CD-473A-8744-357DE3A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80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3CC82B-4506-488F-9299-10703EBD38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9456" y="1662803"/>
            <a:ext cx="10524344" cy="4911725"/>
          </a:xfrm>
        </p:spPr>
        <p:txBody>
          <a:bodyPr/>
          <a:lstStyle/>
          <a:p>
            <a:r>
              <a:rPr lang="zh-TW" altLang="en-US" sz="3200" dirty="0"/>
              <a:t>正是因為甜點的香味讓人聯想到「幸福」，而且會喚起小時候去遊樂園或是去電影院看迪士尼電影的「回憶」，搭上四處播放的主題音樂，種種感官的刺激與幸福的回憶融合起來，這就是迪士尼樂園給所有遊客的迎賓禮！</a:t>
            </a:r>
          </a:p>
          <a:p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ADC9460-A12B-4706-8A3D-E9C9BED6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83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E2AF6E-D766-4738-A477-C0EC7738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811"/>
            <a:ext cx="10515600" cy="583800"/>
          </a:xfrm>
        </p:spPr>
        <p:txBody>
          <a:bodyPr/>
          <a:lstStyle/>
          <a:p>
            <a:pPr algn="ctr"/>
            <a:r>
              <a:rPr lang="zh-TW" altLang="en-US" sz="3600" dirty="0"/>
              <a:t>為什麼香味總是能夠喚起那麼強的感覺呢？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FC4C0B-FDC1-4793-A22E-26FE28B107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37252"/>
            <a:ext cx="6516757" cy="5090285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因為掌管嗅覺的大腦區塊，鄰近大腦掌管情緒的邊緣系統，而情緒與記憶的儲存有著緊密連結。在所有感官之中，「嗅覺」的反應是最直接、最原始、也是最難以言語的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F386E0-2F25-4B1F-9728-E9C9A4F2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1" y="2048910"/>
            <a:ext cx="4362450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C67F63-4BB9-4728-801B-6C237176A1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81232"/>
            <a:ext cx="10691191" cy="4335255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嗅覺可以立刻喚起一連串的心情，嗅覺除了是基本的感官，也具備了喚醒記憶的功能，就算是遺失已久的記憶，也都有機會靠嗅覺找到線索。</a:t>
            </a:r>
            <a:endParaRPr lang="en-US" altLang="zh-TW" sz="3200" dirty="0"/>
          </a:p>
          <a:p>
            <a:r>
              <a:rPr lang="zh-TW" altLang="en-US" sz="3200" dirty="0"/>
              <a:t>嗅覺不但會影響我們的情緒和記憶，甚至還會影響我們當下的行為與決策。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E78F7EA-D4BD-4413-8CD1-9AE5B871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229227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{CCA87064-0E08-4876-A877-116D5760F09B}tf11176810_win32</Template>
  <TotalTime>72</TotalTime>
  <Words>692</Words>
  <Application>Microsoft Office PowerPoint</Application>
  <PresentationFormat>寬螢幕</PresentationFormat>
  <Paragraphs>24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Microsoft JhengHei UI</vt:lpstr>
      <vt:lpstr>Arial</vt:lpstr>
      <vt:lpstr>Calibri</vt:lpstr>
      <vt:lpstr>Times New Roman</vt:lpstr>
      <vt:lpstr>創意漸層 </vt:lpstr>
      <vt:lpstr>空氣裡的回憶</vt:lpstr>
      <vt:lpstr>PowerPoint 簡報</vt:lpstr>
      <vt:lpstr>PowerPoint 簡報</vt:lpstr>
      <vt:lpstr>PowerPoint 簡報</vt:lpstr>
      <vt:lpstr>嗅覺是記憶的線索</vt:lpstr>
      <vt:lpstr>PowerPoint 簡報</vt:lpstr>
      <vt:lpstr>PowerPoint 簡報</vt:lpstr>
      <vt:lpstr>為什麼香味總是能夠喚起那麼強的感覺呢？</vt:lpstr>
      <vt:lpstr>PowerPoint 簡報</vt:lpstr>
      <vt:lpstr>用味道感受生活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空氣裡的回憶</dc:title>
  <dc:creator>嘉誼 郭</dc:creator>
  <cp:lastModifiedBy>嘉誼 郭</cp:lastModifiedBy>
  <cp:revision>3</cp:revision>
  <dcterms:created xsi:type="dcterms:W3CDTF">2021-06-26T13:02:30Z</dcterms:created>
  <dcterms:modified xsi:type="dcterms:W3CDTF">2021-06-26T14:16:30Z</dcterms:modified>
</cp:coreProperties>
</file>