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69" r:id="rId6"/>
    <p:sldId id="273" r:id="rId7"/>
    <p:sldId id="276" r:id="rId8"/>
    <p:sldId id="274" r:id="rId9"/>
    <p:sldId id="278" r:id="rId10"/>
    <p:sldId id="267" r:id="rId11"/>
    <p:sldId id="272" r:id="rId12"/>
    <p:sldId id="280" r:id="rId13"/>
    <p:sldId id="27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FD399-E005-495F-B065-20091678F6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BAA64E7-BD48-4D6A-B0E4-F726659B7E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教</a:t>
          </a:r>
          <a:r>
            <a:rPr kumimoji="1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務主任</a:t>
          </a: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    許靜茹</a:t>
          </a:r>
          <a:endParaRPr kumimoji="1" lang="en-US" altLang="zh-TW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分機</a:t>
          </a:r>
          <a:r>
            <a: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821</a:t>
          </a:r>
        </a:p>
      </dgm:t>
    </dgm:pt>
    <dgm:pt modelId="{9074884D-2DB9-4DC9-A903-75DEA1F57E65}" type="parTrans" cxnId="{BC21B6FC-A4E4-4C36-AC0E-7BFB314F9C73}">
      <dgm:prSet/>
      <dgm:spPr/>
      <dgm:t>
        <a:bodyPr/>
        <a:lstStyle/>
        <a:p>
          <a:endParaRPr lang="zh-TW" altLang="en-US"/>
        </a:p>
      </dgm:t>
    </dgm:pt>
    <dgm:pt modelId="{43FF94B3-D29E-4461-A160-F16421DCA1EC}" type="sibTrans" cxnId="{BC21B6FC-A4E4-4C36-AC0E-7BFB314F9C73}">
      <dgm:prSet/>
      <dgm:spPr/>
      <dgm:t>
        <a:bodyPr/>
        <a:lstStyle/>
        <a:p>
          <a:endParaRPr lang="zh-TW" altLang="en-US"/>
        </a:p>
      </dgm:t>
    </dgm:pt>
    <dgm:pt modelId="{AD5FFC0D-88D1-46F7-BF55-FE43B4C487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教學</a:t>
          </a:r>
          <a:r>
            <a:rPr kumimoji="1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組</a:t>
          </a: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尤天予</a:t>
          </a:r>
          <a:endParaRPr kumimoji="1" lang="en-US" altLang="zh-TW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分機</a:t>
          </a:r>
          <a:r>
            <a: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822</a:t>
          </a: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 </a:t>
          </a:r>
          <a:endParaRPr kumimoji="1" lang="en-US" altLang="zh-TW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教師教學      </a:t>
          </a:r>
          <a:endParaRPr kumimoji="1" lang="en-US" altLang="zh-TW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BD551E9C-142B-4E2D-8ACF-A1AFAC53EFB0}" type="parTrans" cxnId="{1BA24D64-B10E-4DF6-B15E-3A6DFA74348D}">
      <dgm:prSet/>
      <dgm:spPr/>
      <dgm:t>
        <a:bodyPr/>
        <a:lstStyle/>
        <a:p>
          <a:endParaRPr lang="zh-TW" altLang="en-US"/>
        </a:p>
      </dgm:t>
    </dgm:pt>
    <dgm:pt modelId="{02C67EEE-9262-4258-BD16-9B5321A50584}" type="sibTrans" cxnId="{1BA24D64-B10E-4DF6-B15E-3A6DFA74348D}">
      <dgm:prSet/>
      <dgm:spPr/>
      <dgm:t>
        <a:bodyPr/>
        <a:lstStyle/>
        <a:p>
          <a:endParaRPr lang="zh-TW" altLang="en-US"/>
        </a:p>
      </dgm:t>
    </dgm:pt>
    <dgm:pt modelId="{36E9B604-3788-4D74-A4B1-21ADEE4857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註冊</a:t>
          </a:r>
          <a:r>
            <a:rPr kumimoji="1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組</a:t>
          </a: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吳斯維 </a:t>
          </a:r>
          <a:endParaRPr kumimoji="1" lang="en-US" altLang="zh-TW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分機</a:t>
          </a:r>
          <a:r>
            <a: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822</a:t>
          </a: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             學生成績、清寒補助</a:t>
          </a:r>
          <a:endParaRPr kumimoji="1" lang="zh-TW" altLang="zh-TW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endParaRPr>
        </a:p>
      </dgm:t>
    </dgm:pt>
    <dgm:pt modelId="{C4A33645-61F3-430E-A1D3-8EA31ADE1179}" type="parTrans" cxnId="{1FA90650-432F-4C97-93C2-41FE7E2452B3}">
      <dgm:prSet/>
      <dgm:spPr/>
      <dgm:t>
        <a:bodyPr/>
        <a:lstStyle/>
        <a:p>
          <a:endParaRPr lang="zh-TW" altLang="en-US"/>
        </a:p>
      </dgm:t>
    </dgm:pt>
    <dgm:pt modelId="{CDB43FD9-05C3-45BD-98CE-C345D9E424DD}" type="sibTrans" cxnId="{1FA90650-432F-4C97-93C2-41FE7E2452B3}">
      <dgm:prSet/>
      <dgm:spPr/>
      <dgm:t>
        <a:bodyPr/>
        <a:lstStyle/>
        <a:p>
          <a:endParaRPr lang="zh-TW" altLang="en-US"/>
        </a:p>
      </dgm:t>
    </dgm:pt>
    <dgm:pt modelId="{723BB8C0-EFBA-461C-818F-C0220A4A44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課研</a:t>
          </a:r>
          <a:r>
            <a:rPr kumimoji="1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組</a:t>
          </a: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溫如萍        分機</a:t>
          </a:r>
          <a:r>
            <a: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823</a:t>
          </a: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            學生教科書、圖書借閱 </a:t>
          </a:r>
          <a:endParaRPr kumimoji="1" lang="en-US" altLang="zh-TW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</dgm:t>
    </dgm:pt>
    <dgm:pt modelId="{87E6B813-F1C7-46AF-A2E5-D8FDBE7A5A63}" type="parTrans" cxnId="{0BBD8C3D-13F4-408F-B368-68F37BC35847}">
      <dgm:prSet/>
      <dgm:spPr/>
      <dgm:t>
        <a:bodyPr/>
        <a:lstStyle/>
        <a:p>
          <a:endParaRPr lang="zh-TW" altLang="en-US"/>
        </a:p>
      </dgm:t>
    </dgm:pt>
    <dgm:pt modelId="{CC78788A-CDEE-4CB2-A9D1-8FDBCA6B81C3}" type="sibTrans" cxnId="{0BBD8C3D-13F4-408F-B368-68F37BC35847}">
      <dgm:prSet/>
      <dgm:spPr/>
      <dgm:t>
        <a:bodyPr/>
        <a:lstStyle/>
        <a:p>
          <a:endParaRPr lang="zh-TW" altLang="en-US"/>
        </a:p>
      </dgm:t>
    </dgm:pt>
    <dgm:pt modelId="{E0CB0CB1-3F3E-4239-8BD8-2C3651D342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資訊組李海國</a:t>
          </a:r>
          <a:endParaRPr kumimoji="1" lang="en-US" altLang="zh-TW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分機</a:t>
          </a:r>
          <a:r>
            <a:rPr kumimoji="1" lang="en-US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823</a:t>
          </a:r>
          <a:r>
            <a: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     資訊設備借用</a:t>
          </a:r>
          <a:endParaRPr kumimoji="1" lang="zh-TW" altLang="zh-TW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endParaRPr>
        </a:p>
      </dgm:t>
    </dgm:pt>
    <dgm:pt modelId="{E5E436D7-16BE-40E5-A1C8-12663AFF6647}" type="parTrans" cxnId="{7C1B4BCB-21C9-4C53-B7BC-B5ADAB59F398}">
      <dgm:prSet/>
      <dgm:spPr/>
      <dgm:t>
        <a:bodyPr/>
        <a:lstStyle/>
        <a:p>
          <a:endParaRPr lang="zh-TW" altLang="en-US"/>
        </a:p>
      </dgm:t>
    </dgm:pt>
    <dgm:pt modelId="{6CE7EB13-33DC-4B42-B03D-A6D6BDF92D5F}" type="sibTrans" cxnId="{7C1B4BCB-21C9-4C53-B7BC-B5ADAB59F398}">
      <dgm:prSet/>
      <dgm:spPr/>
      <dgm:t>
        <a:bodyPr/>
        <a:lstStyle/>
        <a:p>
          <a:endParaRPr lang="zh-TW" altLang="en-US"/>
        </a:p>
      </dgm:t>
    </dgm:pt>
    <dgm:pt modelId="{A901F431-B07E-4CED-B80A-16B9BB1B7FF9}" type="pres">
      <dgm:prSet presAssocID="{DEBFD399-E005-495F-B065-20091678F6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CD1529-EFE1-48B2-94D6-225C99527934}" type="pres">
      <dgm:prSet presAssocID="{CBAA64E7-BD48-4D6A-B0E4-F726659B7EA0}" presName="hierRoot1" presStyleCnt="0">
        <dgm:presLayoutVars>
          <dgm:hierBranch/>
        </dgm:presLayoutVars>
      </dgm:prSet>
      <dgm:spPr/>
    </dgm:pt>
    <dgm:pt modelId="{69DE0952-6E84-459D-9642-2EBF9EED1A4E}" type="pres">
      <dgm:prSet presAssocID="{CBAA64E7-BD48-4D6A-B0E4-F726659B7EA0}" presName="rootComposite1" presStyleCnt="0"/>
      <dgm:spPr/>
    </dgm:pt>
    <dgm:pt modelId="{C6DFA1F1-1ADE-47F3-8DF9-8B84491A3FEA}" type="pres">
      <dgm:prSet presAssocID="{CBAA64E7-BD48-4D6A-B0E4-F726659B7EA0}" presName="rootText1" presStyleLbl="node0" presStyleIdx="0" presStyleCnt="1" custScaleX="83492" custScaleY="139362" custLinFactNeighborX="-27503" custLinFactNeighborY="-130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760584-1CFF-4B32-BA8E-A13C9D13B8D1}" type="pres">
      <dgm:prSet presAssocID="{CBAA64E7-BD48-4D6A-B0E4-F726659B7EA0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C04D341E-02A7-4CD8-813C-4550E7205DED}" type="pres">
      <dgm:prSet presAssocID="{CBAA64E7-BD48-4D6A-B0E4-F726659B7EA0}" presName="hierChild2" presStyleCnt="0"/>
      <dgm:spPr/>
    </dgm:pt>
    <dgm:pt modelId="{DAAEC8CD-93F9-4154-A721-4540C74EB072}" type="pres">
      <dgm:prSet presAssocID="{BD551E9C-142B-4E2D-8ACF-A1AFAC53EFB0}" presName="Name35" presStyleLbl="parChTrans1D2" presStyleIdx="0" presStyleCnt="4"/>
      <dgm:spPr/>
      <dgm:t>
        <a:bodyPr/>
        <a:lstStyle/>
        <a:p>
          <a:endParaRPr lang="zh-TW" altLang="en-US"/>
        </a:p>
      </dgm:t>
    </dgm:pt>
    <dgm:pt modelId="{BDCAB03A-A65B-4B85-A947-2819F7734B9B}" type="pres">
      <dgm:prSet presAssocID="{AD5FFC0D-88D1-46F7-BF55-FE43B4C4877D}" presName="hierRoot2" presStyleCnt="0">
        <dgm:presLayoutVars>
          <dgm:hierBranch/>
        </dgm:presLayoutVars>
      </dgm:prSet>
      <dgm:spPr/>
    </dgm:pt>
    <dgm:pt modelId="{825739D6-16C6-4BE3-B462-E617CECCDB2E}" type="pres">
      <dgm:prSet presAssocID="{AD5FFC0D-88D1-46F7-BF55-FE43B4C4877D}" presName="rootComposite" presStyleCnt="0"/>
      <dgm:spPr/>
    </dgm:pt>
    <dgm:pt modelId="{F6900AF7-363F-44DF-AB85-B7D82B32D252}" type="pres">
      <dgm:prSet presAssocID="{AD5FFC0D-88D1-46F7-BF55-FE43B4C4877D}" presName="rootText" presStyleLbl="node2" presStyleIdx="0" presStyleCnt="4" custScaleX="88022" custScaleY="1382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53C3CB2-A345-4DDF-9680-84F978B7C7F3}" type="pres">
      <dgm:prSet presAssocID="{AD5FFC0D-88D1-46F7-BF55-FE43B4C4877D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D638B59E-B192-4747-BFDA-1C36796EDE38}" type="pres">
      <dgm:prSet presAssocID="{AD5FFC0D-88D1-46F7-BF55-FE43B4C4877D}" presName="hierChild4" presStyleCnt="0"/>
      <dgm:spPr/>
    </dgm:pt>
    <dgm:pt modelId="{ED54D448-562F-41EF-B552-E867C2872085}" type="pres">
      <dgm:prSet presAssocID="{AD5FFC0D-88D1-46F7-BF55-FE43B4C4877D}" presName="hierChild5" presStyleCnt="0"/>
      <dgm:spPr/>
    </dgm:pt>
    <dgm:pt modelId="{A8DED9BD-A989-4377-83FA-D0169C990051}" type="pres">
      <dgm:prSet presAssocID="{C4A33645-61F3-430E-A1D3-8EA31ADE1179}" presName="Name35" presStyleLbl="parChTrans1D2" presStyleIdx="1" presStyleCnt="4"/>
      <dgm:spPr/>
      <dgm:t>
        <a:bodyPr/>
        <a:lstStyle/>
        <a:p>
          <a:endParaRPr lang="zh-TW" altLang="en-US"/>
        </a:p>
      </dgm:t>
    </dgm:pt>
    <dgm:pt modelId="{F7B5E8FF-7FD6-4B44-99C7-DCF066D61873}" type="pres">
      <dgm:prSet presAssocID="{36E9B604-3788-4D74-A4B1-21ADEE4857AA}" presName="hierRoot2" presStyleCnt="0">
        <dgm:presLayoutVars>
          <dgm:hierBranch/>
        </dgm:presLayoutVars>
      </dgm:prSet>
      <dgm:spPr/>
    </dgm:pt>
    <dgm:pt modelId="{BAFADB88-EC4E-4DCE-91B2-DB8815E401DE}" type="pres">
      <dgm:prSet presAssocID="{36E9B604-3788-4D74-A4B1-21ADEE4857AA}" presName="rootComposite" presStyleCnt="0"/>
      <dgm:spPr/>
    </dgm:pt>
    <dgm:pt modelId="{511F5D19-ED60-4ADD-B15C-E29E0BC9D35A}" type="pres">
      <dgm:prSet presAssocID="{36E9B604-3788-4D74-A4B1-21ADEE4857AA}" presName="rootText" presStyleLbl="node2" presStyleIdx="1" presStyleCnt="4" custScaleX="135171" custScaleY="140491" custLinFactNeighborX="-15727" custLinFactNeighborY="4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D45B30-A5A1-48B1-B399-6B12B747354F}" type="pres">
      <dgm:prSet presAssocID="{36E9B604-3788-4D74-A4B1-21ADEE4857AA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1EC896AB-399B-4881-9AEA-CB30DD53B514}" type="pres">
      <dgm:prSet presAssocID="{36E9B604-3788-4D74-A4B1-21ADEE4857AA}" presName="hierChild4" presStyleCnt="0"/>
      <dgm:spPr/>
    </dgm:pt>
    <dgm:pt modelId="{1EA855EE-8133-4405-901C-D7FFE0C23EF5}" type="pres">
      <dgm:prSet presAssocID="{36E9B604-3788-4D74-A4B1-21ADEE4857AA}" presName="hierChild5" presStyleCnt="0"/>
      <dgm:spPr/>
    </dgm:pt>
    <dgm:pt modelId="{FC18635E-5F17-4D20-90AD-30BE5B5931CC}" type="pres">
      <dgm:prSet presAssocID="{87E6B813-F1C7-46AF-A2E5-D8FDBE7A5A63}" presName="Name35" presStyleLbl="parChTrans1D2" presStyleIdx="2" presStyleCnt="4"/>
      <dgm:spPr/>
      <dgm:t>
        <a:bodyPr/>
        <a:lstStyle/>
        <a:p>
          <a:endParaRPr lang="zh-TW" altLang="en-US"/>
        </a:p>
      </dgm:t>
    </dgm:pt>
    <dgm:pt modelId="{ACA7D5D8-8797-4856-93E7-06222DDB6C07}" type="pres">
      <dgm:prSet presAssocID="{723BB8C0-EFBA-461C-818F-C0220A4A44BC}" presName="hierRoot2" presStyleCnt="0">
        <dgm:presLayoutVars>
          <dgm:hierBranch/>
        </dgm:presLayoutVars>
      </dgm:prSet>
      <dgm:spPr/>
    </dgm:pt>
    <dgm:pt modelId="{9B7DB84F-9F01-47A2-8381-6184B737E88A}" type="pres">
      <dgm:prSet presAssocID="{723BB8C0-EFBA-461C-818F-C0220A4A44BC}" presName="rootComposite" presStyleCnt="0"/>
      <dgm:spPr/>
    </dgm:pt>
    <dgm:pt modelId="{1D80A470-8594-4F84-B287-C0D70E14FB1C}" type="pres">
      <dgm:prSet presAssocID="{723BB8C0-EFBA-461C-818F-C0220A4A44BC}" presName="rootText" presStyleLbl="node2" presStyleIdx="2" presStyleCnt="4" custScaleX="145333" custScaleY="138571" custLinFactNeighborX="-17929" custLinFactNeighborY="11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3841DD-42E6-493F-8E3E-2C3811D180BC}" type="pres">
      <dgm:prSet presAssocID="{723BB8C0-EFBA-461C-818F-C0220A4A44BC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2524A2A4-E5D5-4435-8DE1-D2643C1B8222}" type="pres">
      <dgm:prSet presAssocID="{723BB8C0-EFBA-461C-818F-C0220A4A44BC}" presName="hierChild4" presStyleCnt="0"/>
      <dgm:spPr/>
    </dgm:pt>
    <dgm:pt modelId="{33A5ADBA-C583-4571-B1BC-F33F84DB407D}" type="pres">
      <dgm:prSet presAssocID="{723BB8C0-EFBA-461C-818F-C0220A4A44BC}" presName="hierChild5" presStyleCnt="0"/>
      <dgm:spPr/>
    </dgm:pt>
    <dgm:pt modelId="{91595741-0804-49C8-9E0A-0D722547638C}" type="pres">
      <dgm:prSet presAssocID="{E5E436D7-16BE-40E5-A1C8-12663AFF6647}" presName="Name35" presStyleLbl="parChTrans1D2" presStyleIdx="3" presStyleCnt="4"/>
      <dgm:spPr/>
      <dgm:t>
        <a:bodyPr/>
        <a:lstStyle/>
        <a:p>
          <a:endParaRPr lang="zh-TW" altLang="en-US"/>
        </a:p>
      </dgm:t>
    </dgm:pt>
    <dgm:pt modelId="{7FABA00A-0743-4031-B9E0-E30438BDB130}" type="pres">
      <dgm:prSet presAssocID="{E0CB0CB1-3F3E-4239-8BD8-2C3651D3421B}" presName="hierRoot2" presStyleCnt="0">
        <dgm:presLayoutVars>
          <dgm:hierBranch/>
        </dgm:presLayoutVars>
      </dgm:prSet>
      <dgm:spPr/>
    </dgm:pt>
    <dgm:pt modelId="{7204FC53-B2A3-4E62-AFB6-2EA100E3FDA2}" type="pres">
      <dgm:prSet presAssocID="{E0CB0CB1-3F3E-4239-8BD8-2C3651D3421B}" presName="rootComposite" presStyleCnt="0"/>
      <dgm:spPr/>
    </dgm:pt>
    <dgm:pt modelId="{18160942-5B2D-40EC-ADE0-CB03D3F6E88D}" type="pres">
      <dgm:prSet presAssocID="{E0CB0CB1-3F3E-4239-8BD8-2C3651D3421B}" presName="rootText" presStyleLbl="node2" presStyleIdx="3" presStyleCnt="4" custScaleX="88243" custScaleY="135028" custLinFactNeighborX="-23834" custLinFactNeighborY="117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DBFA3FC-000B-4FB0-928A-08F77F6913FA}" type="pres">
      <dgm:prSet presAssocID="{E0CB0CB1-3F3E-4239-8BD8-2C3651D3421B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4075F62B-71DE-43B4-B454-0835101304A7}" type="pres">
      <dgm:prSet presAssocID="{E0CB0CB1-3F3E-4239-8BD8-2C3651D3421B}" presName="hierChild4" presStyleCnt="0"/>
      <dgm:spPr/>
    </dgm:pt>
    <dgm:pt modelId="{B1ED4E70-887A-41B8-B94B-0F0806B97146}" type="pres">
      <dgm:prSet presAssocID="{E0CB0CB1-3F3E-4239-8BD8-2C3651D3421B}" presName="hierChild5" presStyleCnt="0"/>
      <dgm:spPr/>
    </dgm:pt>
    <dgm:pt modelId="{1C29EEEB-DC35-401C-8C41-70DFDC631F54}" type="pres">
      <dgm:prSet presAssocID="{CBAA64E7-BD48-4D6A-B0E4-F726659B7EA0}" presName="hierChild3" presStyleCnt="0"/>
      <dgm:spPr/>
    </dgm:pt>
  </dgm:ptLst>
  <dgm:cxnLst>
    <dgm:cxn modelId="{EAB5239A-5F82-4101-A87F-55F68CE10FBE}" type="presOf" srcId="{BD551E9C-142B-4E2D-8ACF-A1AFAC53EFB0}" destId="{DAAEC8CD-93F9-4154-A721-4540C74EB072}" srcOrd="0" destOrd="0" presId="urn:microsoft.com/office/officeart/2005/8/layout/orgChart1"/>
    <dgm:cxn modelId="{A1765682-C992-4E9D-A68A-EA41E0AD18ED}" type="presOf" srcId="{E0CB0CB1-3F3E-4239-8BD8-2C3651D3421B}" destId="{6DBFA3FC-000B-4FB0-928A-08F77F6913FA}" srcOrd="1" destOrd="0" presId="urn:microsoft.com/office/officeart/2005/8/layout/orgChart1"/>
    <dgm:cxn modelId="{7C1B4BCB-21C9-4C53-B7BC-B5ADAB59F398}" srcId="{CBAA64E7-BD48-4D6A-B0E4-F726659B7EA0}" destId="{E0CB0CB1-3F3E-4239-8BD8-2C3651D3421B}" srcOrd="3" destOrd="0" parTransId="{E5E436D7-16BE-40E5-A1C8-12663AFF6647}" sibTransId="{6CE7EB13-33DC-4B42-B03D-A6D6BDF92D5F}"/>
    <dgm:cxn modelId="{AB55A0C2-FE3A-4ED6-B891-481C5FDE96F5}" type="presOf" srcId="{DEBFD399-E005-495F-B065-20091678F65C}" destId="{A901F431-B07E-4CED-B80A-16B9BB1B7FF9}" srcOrd="0" destOrd="0" presId="urn:microsoft.com/office/officeart/2005/8/layout/orgChart1"/>
    <dgm:cxn modelId="{CB55A370-83F2-45BA-8F45-08476645E7C9}" type="presOf" srcId="{E0CB0CB1-3F3E-4239-8BD8-2C3651D3421B}" destId="{18160942-5B2D-40EC-ADE0-CB03D3F6E88D}" srcOrd="0" destOrd="0" presId="urn:microsoft.com/office/officeart/2005/8/layout/orgChart1"/>
    <dgm:cxn modelId="{0BBD8C3D-13F4-408F-B368-68F37BC35847}" srcId="{CBAA64E7-BD48-4D6A-B0E4-F726659B7EA0}" destId="{723BB8C0-EFBA-461C-818F-C0220A4A44BC}" srcOrd="2" destOrd="0" parTransId="{87E6B813-F1C7-46AF-A2E5-D8FDBE7A5A63}" sibTransId="{CC78788A-CDEE-4CB2-A9D1-8FDBCA6B81C3}"/>
    <dgm:cxn modelId="{B453A959-1067-4DE6-A740-22F7B82992CF}" type="presOf" srcId="{C4A33645-61F3-430E-A1D3-8EA31ADE1179}" destId="{A8DED9BD-A989-4377-83FA-D0169C990051}" srcOrd="0" destOrd="0" presId="urn:microsoft.com/office/officeart/2005/8/layout/orgChart1"/>
    <dgm:cxn modelId="{1FA90650-432F-4C97-93C2-41FE7E2452B3}" srcId="{CBAA64E7-BD48-4D6A-B0E4-F726659B7EA0}" destId="{36E9B604-3788-4D74-A4B1-21ADEE4857AA}" srcOrd="1" destOrd="0" parTransId="{C4A33645-61F3-430E-A1D3-8EA31ADE1179}" sibTransId="{CDB43FD9-05C3-45BD-98CE-C345D9E424DD}"/>
    <dgm:cxn modelId="{EB9A9DC0-7C4B-45D4-AD24-4F234C0FFC43}" type="presOf" srcId="{E5E436D7-16BE-40E5-A1C8-12663AFF6647}" destId="{91595741-0804-49C8-9E0A-0D722547638C}" srcOrd="0" destOrd="0" presId="urn:microsoft.com/office/officeart/2005/8/layout/orgChart1"/>
    <dgm:cxn modelId="{1BA24D64-B10E-4DF6-B15E-3A6DFA74348D}" srcId="{CBAA64E7-BD48-4D6A-B0E4-F726659B7EA0}" destId="{AD5FFC0D-88D1-46F7-BF55-FE43B4C4877D}" srcOrd="0" destOrd="0" parTransId="{BD551E9C-142B-4E2D-8ACF-A1AFAC53EFB0}" sibTransId="{02C67EEE-9262-4258-BD16-9B5321A50584}"/>
    <dgm:cxn modelId="{BC21B6FC-A4E4-4C36-AC0E-7BFB314F9C73}" srcId="{DEBFD399-E005-495F-B065-20091678F65C}" destId="{CBAA64E7-BD48-4D6A-B0E4-F726659B7EA0}" srcOrd="0" destOrd="0" parTransId="{9074884D-2DB9-4DC9-A903-75DEA1F57E65}" sibTransId="{43FF94B3-D29E-4461-A160-F16421DCA1EC}"/>
    <dgm:cxn modelId="{B8BD243F-5950-4C5C-90C7-36E39B9D6189}" type="presOf" srcId="{CBAA64E7-BD48-4D6A-B0E4-F726659B7EA0}" destId="{9D760584-1CFF-4B32-BA8E-A13C9D13B8D1}" srcOrd="1" destOrd="0" presId="urn:microsoft.com/office/officeart/2005/8/layout/orgChart1"/>
    <dgm:cxn modelId="{1BDA1419-22BC-4606-BC31-ED8661D53CB1}" type="presOf" srcId="{36E9B604-3788-4D74-A4B1-21ADEE4857AA}" destId="{511F5D19-ED60-4ADD-B15C-E29E0BC9D35A}" srcOrd="0" destOrd="0" presId="urn:microsoft.com/office/officeart/2005/8/layout/orgChart1"/>
    <dgm:cxn modelId="{D9DEC296-CE53-4411-BF7E-B9C6DA53B993}" type="presOf" srcId="{723BB8C0-EFBA-461C-818F-C0220A4A44BC}" destId="{813841DD-42E6-493F-8E3E-2C3811D180BC}" srcOrd="1" destOrd="0" presId="urn:microsoft.com/office/officeart/2005/8/layout/orgChart1"/>
    <dgm:cxn modelId="{0328DDB3-037C-4F3F-8072-78093268DA0B}" type="presOf" srcId="{AD5FFC0D-88D1-46F7-BF55-FE43B4C4877D}" destId="{A53C3CB2-A345-4DDF-9680-84F978B7C7F3}" srcOrd="1" destOrd="0" presId="urn:microsoft.com/office/officeart/2005/8/layout/orgChart1"/>
    <dgm:cxn modelId="{036C5A05-CE7F-4096-8EDA-B2F7DC924692}" type="presOf" srcId="{36E9B604-3788-4D74-A4B1-21ADEE4857AA}" destId="{81D45B30-A5A1-48B1-B399-6B12B747354F}" srcOrd="1" destOrd="0" presId="urn:microsoft.com/office/officeart/2005/8/layout/orgChart1"/>
    <dgm:cxn modelId="{FAB0149C-3421-4451-922B-8C0CA7FA3FC2}" type="presOf" srcId="{CBAA64E7-BD48-4D6A-B0E4-F726659B7EA0}" destId="{C6DFA1F1-1ADE-47F3-8DF9-8B84491A3FEA}" srcOrd="0" destOrd="0" presId="urn:microsoft.com/office/officeart/2005/8/layout/orgChart1"/>
    <dgm:cxn modelId="{D6AB0691-7B30-4FAC-A046-806C5653E794}" type="presOf" srcId="{AD5FFC0D-88D1-46F7-BF55-FE43B4C4877D}" destId="{F6900AF7-363F-44DF-AB85-B7D82B32D252}" srcOrd="0" destOrd="0" presId="urn:microsoft.com/office/officeart/2005/8/layout/orgChart1"/>
    <dgm:cxn modelId="{2868F096-B5B7-4B2D-BB40-8F00079C56B4}" type="presOf" srcId="{87E6B813-F1C7-46AF-A2E5-D8FDBE7A5A63}" destId="{FC18635E-5F17-4D20-90AD-30BE5B5931CC}" srcOrd="0" destOrd="0" presId="urn:microsoft.com/office/officeart/2005/8/layout/orgChart1"/>
    <dgm:cxn modelId="{A3529E4C-928D-4087-9969-E923622C551D}" type="presOf" srcId="{723BB8C0-EFBA-461C-818F-C0220A4A44BC}" destId="{1D80A470-8594-4F84-B287-C0D70E14FB1C}" srcOrd="0" destOrd="0" presId="urn:microsoft.com/office/officeart/2005/8/layout/orgChart1"/>
    <dgm:cxn modelId="{AB413D6F-866D-47AC-B36B-5349C8A35668}" type="presParOf" srcId="{A901F431-B07E-4CED-B80A-16B9BB1B7FF9}" destId="{5CCD1529-EFE1-48B2-94D6-225C99527934}" srcOrd="0" destOrd="0" presId="urn:microsoft.com/office/officeart/2005/8/layout/orgChart1"/>
    <dgm:cxn modelId="{F97A74C0-54C5-4DF1-9DE8-86846A7DD126}" type="presParOf" srcId="{5CCD1529-EFE1-48B2-94D6-225C99527934}" destId="{69DE0952-6E84-459D-9642-2EBF9EED1A4E}" srcOrd="0" destOrd="0" presId="urn:microsoft.com/office/officeart/2005/8/layout/orgChart1"/>
    <dgm:cxn modelId="{2F50A176-CB2C-44AB-A0AE-A7A3D8EC6FF5}" type="presParOf" srcId="{69DE0952-6E84-459D-9642-2EBF9EED1A4E}" destId="{C6DFA1F1-1ADE-47F3-8DF9-8B84491A3FEA}" srcOrd="0" destOrd="0" presId="urn:microsoft.com/office/officeart/2005/8/layout/orgChart1"/>
    <dgm:cxn modelId="{6854D45A-7662-44B9-93B0-29BE612946C1}" type="presParOf" srcId="{69DE0952-6E84-459D-9642-2EBF9EED1A4E}" destId="{9D760584-1CFF-4B32-BA8E-A13C9D13B8D1}" srcOrd="1" destOrd="0" presId="urn:microsoft.com/office/officeart/2005/8/layout/orgChart1"/>
    <dgm:cxn modelId="{05F4D8B3-2634-4231-806C-2849B62C193F}" type="presParOf" srcId="{5CCD1529-EFE1-48B2-94D6-225C99527934}" destId="{C04D341E-02A7-4CD8-813C-4550E7205DED}" srcOrd="1" destOrd="0" presId="urn:microsoft.com/office/officeart/2005/8/layout/orgChart1"/>
    <dgm:cxn modelId="{B3A2C8BD-EA1A-4F4B-B2ED-82FF23768861}" type="presParOf" srcId="{C04D341E-02A7-4CD8-813C-4550E7205DED}" destId="{DAAEC8CD-93F9-4154-A721-4540C74EB072}" srcOrd="0" destOrd="0" presId="urn:microsoft.com/office/officeart/2005/8/layout/orgChart1"/>
    <dgm:cxn modelId="{21DF731D-A259-4216-8E43-147504E7C04F}" type="presParOf" srcId="{C04D341E-02A7-4CD8-813C-4550E7205DED}" destId="{BDCAB03A-A65B-4B85-A947-2819F7734B9B}" srcOrd="1" destOrd="0" presId="urn:microsoft.com/office/officeart/2005/8/layout/orgChart1"/>
    <dgm:cxn modelId="{DDD27837-AD4C-448A-B276-55A5A812C715}" type="presParOf" srcId="{BDCAB03A-A65B-4B85-A947-2819F7734B9B}" destId="{825739D6-16C6-4BE3-B462-E617CECCDB2E}" srcOrd="0" destOrd="0" presId="urn:microsoft.com/office/officeart/2005/8/layout/orgChart1"/>
    <dgm:cxn modelId="{35444796-8B0A-45B7-AC7C-96A86FF49685}" type="presParOf" srcId="{825739D6-16C6-4BE3-B462-E617CECCDB2E}" destId="{F6900AF7-363F-44DF-AB85-B7D82B32D252}" srcOrd="0" destOrd="0" presId="urn:microsoft.com/office/officeart/2005/8/layout/orgChart1"/>
    <dgm:cxn modelId="{192361CD-BC92-4E73-9E3F-0E3626D27D11}" type="presParOf" srcId="{825739D6-16C6-4BE3-B462-E617CECCDB2E}" destId="{A53C3CB2-A345-4DDF-9680-84F978B7C7F3}" srcOrd="1" destOrd="0" presId="urn:microsoft.com/office/officeart/2005/8/layout/orgChart1"/>
    <dgm:cxn modelId="{EBA72EA9-2195-43AB-85C2-03FE15B512FA}" type="presParOf" srcId="{BDCAB03A-A65B-4B85-A947-2819F7734B9B}" destId="{D638B59E-B192-4747-BFDA-1C36796EDE38}" srcOrd="1" destOrd="0" presId="urn:microsoft.com/office/officeart/2005/8/layout/orgChart1"/>
    <dgm:cxn modelId="{774E8274-5FC9-4D82-9910-22B2A66739D3}" type="presParOf" srcId="{BDCAB03A-A65B-4B85-A947-2819F7734B9B}" destId="{ED54D448-562F-41EF-B552-E867C2872085}" srcOrd="2" destOrd="0" presId="urn:microsoft.com/office/officeart/2005/8/layout/orgChart1"/>
    <dgm:cxn modelId="{42DBFCF3-9E56-46A9-A240-0C0B6F362E66}" type="presParOf" srcId="{C04D341E-02A7-4CD8-813C-4550E7205DED}" destId="{A8DED9BD-A989-4377-83FA-D0169C990051}" srcOrd="2" destOrd="0" presId="urn:microsoft.com/office/officeart/2005/8/layout/orgChart1"/>
    <dgm:cxn modelId="{28B540AA-E880-404B-B1CE-946B2EFBC011}" type="presParOf" srcId="{C04D341E-02A7-4CD8-813C-4550E7205DED}" destId="{F7B5E8FF-7FD6-4B44-99C7-DCF066D61873}" srcOrd="3" destOrd="0" presId="urn:microsoft.com/office/officeart/2005/8/layout/orgChart1"/>
    <dgm:cxn modelId="{277592CF-29B0-43BD-AC96-00D7D35E73E5}" type="presParOf" srcId="{F7B5E8FF-7FD6-4B44-99C7-DCF066D61873}" destId="{BAFADB88-EC4E-4DCE-91B2-DB8815E401DE}" srcOrd="0" destOrd="0" presId="urn:microsoft.com/office/officeart/2005/8/layout/orgChart1"/>
    <dgm:cxn modelId="{CD56D013-F6A4-4BCF-98BB-EFFD69E22DDA}" type="presParOf" srcId="{BAFADB88-EC4E-4DCE-91B2-DB8815E401DE}" destId="{511F5D19-ED60-4ADD-B15C-E29E0BC9D35A}" srcOrd="0" destOrd="0" presId="urn:microsoft.com/office/officeart/2005/8/layout/orgChart1"/>
    <dgm:cxn modelId="{7DB2AEEC-D42C-41D3-89AD-4128176539D7}" type="presParOf" srcId="{BAFADB88-EC4E-4DCE-91B2-DB8815E401DE}" destId="{81D45B30-A5A1-48B1-B399-6B12B747354F}" srcOrd="1" destOrd="0" presId="urn:microsoft.com/office/officeart/2005/8/layout/orgChart1"/>
    <dgm:cxn modelId="{4B5D2639-F74A-460B-8B1E-D5B4363FCBD1}" type="presParOf" srcId="{F7B5E8FF-7FD6-4B44-99C7-DCF066D61873}" destId="{1EC896AB-399B-4881-9AEA-CB30DD53B514}" srcOrd="1" destOrd="0" presId="urn:microsoft.com/office/officeart/2005/8/layout/orgChart1"/>
    <dgm:cxn modelId="{6295C759-F090-4B64-A577-6A2DE8AD9D5D}" type="presParOf" srcId="{F7B5E8FF-7FD6-4B44-99C7-DCF066D61873}" destId="{1EA855EE-8133-4405-901C-D7FFE0C23EF5}" srcOrd="2" destOrd="0" presId="urn:microsoft.com/office/officeart/2005/8/layout/orgChart1"/>
    <dgm:cxn modelId="{9D33A8AD-B035-49C8-8115-87ED2E586A4C}" type="presParOf" srcId="{C04D341E-02A7-4CD8-813C-4550E7205DED}" destId="{FC18635E-5F17-4D20-90AD-30BE5B5931CC}" srcOrd="4" destOrd="0" presId="urn:microsoft.com/office/officeart/2005/8/layout/orgChart1"/>
    <dgm:cxn modelId="{EEF97515-648E-455F-A911-3D61B7830F12}" type="presParOf" srcId="{C04D341E-02A7-4CD8-813C-4550E7205DED}" destId="{ACA7D5D8-8797-4856-93E7-06222DDB6C07}" srcOrd="5" destOrd="0" presId="urn:microsoft.com/office/officeart/2005/8/layout/orgChart1"/>
    <dgm:cxn modelId="{FC59A34C-E8FB-4C96-BB36-6BC56A3D9F10}" type="presParOf" srcId="{ACA7D5D8-8797-4856-93E7-06222DDB6C07}" destId="{9B7DB84F-9F01-47A2-8381-6184B737E88A}" srcOrd="0" destOrd="0" presId="urn:microsoft.com/office/officeart/2005/8/layout/orgChart1"/>
    <dgm:cxn modelId="{D4E36C59-FA9B-4044-8892-8141DB86BE08}" type="presParOf" srcId="{9B7DB84F-9F01-47A2-8381-6184B737E88A}" destId="{1D80A470-8594-4F84-B287-C0D70E14FB1C}" srcOrd="0" destOrd="0" presId="urn:microsoft.com/office/officeart/2005/8/layout/orgChart1"/>
    <dgm:cxn modelId="{D4C165D6-103D-4BA6-B0BA-F42161673BE9}" type="presParOf" srcId="{9B7DB84F-9F01-47A2-8381-6184B737E88A}" destId="{813841DD-42E6-493F-8E3E-2C3811D180BC}" srcOrd="1" destOrd="0" presId="urn:microsoft.com/office/officeart/2005/8/layout/orgChart1"/>
    <dgm:cxn modelId="{57264C98-D055-4B5F-BF08-9FC95246700D}" type="presParOf" srcId="{ACA7D5D8-8797-4856-93E7-06222DDB6C07}" destId="{2524A2A4-E5D5-4435-8DE1-D2643C1B8222}" srcOrd="1" destOrd="0" presId="urn:microsoft.com/office/officeart/2005/8/layout/orgChart1"/>
    <dgm:cxn modelId="{0A8B97FC-022D-4C73-B459-BA461393FD7B}" type="presParOf" srcId="{ACA7D5D8-8797-4856-93E7-06222DDB6C07}" destId="{33A5ADBA-C583-4571-B1BC-F33F84DB407D}" srcOrd="2" destOrd="0" presId="urn:microsoft.com/office/officeart/2005/8/layout/orgChart1"/>
    <dgm:cxn modelId="{C96337B7-23EB-4F40-85D8-A9C664481FCB}" type="presParOf" srcId="{C04D341E-02A7-4CD8-813C-4550E7205DED}" destId="{91595741-0804-49C8-9E0A-0D722547638C}" srcOrd="6" destOrd="0" presId="urn:microsoft.com/office/officeart/2005/8/layout/orgChart1"/>
    <dgm:cxn modelId="{2FD60482-340C-40C0-8F5B-48B576B18C38}" type="presParOf" srcId="{C04D341E-02A7-4CD8-813C-4550E7205DED}" destId="{7FABA00A-0743-4031-B9E0-E30438BDB130}" srcOrd="7" destOrd="0" presId="urn:microsoft.com/office/officeart/2005/8/layout/orgChart1"/>
    <dgm:cxn modelId="{C0D2C8A2-3285-45FD-8693-7A403921DF15}" type="presParOf" srcId="{7FABA00A-0743-4031-B9E0-E30438BDB130}" destId="{7204FC53-B2A3-4E62-AFB6-2EA100E3FDA2}" srcOrd="0" destOrd="0" presId="urn:microsoft.com/office/officeart/2005/8/layout/orgChart1"/>
    <dgm:cxn modelId="{77F2D8F8-EA9F-45EF-B853-6B1A000D7B47}" type="presParOf" srcId="{7204FC53-B2A3-4E62-AFB6-2EA100E3FDA2}" destId="{18160942-5B2D-40EC-ADE0-CB03D3F6E88D}" srcOrd="0" destOrd="0" presId="urn:microsoft.com/office/officeart/2005/8/layout/orgChart1"/>
    <dgm:cxn modelId="{D81383C4-B1DA-47CE-92CD-BD9B3ABF8AD8}" type="presParOf" srcId="{7204FC53-B2A3-4E62-AFB6-2EA100E3FDA2}" destId="{6DBFA3FC-000B-4FB0-928A-08F77F6913FA}" srcOrd="1" destOrd="0" presId="urn:microsoft.com/office/officeart/2005/8/layout/orgChart1"/>
    <dgm:cxn modelId="{842AF3E8-E792-4CF6-92C0-56DA017A7E65}" type="presParOf" srcId="{7FABA00A-0743-4031-B9E0-E30438BDB130}" destId="{4075F62B-71DE-43B4-B454-0835101304A7}" srcOrd="1" destOrd="0" presId="urn:microsoft.com/office/officeart/2005/8/layout/orgChart1"/>
    <dgm:cxn modelId="{3BDDAF2B-49B5-400D-99AF-01FDEDFDD1DD}" type="presParOf" srcId="{7FABA00A-0743-4031-B9E0-E30438BDB130}" destId="{B1ED4E70-887A-41B8-B94B-0F0806B97146}" srcOrd="2" destOrd="0" presId="urn:microsoft.com/office/officeart/2005/8/layout/orgChart1"/>
    <dgm:cxn modelId="{87D6F92B-32B8-4B67-B1C6-C74EAC19E95B}" type="presParOf" srcId="{5CCD1529-EFE1-48B2-94D6-225C99527934}" destId="{1C29EEEB-DC35-401C-8C41-70DFDC631F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5741-0804-49C8-9E0A-0D722547638C}">
      <dsp:nvSpPr>
        <dsp:cNvPr id="0" name=""/>
        <dsp:cNvSpPr/>
      </dsp:nvSpPr>
      <dsp:spPr>
        <a:xfrm>
          <a:off x="4610795" y="1832363"/>
          <a:ext cx="4350507" cy="557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387"/>
              </a:lnTo>
              <a:lnTo>
                <a:pt x="4350507" y="349387"/>
              </a:lnTo>
              <a:lnTo>
                <a:pt x="4350507" y="557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8635E-5F17-4D20-90AD-30BE5B5931CC}">
      <dsp:nvSpPr>
        <dsp:cNvPr id="0" name=""/>
        <dsp:cNvSpPr/>
      </dsp:nvSpPr>
      <dsp:spPr>
        <a:xfrm>
          <a:off x="4610795" y="1832363"/>
          <a:ext cx="1735765" cy="557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387"/>
              </a:lnTo>
              <a:lnTo>
                <a:pt x="1735765" y="349387"/>
              </a:lnTo>
              <a:lnTo>
                <a:pt x="1735765" y="557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ED9BD-A989-4377-83FA-D0169C990051}">
      <dsp:nvSpPr>
        <dsp:cNvPr id="0" name=""/>
        <dsp:cNvSpPr/>
      </dsp:nvSpPr>
      <dsp:spPr>
        <a:xfrm>
          <a:off x="3193200" y="1832363"/>
          <a:ext cx="1417594" cy="546321"/>
        </a:xfrm>
        <a:custGeom>
          <a:avLst/>
          <a:gdLst/>
          <a:ahLst/>
          <a:cxnLst/>
          <a:rect l="0" t="0" r="0" b="0"/>
          <a:pathLst>
            <a:path>
              <a:moveTo>
                <a:pt x="1417594" y="0"/>
              </a:moveTo>
              <a:lnTo>
                <a:pt x="1417594" y="338146"/>
              </a:lnTo>
              <a:lnTo>
                <a:pt x="0" y="338146"/>
              </a:lnTo>
              <a:lnTo>
                <a:pt x="0" y="5463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EC8CD-93F9-4154-A721-4540C74EB072}">
      <dsp:nvSpPr>
        <dsp:cNvPr id="0" name=""/>
        <dsp:cNvSpPr/>
      </dsp:nvSpPr>
      <dsp:spPr>
        <a:xfrm>
          <a:off x="876120" y="1832363"/>
          <a:ext cx="3734674" cy="545885"/>
        </a:xfrm>
        <a:custGeom>
          <a:avLst/>
          <a:gdLst/>
          <a:ahLst/>
          <a:cxnLst/>
          <a:rect l="0" t="0" r="0" b="0"/>
          <a:pathLst>
            <a:path>
              <a:moveTo>
                <a:pt x="3734674" y="0"/>
              </a:moveTo>
              <a:lnTo>
                <a:pt x="3734674" y="337709"/>
              </a:lnTo>
              <a:lnTo>
                <a:pt x="0" y="337709"/>
              </a:lnTo>
              <a:lnTo>
                <a:pt x="0" y="5458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FA1F1-1ADE-47F3-8DF9-8B84491A3FEA}">
      <dsp:nvSpPr>
        <dsp:cNvPr id="0" name=""/>
        <dsp:cNvSpPr/>
      </dsp:nvSpPr>
      <dsp:spPr>
        <a:xfrm>
          <a:off x="3783130" y="450852"/>
          <a:ext cx="1655330" cy="1381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教</a:t>
          </a:r>
          <a:r>
            <a:rPr kumimoji="1" lang="zh-TW" altLang="zh-TW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務主任</a:t>
          </a: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    許靜茹</a:t>
          </a:r>
          <a:endParaRPr kumimoji="1" lang="en-US" altLang="zh-TW" sz="2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分機</a:t>
          </a:r>
          <a:r>
            <a:rPr kumimoji="1" lang="en-US" altLang="zh-TW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821</a:t>
          </a:r>
        </a:p>
      </dsp:txBody>
      <dsp:txXfrm>
        <a:off x="3783130" y="450852"/>
        <a:ext cx="1655330" cy="1381510"/>
      </dsp:txXfrm>
    </dsp:sp>
    <dsp:sp modelId="{F6900AF7-363F-44DF-AB85-B7D82B32D252}">
      <dsp:nvSpPr>
        <dsp:cNvPr id="0" name=""/>
        <dsp:cNvSpPr/>
      </dsp:nvSpPr>
      <dsp:spPr>
        <a:xfrm>
          <a:off x="3548" y="2378248"/>
          <a:ext cx="1745143" cy="1370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教學</a:t>
          </a:r>
          <a:r>
            <a:rPr kumimoji="1" lang="zh-TW" altLang="zh-TW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組</a:t>
          </a: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尤天予</a:t>
          </a:r>
          <a:endParaRPr kumimoji="1" lang="en-US" altLang="zh-TW" sz="2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分機</a:t>
          </a:r>
          <a:r>
            <a:rPr kumimoji="1" lang="en-US" altLang="zh-TW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822</a:t>
          </a: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 </a:t>
          </a:r>
          <a:endParaRPr kumimoji="1" lang="en-US" altLang="zh-TW" sz="2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教師教學      </a:t>
          </a:r>
          <a:endParaRPr kumimoji="1" lang="en-US" altLang="zh-TW" sz="2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3548" y="2378248"/>
        <a:ext cx="1745143" cy="1370527"/>
      </dsp:txXfrm>
    </dsp:sp>
    <dsp:sp modelId="{511F5D19-ED60-4ADD-B15C-E29E0BC9D35A}">
      <dsp:nvSpPr>
        <dsp:cNvPr id="0" name=""/>
        <dsp:cNvSpPr/>
      </dsp:nvSpPr>
      <dsp:spPr>
        <a:xfrm>
          <a:off x="1853235" y="2378684"/>
          <a:ext cx="2679929" cy="1392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註冊</a:t>
          </a:r>
          <a:r>
            <a:rPr kumimoji="1" lang="zh-TW" altLang="zh-TW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組</a:t>
          </a: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吳斯維 </a:t>
          </a:r>
          <a:endParaRPr kumimoji="1" lang="en-US" altLang="zh-TW" sz="2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分機</a:t>
          </a:r>
          <a:r>
            <a:rPr kumimoji="1" lang="en-US" altLang="zh-TW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822</a:t>
          </a: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             學生成績、清寒補助</a:t>
          </a:r>
          <a:endParaRPr kumimoji="1" lang="zh-TW" altLang="zh-TW" sz="2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endParaRPr>
        </a:p>
      </dsp:txBody>
      <dsp:txXfrm>
        <a:off x="1853235" y="2378684"/>
        <a:ext cx="2679929" cy="1392702"/>
      </dsp:txXfrm>
    </dsp:sp>
    <dsp:sp modelId="{1D80A470-8594-4F84-B287-C0D70E14FB1C}">
      <dsp:nvSpPr>
        <dsp:cNvPr id="0" name=""/>
        <dsp:cNvSpPr/>
      </dsp:nvSpPr>
      <dsp:spPr>
        <a:xfrm>
          <a:off x="4905859" y="2389926"/>
          <a:ext cx="2881404" cy="137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課研</a:t>
          </a:r>
          <a:r>
            <a:rPr kumimoji="1" lang="zh-TW" altLang="zh-TW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組</a:t>
          </a: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溫如萍        分機</a:t>
          </a:r>
          <a:r>
            <a:rPr kumimoji="1" lang="en-US" altLang="zh-TW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823</a:t>
          </a: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            學生教科書、圖書借閱 </a:t>
          </a:r>
          <a:endParaRPr kumimoji="1" lang="en-US" altLang="zh-TW" sz="2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</dsp:txBody>
      <dsp:txXfrm>
        <a:off x="4905859" y="2389926"/>
        <a:ext cx="2881404" cy="1373669"/>
      </dsp:txXfrm>
    </dsp:sp>
    <dsp:sp modelId="{18160942-5B2D-40EC-ADE0-CB03D3F6E88D}">
      <dsp:nvSpPr>
        <dsp:cNvPr id="0" name=""/>
        <dsp:cNvSpPr/>
      </dsp:nvSpPr>
      <dsp:spPr>
        <a:xfrm>
          <a:off x="8086540" y="2389926"/>
          <a:ext cx="1749525" cy="1338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資訊組李海國</a:t>
          </a:r>
          <a:endParaRPr kumimoji="1" lang="en-US" altLang="zh-TW" sz="2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標楷體" pitchFamily="65" charset="-120"/>
            <a:ea typeface="標楷體" pitchFamily="65" charset="-12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分機</a:t>
          </a:r>
          <a:r>
            <a:rPr kumimoji="1" lang="en-US" altLang="zh-TW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823</a:t>
          </a:r>
          <a:r>
            <a:rPr kumimoji="1" lang="zh-TW" altLang="en-US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rPr>
            <a:t>     資訊設備借用</a:t>
          </a:r>
          <a:endParaRPr kumimoji="1" lang="zh-TW" altLang="zh-TW" sz="2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endParaRPr>
        </a:p>
      </dsp:txBody>
      <dsp:txXfrm>
        <a:off x="8086540" y="2389926"/>
        <a:ext cx="1749525" cy="1338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2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5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91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7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60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7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47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8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59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65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03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A44A-91B4-4D9D-8B6B-25CF0B36BD70}" type="datetimeFigureOut">
              <a:rPr lang="zh-TW" altLang="en-US" smtClean="0"/>
              <a:t>2023/9/11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C9450-C5E8-4558-AA12-3FDB72796D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112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學年度上學期家長日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校務工作說明</a:t>
            </a:r>
          </a:p>
        </p:txBody>
      </p:sp>
    </p:spTree>
    <p:extLst>
      <p:ext uri="{BB962C8B-B14F-4D97-AF65-F5344CB8AC3E}">
        <p14:creationId xmlns:p14="http://schemas.microsoft.com/office/powerpoint/2010/main" val="154572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472B9A-82D2-40E9-A9F5-A677BC11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7030A0"/>
                </a:solidFill>
                <a:ea typeface="文鼎粗圓" panose="020F0809000000000000" pitchFamily="49" charset="-120"/>
              </a:rPr>
              <a:t>本學期重要競賽活動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E6323A-1C3F-4B18-99D3-7C716CCE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3756"/>
          </a:xfrm>
        </p:spPr>
        <p:txBody>
          <a:bodyPr>
            <a:normAutofit fontScale="85000" lnSpcReduction="20000"/>
          </a:bodyPr>
          <a:lstStyle/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新北市語文競賽：區賽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9/10(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日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；市賽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靜態組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)9/17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 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動態組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)9/24</a:t>
            </a:r>
          </a:p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新北市原住民語文競賽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:9/16(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六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</a:p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聯合盃作文大賽新北市初賽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:11/5</a:t>
            </a:r>
          </a:p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南區美展、世界兒童畫展：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9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～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11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月</a:t>
            </a:r>
            <a:endParaRPr lang="en-US" altLang="zh-TW" sz="3200" dirty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新北市英語歌曲比賽</a:t>
            </a:r>
            <a:r>
              <a:rPr lang="en-US" altLang="zh-TW" sz="28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:11</a:t>
            </a:r>
            <a:r>
              <a:rPr lang="zh-TW" altLang="en-US" sz="28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月</a:t>
            </a:r>
            <a:endParaRPr lang="en-US" altLang="zh-TW" sz="2800" dirty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校內語文競賽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全校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):</a:t>
            </a:r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靜態比賽</a:t>
            </a:r>
            <a:r>
              <a:rPr lang="en-US" altLang="zh-TW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12/8</a:t>
            </a:r>
            <a:r>
              <a:rPr lang="zh-TW" altLang="en-US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、動態比賽</a:t>
            </a:r>
            <a:r>
              <a:rPr lang="en-US" altLang="zh-TW" sz="24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12/15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48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36"/>
    </mc:Choice>
    <mc:Fallback xmlns="">
      <p:transition spd="slow" advTm="438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11C677-9FF9-4A14-A626-12ABDAB1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7030A0"/>
                </a:solidFill>
                <a:ea typeface="文鼎粗圓" panose="020F0809000000000000" pitchFamily="49" charset="-120"/>
              </a:rPr>
              <a:t>新北校園通</a:t>
            </a:r>
            <a:r>
              <a:rPr lang="en-US" altLang="zh-TW" sz="6000" b="1" dirty="0">
                <a:solidFill>
                  <a:srgbClr val="7030A0"/>
                </a:solidFill>
                <a:ea typeface="文鼎粗圓" panose="020F0809000000000000" pitchFamily="49" charset="-120"/>
              </a:rPr>
              <a:t>APP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406B7E-25E9-4937-AF24-E5B1484B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2969" cy="3767307"/>
          </a:xfrm>
        </p:spPr>
        <p:txBody>
          <a:bodyPr>
            <a:normAutofit fontScale="92500" lnSpcReduction="20000"/>
          </a:bodyPr>
          <a:lstStyle/>
          <a:p>
            <a:pPr marL="685800" lvl="0" indent="-6858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智慧型手機ＡＰＰ搜尋下載“新北校園通”</a:t>
            </a:r>
            <a:endParaRPr lang="en-US" altLang="zh-TW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文鼎粗圓" pitchFamily="49" charset="-120"/>
                <a:ea typeface="文鼎粗圓" pitchFamily="49" charset="-120"/>
              </a:rPr>
              <a:t>學生請假～</a:t>
            </a:r>
            <a:r>
              <a:rPr lang="zh-TW" altLang="en-US" b="1" dirty="0">
                <a:latin typeface="文鼎粗圓" pitchFamily="49" charset="-120"/>
                <a:ea typeface="文鼎粗圓" pitchFamily="49" charset="-120"/>
              </a:rPr>
              <a:t>上課ＹＯ</a:t>
            </a:r>
            <a:endParaRPr lang="en-US" altLang="zh-TW" b="1" dirty="0">
              <a:latin typeface="文鼎粗圓" pitchFamily="49" charset="-120"/>
              <a:ea typeface="文鼎粗圓" pitchFamily="49" charset="-12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文鼎粗圓" pitchFamily="49" charset="-120"/>
                <a:ea typeface="文鼎粗圓" pitchFamily="49" charset="-120"/>
              </a:rPr>
              <a:t>繳學費～</a:t>
            </a:r>
            <a:r>
              <a:rPr lang="zh-TW" altLang="en-US" b="1" dirty="0">
                <a:latin typeface="文鼎粗圓" pitchFamily="49" charset="-120"/>
                <a:ea typeface="文鼎粗圓" pitchFamily="49" charset="-120"/>
              </a:rPr>
              <a:t>學費ｐａｙ</a:t>
            </a:r>
            <a:endParaRPr lang="en-US" altLang="zh-TW" b="1" dirty="0">
              <a:latin typeface="文鼎粗圓" pitchFamily="49" charset="-120"/>
              <a:ea typeface="文鼎粗圓" pitchFamily="49" charset="-12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文鼎粗圓" pitchFamily="49" charset="-120"/>
                <a:ea typeface="文鼎粗圓" pitchFamily="49" charset="-120"/>
              </a:rPr>
              <a:t>停課不停學</a:t>
            </a:r>
            <a:r>
              <a:rPr lang="en-US" altLang="zh-TW" dirty="0">
                <a:latin typeface="文鼎粗圓" pitchFamily="49" charset="-120"/>
                <a:ea typeface="文鼎粗圓" pitchFamily="49" charset="-120"/>
              </a:rPr>
              <a:t>~</a:t>
            </a:r>
            <a:r>
              <a:rPr lang="zh-TW" altLang="en-US" b="1" dirty="0">
                <a:latin typeface="文鼎粗圓" pitchFamily="49" charset="-120"/>
                <a:ea typeface="文鼎粗圓" pitchFamily="49" charset="-120"/>
              </a:rPr>
              <a:t>親師生平台</a:t>
            </a:r>
            <a:endParaRPr lang="en-US" altLang="zh-TW" b="1" dirty="0">
              <a:latin typeface="文鼎粗圓" pitchFamily="49" charset="-120"/>
              <a:ea typeface="文鼎粗圓" pitchFamily="49" charset="-12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文鼎粗圓" pitchFamily="49" charset="-120"/>
                <a:ea typeface="文鼎粗圓" pitchFamily="49" charset="-120"/>
              </a:rPr>
              <a:t>學生成績單查詢</a:t>
            </a:r>
            <a:r>
              <a:rPr lang="en-US" altLang="zh-TW" dirty="0">
                <a:latin typeface="文鼎粗圓" pitchFamily="49" charset="-120"/>
                <a:ea typeface="文鼎粗圓" pitchFamily="49" charset="-120"/>
              </a:rPr>
              <a:t>~</a:t>
            </a:r>
            <a:r>
              <a:rPr lang="zh-TW" altLang="en-US" b="1" dirty="0">
                <a:latin typeface="文鼎粗圓" pitchFamily="49" charset="-120"/>
                <a:ea typeface="文鼎粗圓" pitchFamily="49" charset="-120"/>
              </a:rPr>
              <a:t>成績查詢</a:t>
            </a:r>
            <a:endParaRPr lang="en-US" altLang="zh-TW" b="1" dirty="0">
              <a:latin typeface="文鼎粗圓" pitchFamily="49" charset="-120"/>
              <a:ea typeface="文鼎粗圓" pitchFamily="49" charset="-12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文鼎粗圓" pitchFamily="49" charset="-120"/>
                <a:ea typeface="文鼎粗圓" pitchFamily="49" charset="-120"/>
              </a:rPr>
              <a:t>學生課表查詢</a:t>
            </a:r>
            <a:r>
              <a:rPr lang="en-US" altLang="zh-TW" dirty="0">
                <a:latin typeface="文鼎粗圓" pitchFamily="49" charset="-120"/>
                <a:ea typeface="文鼎粗圓" pitchFamily="49" charset="-120"/>
              </a:rPr>
              <a:t>~</a:t>
            </a:r>
            <a:r>
              <a:rPr lang="zh-TW" altLang="en-US" b="1" dirty="0">
                <a:latin typeface="文鼎粗圓" pitchFamily="49" charset="-120"/>
                <a:ea typeface="文鼎粗圓" pitchFamily="49" charset="-120"/>
              </a:rPr>
              <a:t>教學課表</a:t>
            </a:r>
            <a:endParaRPr lang="en-US" altLang="zh-TW" b="1" dirty="0">
              <a:latin typeface="文鼎粗圓" pitchFamily="49" charset="-120"/>
              <a:ea typeface="文鼎粗圓" pitchFamily="49" charset="-12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latin typeface="文鼎粗圓" pitchFamily="49" charset="-120"/>
                <a:ea typeface="文鼎粗圓" pitchFamily="49" charset="-120"/>
              </a:rPr>
              <a:t>學生健康資料</a:t>
            </a:r>
            <a:r>
              <a:rPr lang="en-US" altLang="zh-TW" dirty="0">
                <a:latin typeface="文鼎粗圓" pitchFamily="49" charset="-120"/>
                <a:ea typeface="文鼎粗圓" pitchFamily="49" charset="-120"/>
              </a:rPr>
              <a:t>~</a:t>
            </a:r>
            <a:r>
              <a:rPr lang="zh-TW" altLang="en-US" b="1" dirty="0">
                <a:latin typeface="文鼎粗圓" pitchFamily="49" charset="-120"/>
                <a:ea typeface="文鼎粗圓" pitchFamily="49" charset="-120"/>
              </a:rPr>
              <a:t>寶貝</a:t>
            </a:r>
            <a:r>
              <a:rPr lang="en-US" altLang="zh-TW" b="1" dirty="0" err="1">
                <a:latin typeface="文鼎粗圓" pitchFamily="49" charset="-120"/>
                <a:ea typeface="文鼎粗圓" pitchFamily="49" charset="-120"/>
              </a:rPr>
              <a:t>i</a:t>
            </a:r>
            <a:r>
              <a:rPr lang="zh-TW" altLang="en-US" b="1" dirty="0" smtClean="0">
                <a:latin typeface="文鼎粗圓" pitchFamily="49" charset="-120"/>
                <a:ea typeface="文鼎粗圓" pitchFamily="49" charset="-120"/>
              </a:rPr>
              <a:t>健康</a:t>
            </a:r>
            <a:endParaRPr lang="en-US" altLang="zh-TW" b="1" dirty="0" smtClean="0">
              <a:latin typeface="文鼎粗圓" pitchFamily="49" charset="-120"/>
              <a:ea typeface="文鼎粗圓" pitchFamily="49" charset="-12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到</a:t>
            </a: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離校即時</a:t>
            </a:r>
            <a:r>
              <a:rPr lang="zh-TW" altLang="en-US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通知</a:t>
            </a:r>
            <a:r>
              <a:rPr lang="en-US" altLang="zh-TW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新學年度啟用</a:t>
            </a:r>
            <a:r>
              <a:rPr lang="en-US" altLang="zh-TW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)</a:t>
            </a:r>
            <a:endParaRPr lang="en-US" altLang="zh-TW" b="1" dirty="0">
              <a:latin typeface="文鼎粗圓" pitchFamily="49" charset="-120"/>
              <a:ea typeface="文鼎粗圓" pitchFamily="49" charset="-12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altLang="zh-TW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0A6EFB-8271-4D80-8D74-98B8927FF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27" y="2894664"/>
            <a:ext cx="1866344" cy="162922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8AEAFFC-9236-484F-BC8C-74E8F18DD7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69" y="1825625"/>
            <a:ext cx="3167863" cy="35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40"/>
    </mc:Choice>
    <mc:Fallback xmlns="">
      <p:transition spd="slow" advTm="4094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11C677-9FF9-4A14-A626-12ABDAB1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7030A0"/>
                </a:solidFill>
                <a:ea typeface="文鼎粗圓" panose="020F0809000000000000" pitchFamily="49" charset="-120"/>
              </a:rPr>
              <a:t>新北校園通</a:t>
            </a:r>
            <a:r>
              <a:rPr lang="en-US" altLang="zh-TW" sz="6000" b="1" dirty="0">
                <a:solidFill>
                  <a:srgbClr val="7030A0"/>
                </a:solidFill>
                <a:ea typeface="文鼎粗圓" panose="020F0809000000000000" pitchFamily="49" charset="-120"/>
              </a:rPr>
              <a:t>APP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406B7E-25E9-4937-AF24-E5B1484B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7654" cy="3767307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zh-TW" altLang="en-US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「</a:t>
            </a: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新北校園通」</a:t>
            </a:r>
            <a:r>
              <a:rPr lang="en-US" altLang="zh-TW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APP</a:t>
            </a: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從幼兒園、國小、國中到高中職學校的學生、老師和家長都能使用，</a:t>
            </a:r>
            <a:r>
              <a:rPr lang="en-US" altLang="zh-TW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APP</a:t>
            </a: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提供的服務功能豐富。請家長們多加運用。  </a:t>
            </a:r>
            <a:endParaRPr lang="en-US" altLang="zh-TW" dirty="0" smtClean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zh-TW" altLang="en-US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相關</a:t>
            </a: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資源如下：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一、新北校園通</a:t>
            </a:r>
            <a:r>
              <a:rPr lang="en-US" altLang="zh-TW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APP</a:t>
            </a: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官方操作說明與影片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altLang="zh-TW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https://mis.ntpc.edu.tw/p/404-1001-5733.php?Lang=zh-tw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二、加入「智慧生活</a:t>
            </a:r>
            <a:r>
              <a:rPr lang="en-US" altLang="zh-TW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e</a:t>
            </a: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起來」教育局官方社群，裡面有教育局專員、學校行政、老師、家長，有問題隨時提出，除了專員回覆之外，也有熱心的伙伴們協助回應。您已被邀請加入「智慧生活</a:t>
            </a:r>
            <a:r>
              <a:rPr lang="en-US" altLang="zh-TW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e</a:t>
            </a: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起來」！請點選以下連結加入社群！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altLang="zh-TW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https://line.me/ti/g2/_7TSNMaMb_o8aUwxlytytqEIw749r1QqEpprig?utm_source=invitation&amp;utm_medium=link_copy&amp;utm_campaign=default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三</a:t>
            </a:r>
            <a:r>
              <a:rPr lang="zh-TW" altLang="en-US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、到離校即時通知</a:t>
            </a:r>
            <a:r>
              <a:rPr lang="en-US" altLang="zh-TW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自由時報報導</a:t>
            </a:r>
            <a:r>
              <a:rPr lang="en-US" altLang="zh-TW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altLang="zh-TW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https</a:t>
            </a:r>
            <a:r>
              <a:rPr lang="en-US" altLang="zh-TW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://news.ltn.com.tw/news/life/breakingnews/4408154</a:t>
            </a:r>
            <a:endParaRPr lang="en-US" altLang="zh-TW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037125" y="356322"/>
            <a:ext cx="231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官方操作說明與影片</a:t>
            </a:r>
          </a:p>
          <a:p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037125" y="2466248"/>
            <a:ext cx="231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智慧</a:t>
            </a: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生活</a:t>
            </a:r>
            <a:r>
              <a:rPr lang="en-US" altLang="zh-TW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e</a:t>
            </a: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起來</a:t>
            </a:r>
          </a:p>
          <a:p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8843169" y="4452748"/>
            <a:ext cx="2425202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2200"/>
              </a:lnSpc>
              <a:buClr>
                <a:srgbClr val="C00000"/>
              </a:buClr>
              <a:defRPr/>
            </a:pP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到離校即時</a:t>
            </a:r>
            <a:r>
              <a:rPr lang="zh-TW" altLang="en-US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通知</a:t>
            </a:r>
            <a:r>
              <a:rPr lang="en-US" altLang="zh-TW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/>
            </a:r>
            <a:br>
              <a:rPr lang="en-US" altLang="zh-TW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</a:br>
            <a:r>
              <a:rPr lang="en-US" altLang="zh-TW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(</a:t>
            </a:r>
            <a:r>
              <a:rPr lang="zh-TW" altLang="en-US" dirty="0" smtClean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自由時報</a:t>
            </a: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報導</a:t>
            </a:r>
            <a:r>
              <a:rPr lang="en-US" altLang="zh-TW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92" y="698547"/>
            <a:ext cx="1441526" cy="142681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933" y="2827164"/>
            <a:ext cx="1335085" cy="1349364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933" y="5043053"/>
            <a:ext cx="1337967" cy="133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40"/>
    </mc:Choice>
    <mc:Fallback xmlns="">
      <p:transition spd="slow" advTm="4094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AE77AF-1855-4B3D-ABC1-1FBE1CF3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ea typeface="文鼎粗圓" panose="020F0809000000000000" pitchFamily="49" charset="-120"/>
              </a:rPr>
              <a:t>新北教育局新媒體家族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471B43D-212E-4F0F-894F-AEA1ED33D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0"/>
          <a:stretch/>
        </p:blipFill>
        <p:spPr>
          <a:xfrm>
            <a:off x="6414367" y="1465956"/>
            <a:ext cx="5174233" cy="4937760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90FA76A-0686-46B2-A5AF-288312526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90"/>
          <a:stretch/>
        </p:blipFill>
        <p:spPr>
          <a:xfrm>
            <a:off x="763198" y="2152102"/>
            <a:ext cx="5343896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83"/>
    </mc:Choice>
    <mc:Fallback xmlns="">
      <p:transition spd="slow" advTm="284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2F5107-8260-48CC-AFE7-A925ACC0314A}"/>
              </a:ext>
            </a:extLst>
          </p:cNvPr>
          <p:cNvSpPr/>
          <p:nvPr/>
        </p:nvSpPr>
        <p:spPr>
          <a:xfrm>
            <a:off x="4616267" y="3059777"/>
            <a:ext cx="29594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b="1" dirty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a typeface="文鼎粗圓" panose="020F0809000000000000" pitchFamily="49" charset="-120"/>
              </a:rPr>
              <a:t>教務處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0362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5"/>
    </mc:Choice>
    <mc:Fallback xmlns="">
      <p:transition spd="slow" advTm="38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079E70-DCB4-4BCF-9854-75223357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77" y="153193"/>
            <a:ext cx="9308976" cy="1325563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教務處成員</a:t>
            </a:r>
            <a:endParaRPr lang="zh-TW" altLang="en-US" b="1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F785E77-7AC8-4C86-9EA4-E876241D7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957581"/>
              </p:ext>
            </p:extLst>
          </p:nvPr>
        </p:nvGraphicFramePr>
        <p:xfrm>
          <a:off x="1139671" y="1169948"/>
          <a:ext cx="1031215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6"/>
    </mc:Choice>
    <mc:Fallback xmlns="">
      <p:transition spd="slow" advTm="193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CEACA-78D3-4C0F-80AF-7C5DF3AE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全校作息時間表</a:t>
            </a:r>
            <a:endParaRPr lang="zh-TW" altLang="en-US" sz="60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535E6824-3A93-4B14-91DC-CC9CD38EF3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054966"/>
              </p:ext>
            </p:extLst>
          </p:nvPr>
        </p:nvGraphicFramePr>
        <p:xfrm>
          <a:off x="1402831" y="1685532"/>
          <a:ext cx="8957569" cy="3486936"/>
        </p:xfrm>
        <a:graphic>
          <a:graphicData uri="http://schemas.openxmlformats.org/drawingml/2006/table">
            <a:tbl>
              <a:tblPr firstRow="1" bandRow="1"/>
              <a:tblGrid>
                <a:gridCol w="1849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1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星期一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星期二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星期三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星期四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星期五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二年級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半天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半天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半天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半天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四年級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半天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半天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.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六年級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半天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全天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0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3"/>
    </mc:Choice>
    <mc:Fallback xmlns="">
      <p:transition spd="slow" advTm="126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3BDA0A-8F90-4EDB-BBF9-8637067E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本學期重大活動時間行事曆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3D1A67-1E56-4649-A9BC-972413CD7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4"/>
            <a:ext cx="5505450" cy="4892675"/>
          </a:xfrm>
        </p:spPr>
        <p:txBody>
          <a:bodyPr>
            <a:normAutofit fontScale="92500" lnSpcReduction="10000"/>
          </a:bodyPr>
          <a:lstStyle/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3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重要行事</a:t>
            </a:r>
            <a:endParaRPr lang="en-US" altLang="zh-TW" sz="33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9/15(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家長日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(6:30-9:00pm)</a:t>
            </a: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9/23(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補班課</a:t>
            </a:r>
            <a:r>
              <a:rPr lang="en-US" altLang="zh-TW" sz="1200" dirty="0">
                <a:latin typeface="標楷體" pitchFamily="65" charset="-120"/>
                <a:ea typeface="標楷體" pitchFamily="65" charset="-120"/>
              </a:rPr>
              <a:t>10/9(</a:t>
            </a:r>
            <a:r>
              <a:rPr lang="zh-TW" altLang="en-US" sz="12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200" dirty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100" dirty="0">
              <a:latin typeface="標楷體" pitchFamily="65" charset="-120"/>
              <a:ea typeface="標楷體" pitchFamily="65" charset="-120"/>
            </a:endParaRP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9/29(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)-10/1(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中秋節連假</a:t>
            </a:r>
            <a:endParaRPr lang="en-US" altLang="zh-TW" sz="2100" dirty="0">
              <a:latin typeface="標楷體" pitchFamily="65" charset="-120"/>
              <a:ea typeface="標楷體" pitchFamily="65" charset="-120"/>
            </a:endParaRP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10/7(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)-10/10(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國慶日連假</a:t>
            </a:r>
            <a:endParaRPr lang="en-US" altLang="zh-TW" sz="2100" dirty="0">
              <a:latin typeface="標楷體" pitchFamily="65" charset="-120"/>
              <a:ea typeface="標楷體" pitchFamily="65" charset="-120"/>
            </a:endParaRP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11/18(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運動會</a:t>
            </a:r>
            <a:endParaRPr lang="en-US" altLang="zh-TW" sz="2100" dirty="0">
              <a:latin typeface="標楷體" pitchFamily="65" charset="-120"/>
              <a:ea typeface="標楷體" pitchFamily="65" charset="-120"/>
            </a:endParaRP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11/20(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運動會補假</a:t>
            </a:r>
            <a:endParaRPr lang="en-US" altLang="zh-TW" sz="2100" dirty="0">
              <a:latin typeface="標楷體" pitchFamily="65" charset="-120"/>
              <a:ea typeface="標楷體" pitchFamily="65" charset="-120"/>
            </a:endParaRP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12/8(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校內語文競賽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靜態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12/15(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校內語文競賽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動態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12/22(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100" dirty="0">
                <a:latin typeface="標楷體" pitchFamily="65" charset="-120"/>
                <a:ea typeface="標楷體" pitchFamily="65" charset="-120"/>
              </a:rPr>
              <a:t>全校聖誕節英語闖關活動</a:t>
            </a:r>
            <a:endParaRPr lang="en-US" altLang="zh-TW" sz="21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5A59BE5-F459-4A87-B6A3-EE2176DCCC84}"/>
              </a:ext>
            </a:extLst>
          </p:cNvPr>
          <p:cNvSpPr txBox="1">
            <a:spLocks/>
          </p:cNvSpPr>
          <p:nvPr/>
        </p:nvSpPr>
        <p:spPr>
          <a:xfrm>
            <a:off x="5332644" y="1565012"/>
            <a:ext cx="5586890" cy="4651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12/30(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)-1/1(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元旦連假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1/15(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師生揮毫賀新春 大家同來做公益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捐發票換春聯公益活動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1/19(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休業式，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1/20(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寒假開始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2/15(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學期開學日</a:t>
            </a:r>
            <a:endParaRPr lang="en-US" altLang="zh-TW" sz="3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5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評量時間</a:t>
            </a:r>
            <a:endParaRPr lang="en-US" altLang="zh-TW" sz="5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700" dirty="0">
                <a:latin typeface="標楷體" pitchFamily="65" charset="-120"/>
                <a:ea typeface="標楷體" pitchFamily="65" charset="-120"/>
              </a:rPr>
              <a:t>第一次定期評量</a:t>
            </a:r>
            <a:r>
              <a:rPr lang="en-US" altLang="zh-TW" sz="2700" dirty="0">
                <a:latin typeface="標楷體" pitchFamily="65" charset="-120"/>
                <a:ea typeface="標楷體" pitchFamily="65" charset="-120"/>
              </a:rPr>
              <a:t>:11/2(</a:t>
            </a:r>
            <a:r>
              <a:rPr lang="zh-TW" altLang="en-US" sz="27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7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7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700" dirty="0">
                <a:latin typeface="標楷體" pitchFamily="65" charset="-120"/>
                <a:ea typeface="標楷體" pitchFamily="65" charset="-120"/>
              </a:rPr>
              <a:t>11/3(</a:t>
            </a:r>
            <a:r>
              <a:rPr lang="zh-TW" altLang="en-US" sz="2700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7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800100" lvl="2" indent="-3429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700" dirty="0">
                <a:latin typeface="標楷體" pitchFamily="65" charset="-120"/>
                <a:ea typeface="標楷體" pitchFamily="65" charset="-120"/>
              </a:rPr>
              <a:t>第二次定期評量</a:t>
            </a:r>
            <a:r>
              <a:rPr lang="en-US" altLang="zh-TW" sz="2700" dirty="0">
                <a:latin typeface="標楷體" pitchFamily="65" charset="-120"/>
                <a:ea typeface="標楷體" pitchFamily="65" charset="-120"/>
              </a:rPr>
              <a:t>:1/9(</a:t>
            </a:r>
            <a:r>
              <a:rPr lang="zh-TW" altLang="en-US" sz="27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7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7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700" dirty="0">
                <a:latin typeface="標楷體" pitchFamily="65" charset="-120"/>
                <a:ea typeface="標楷體" pitchFamily="65" charset="-120"/>
              </a:rPr>
              <a:t>1/10(</a:t>
            </a:r>
            <a:r>
              <a:rPr lang="zh-TW" altLang="en-US" sz="27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70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87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29"/>
    </mc:Choice>
    <mc:Fallback xmlns="">
      <p:transition spd="slow" advTm="617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4EEF87-02C9-4BDD-B921-EFAE3EAB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180"/>
          </a:xfrm>
        </p:spPr>
        <p:txBody>
          <a:bodyPr/>
          <a:lstStyle/>
          <a:p>
            <a:pPr algn="ctr"/>
            <a:r>
              <a:rPr lang="zh-TW" altLang="en-US" sz="6000" b="1" dirty="0">
                <a:solidFill>
                  <a:srgbClr val="7030A0"/>
                </a:solidFill>
                <a:ea typeface="文鼎粗圓" panose="020F0809000000000000" pitchFamily="49" charset="-120"/>
              </a:rPr>
              <a:t>新北市大同國小校本課程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C569B6-4392-41FE-B9DD-6270E5E20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94" y="1311674"/>
            <a:ext cx="7786614" cy="462526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E3F5BEC-528B-48F4-8940-F5939F454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04" y="1311674"/>
            <a:ext cx="3460990" cy="45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0"/>
    </mc:Choice>
    <mc:Fallback xmlns="">
      <p:transition spd="slow" advTm="450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CA5249-2F2C-45A7-9525-70273971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0"/>
            <a:ext cx="10515600" cy="1325563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7030A0"/>
                </a:solidFill>
                <a:ea typeface="文鼎粗圓" panose="020F0809000000000000" pitchFamily="49" charset="-120"/>
              </a:rPr>
              <a:t>新北市大同國小校本課程地圖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7D478B2-BFB8-4CF9-8717-4FE1B15CC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" y="1470948"/>
            <a:ext cx="3943294" cy="5034520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3A26CEB-74EC-46F4-9D2D-17903EB6D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94" y="1781665"/>
            <a:ext cx="8171238" cy="38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01"/>
    </mc:Choice>
    <mc:Fallback xmlns="">
      <p:transition spd="slow" advTm="4930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493CA6-C7FD-46F0-9635-B6B4AFA3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7030A0"/>
                </a:solidFill>
                <a:ea typeface="文鼎粗圓" panose="020F0809000000000000" pitchFamily="49" charset="-120"/>
              </a:rPr>
              <a:t>教務處業務推動</a:t>
            </a:r>
            <a:endParaRPr lang="zh-TW" altLang="en-US" sz="6000" b="1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B88AE20-0E95-4FBE-94C8-F2C9F4F5F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685800" lvl="0" indent="-6858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規劃多元課程，落實學校本位</a:t>
            </a:r>
            <a:endParaRPr lang="en-US" altLang="zh-TW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  <a:p>
            <a:pPr marL="808038" lvl="1" indent="-952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dirty="0">
                <a:solidFill>
                  <a:prstClr val="black"/>
                </a:solidFill>
                <a:latin typeface="文鼎粗圓" pitchFamily="49" charset="-120"/>
                <a:ea typeface="文鼎粗圓" pitchFamily="49" charset="-120"/>
              </a:rPr>
              <a:t>生態、閱讀、健康、多元文化課程</a:t>
            </a:r>
            <a:r>
              <a:rPr lang="en-US" altLang="zh-TW" sz="1800" dirty="0">
                <a:solidFill>
                  <a:prstClr val="black"/>
                </a:solidFill>
                <a:latin typeface="文鼎粗圓" pitchFamily="49" charset="-120"/>
                <a:ea typeface="文鼎粗圓" pitchFamily="49" charset="-120"/>
              </a:rPr>
              <a:t>…</a:t>
            </a:r>
          </a:p>
          <a:p>
            <a:pPr marL="685800" lvl="0" indent="-6858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辦理研習會議，精進教師專業</a:t>
            </a:r>
            <a:endParaRPr lang="en-US" altLang="zh-TW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  <a:p>
            <a:pPr marL="808038" lvl="1" indent="-952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dirty="0">
                <a:solidFill>
                  <a:prstClr val="black"/>
                </a:solidFill>
                <a:latin typeface="文鼎粗圓" pitchFamily="49" charset="-120"/>
                <a:ea typeface="文鼎粗圓" pitchFamily="49" charset="-120"/>
              </a:rPr>
              <a:t>全校教師研習、專業學習成長社群、學年科任備課研究會、自主教師進修、課程發展會議</a:t>
            </a:r>
            <a:r>
              <a:rPr lang="en-US" altLang="zh-TW" sz="1800" dirty="0">
                <a:solidFill>
                  <a:prstClr val="black"/>
                </a:solidFill>
                <a:latin typeface="文鼎粗圓" pitchFamily="49" charset="-120"/>
                <a:ea typeface="文鼎粗圓" pitchFamily="49" charset="-120"/>
              </a:rPr>
              <a:t>…</a:t>
            </a:r>
            <a:endParaRPr lang="en-US" altLang="zh-TW" sz="3600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  <a:p>
            <a:pPr marL="685800" lvl="0" indent="-6858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開設母語課程，傳承本土文化</a:t>
            </a:r>
            <a:endParaRPr lang="en-US" altLang="zh-TW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  <a:p>
            <a:pPr marL="808038" lvl="1" indent="-952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dirty="0">
                <a:solidFill>
                  <a:prstClr val="black"/>
                </a:solidFill>
                <a:latin typeface="文鼎粗圓" pitchFamily="49" charset="-120"/>
                <a:ea typeface="文鼎粗圓" pitchFamily="49" charset="-120"/>
              </a:rPr>
              <a:t>閩南語、客家語、原住民語</a:t>
            </a:r>
            <a:endParaRPr lang="en-US" altLang="zh-TW" sz="3600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  <a:p>
            <a:pPr marL="685800" lvl="0" indent="-6858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提供多元學習，激發學生潛能</a:t>
            </a:r>
            <a:endParaRPr lang="en-US" altLang="zh-TW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  <a:p>
            <a:pPr marL="808038" lvl="1" indent="-952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dirty="0">
                <a:solidFill>
                  <a:prstClr val="black"/>
                </a:solidFill>
                <a:latin typeface="文鼎粗圓" pitchFamily="49" charset="-120"/>
                <a:ea typeface="文鼎粗圓" pitchFamily="49" charset="-120"/>
              </a:rPr>
              <a:t>國語文競賽、英語歌曲競賽、客家與原住民文化體驗、表演藝術課程</a:t>
            </a:r>
            <a:r>
              <a:rPr lang="en-US" altLang="zh-TW" sz="1800" dirty="0">
                <a:solidFill>
                  <a:prstClr val="black"/>
                </a:solidFill>
                <a:latin typeface="文鼎粗圓" pitchFamily="49" charset="-120"/>
                <a:ea typeface="文鼎粗圓" pitchFamily="49" charset="-120"/>
              </a:rPr>
              <a:t>…</a:t>
            </a:r>
            <a:endParaRPr lang="en-US" altLang="zh-TW" sz="3600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  <a:p>
            <a:pPr marL="685800" lvl="0" indent="-6858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0000CC"/>
                </a:solidFill>
                <a:latin typeface="文鼎粗圓" pitchFamily="49" charset="-120"/>
                <a:ea typeface="文鼎粗圓" pitchFamily="49" charset="-120"/>
              </a:rPr>
              <a:t>美化空間角落，營造學習情境</a:t>
            </a:r>
            <a:endParaRPr lang="en-US" altLang="zh-TW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  <a:p>
            <a:pPr marL="808038" lvl="1" indent="-952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dirty="0">
                <a:solidFill>
                  <a:prstClr val="black"/>
                </a:solidFill>
                <a:latin typeface="文鼎粗圓" pitchFamily="49" charset="-120"/>
                <a:ea typeface="文鼎粗圓" pitchFamily="49" charset="-120"/>
              </a:rPr>
              <a:t>教室布置、穿堂空間、設置閱讀角落</a:t>
            </a:r>
            <a:r>
              <a:rPr lang="en-US" altLang="zh-TW" sz="1800" dirty="0">
                <a:solidFill>
                  <a:prstClr val="black"/>
                </a:solidFill>
                <a:latin typeface="文鼎粗圓" pitchFamily="49" charset="-120"/>
                <a:ea typeface="文鼎粗圓" pitchFamily="49" charset="-120"/>
              </a:rPr>
              <a:t>…</a:t>
            </a:r>
            <a:endParaRPr lang="en-US" altLang="zh-TW" sz="3600" dirty="0">
              <a:solidFill>
                <a:srgbClr val="0000CC"/>
              </a:solidFill>
              <a:latin typeface="文鼎粗圓" pitchFamily="49" charset="-120"/>
              <a:ea typeface="文鼎粗圓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6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45"/>
    </mc:Choice>
    <mc:Fallback xmlns="">
      <p:transition spd="slow" advTm="1005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472B9A-82D2-40E9-A9F5-A677BC11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7030A0"/>
                </a:solidFill>
                <a:ea typeface="文鼎粗圓" panose="020F0809000000000000" pitchFamily="49" charset="-120"/>
              </a:rPr>
              <a:t>教務處重要活動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E6323A-1C3F-4B18-99D3-7C716CCE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10347664" cy="4614493"/>
          </a:xfrm>
        </p:spPr>
        <p:txBody>
          <a:bodyPr>
            <a:normAutofit fontScale="92500" lnSpcReduction="20000"/>
          </a:bodyPr>
          <a:lstStyle/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每週一臺灣母語日活動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全校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</a:p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每週二英語日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: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生活英語動起來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~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中午全校收聽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ICRT News Lunch Box</a:t>
            </a:r>
          </a:p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每週四晨光悅讀活動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: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早自習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(7:50am~8:25am)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低年級繪本共讀，中高年級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MSSR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寧靜式身教式持續式閱讀</a:t>
            </a:r>
            <a:endParaRPr lang="en-US" altLang="zh-TW" sz="3200" dirty="0">
              <a:solidFill>
                <a:srgbClr val="0000FF"/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客家文化與原住民文化體驗課程</a:t>
            </a:r>
          </a:p>
          <a:p>
            <a:pPr marL="571500" lvl="1" indent="-571500" defTabSz="1600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藝術教學深耕課程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-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表演藝術課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(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四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~</a:t>
            </a:r>
            <a:r>
              <a:rPr lang="zh-TW" altLang="en-US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六年級</a:t>
            </a:r>
            <a:r>
              <a:rPr lang="en-US" altLang="zh-TW" sz="3200" dirty="0">
                <a:solidFill>
                  <a:srgbClr val="0000FF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3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12"/>
    </mc:Choice>
    <mc:Fallback xmlns="">
      <p:transition spd="slow" advTm="94712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804</Words>
  <Application>Microsoft Office PowerPoint</Application>
  <PresentationFormat>寬螢幕</PresentationFormat>
  <Paragraphs>104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文鼎粗圓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112學年度上學期家長日</vt:lpstr>
      <vt:lpstr>PowerPoint 簡報</vt:lpstr>
      <vt:lpstr>教務處成員</vt:lpstr>
      <vt:lpstr>全校作息時間表</vt:lpstr>
      <vt:lpstr>本學期重大活動時間行事曆</vt:lpstr>
      <vt:lpstr>新北市大同國小校本課程</vt:lpstr>
      <vt:lpstr>新北市大同國小校本課程地圖</vt:lpstr>
      <vt:lpstr>教務處業務推動</vt:lpstr>
      <vt:lpstr>教務處重要活動</vt:lpstr>
      <vt:lpstr>本學期重要競賽活動</vt:lpstr>
      <vt:lpstr>新北校園通APP</vt:lpstr>
      <vt:lpstr>新北校園通APP</vt:lpstr>
      <vt:lpstr>新北教育局新媒體家族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ttps-pc</dc:creator>
  <cp:lastModifiedBy>Windows 使用者</cp:lastModifiedBy>
  <cp:revision>35</cp:revision>
  <dcterms:created xsi:type="dcterms:W3CDTF">2020-09-12T04:57:28Z</dcterms:created>
  <dcterms:modified xsi:type="dcterms:W3CDTF">2023-09-11T08:24:15Z</dcterms:modified>
</cp:coreProperties>
</file>