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8" r:id="rId3"/>
    <p:sldId id="324" r:id="rId4"/>
    <p:sldId id="372" r:id="rId5"/>
    <p:sldId id="318" r:id="rId6"/>
    <p:sldId id="373" r:id="rId7"/>
    <p:sldId id="339" r:id="rId8"/>
    <p:sldId id="308" r:id="rId9"/>
    <p:sldId id="340" r:id="rId10"/>
    <p:sldId id="347" r:id="rId11"/>
    <p:sldId id="348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42" r:id="rId23"/>
    <p:sldId id="374" r:id="rId24"/>
    <p:sldId id="377" r:id="rId25"/>
    <p:sldId id="346" r:id="rId26"/>
    <p:sldId id="378" r:id="rId27"/>
    <p:sldId id="379" r:id="rId28"/>
    <p:sldId id="380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55EAA8F3-41CA-4E33-8242-138C3911D07A}">
          <p14:sldIdLst>
            <p14:sldId id="256"/>
            <p14:sldId id="338"/>
            <p14:sldId id="324"/>
            <p14:sldId id="372"/>
            <p14:sldId id="318"/>
            <p14:sldId id="373"/>
            <p14:sldId id="339"/>
            <p14:sldId id="308"/>
            <p14:sldId id="340"/>
            <p14:sldId id="347"/>
            <p14:sldId id="348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42"/>
            <p14:sldId id="374"/>
            <p14:sldId id="377"/>
            <p14:sldId id="346"/>
            <p14:sldId id="378"/>
            <p14:sldId id="379"/>
            <p14:sldId id="3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B9A5"/>
    <a:srgbClr val="EEDAA7"/>
    <a:srgbClr val="E7D6C4"/>
    <a:srgbClr val="262220"/>
    <a:srgbClr val="BB8968"/>
    <a:srgbClr val="CBA58B"/>
    <a:srgbClr val="5A514C"/>
    <a:srgbClr val="322D2A"/>
    <a:srgbClr val="EEE5E0"/>
    <a:srgbClr val="E5E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862" y="797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BA3B0-22DC-46E7-A073-209B9DEB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813576-011B-453C-8D6C-A88B78C9D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5E77BF-7816-4698-8BCA-B7FC807C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F7FB7-EDEB-423D-B928-2F425E72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FF347C-198C-4239-AE73-A9EAAC07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AE8F7-7DBF-4006-94E4-ADDB183D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C63D56-3516-4F5D-A950-EBEF1648D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963403-30F6-4F21-8E79-378349AA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9F1A3-CB2D-4FEE-8EB5-BADF9638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1581A-4A9D-4D97-B7F9-DB2A9ECA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23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E5BB5D-335A-4438-BBD0-1E656CAD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0560FF-B85A-4FC4-B72E-47A5A4F5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63CFF4-55E4-4BB6-A86B-AF4ED388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E9C3FE-7322-4356-8219-237B6821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A8ECD1-114C-4249-9606-20778FE0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4751D-254F-4A09-A3EC-3A17D110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7B7779-654F-4347-8915-8E44B7E9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1B1BB6-0647-4A3F-A7E5-B9CAA4B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009374-5552-4FF9-86A8-E48A3345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1E48B7-3D1D-44DD-8F9A-27FB7C31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8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C8DB42-7CF5-4002-B785-33000A82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7A3B52-5DBA-4464-AD8B-58B5FDEE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79E7-92A1-4178-8DCC-CF5D04D5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8E800A-DDCC-4C5B-B09F-F7C854E7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CFB201-A6CC-4F44-AC48-F9ECAB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9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DAE9D-EE72-415C-8D16-C8EA6177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414E11-F8DA-48D5-9E9A-B799D4CCB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E5935A-792D-4627-83F4-06B37E134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47716C-F755-4AD6-B120-436C1B22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C13C40-EEAA-47CF-9AA8-CEC2469B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771E85-9805-4B4B-873C-21CFDA66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3BC613-CD7C-42C1-AE9C-4C1E7472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7B632B-A256-4627-87BC-565F6B29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27D0F8-807E-4A9E-941F-001EB9134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313ED8-A8EA-4749-AC94-9CB2BB6CD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6486B4-0B4D-4787-86FB-FABEC298D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60EA5C-5215-4649-974E-DD8C6D03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629D4A-08D9-46CF-8FFC-00E3419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AC70DEA-69D7-4B26-8E1E-A799BCB0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9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82A61-960A-40CE-B955-5E0B544A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9BDC6D-50A2-48B8-9E01-279642D7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B78103-12D5-426D-8CD4-35C3988A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417F8B-D0CF-45DC-81DA-1AA2DDD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15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02DDD6-37E6-4BF2-ACEA-38DBC836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E1E0582-0B84-481B-B2A9-3F879236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A6CAC6-9BC1-4953-9301-C18649C3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2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89499-2884-45AB-BF2D-645BDA7B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D14ADD-8E9E-4A61-B180-6CEFEE45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DF96DE6-3195-42DD-926D-E12B0AD3E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184D41-9F0C-42C2-AB14-5AA7729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38C9D0-8598-4767-9A21-266F14C4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627670-2F58-4815-AC81-F1DBBFC8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25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20F6C-6A96-4C12-A478-DA2A3216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6FFBBF4-7E29-4A20-B6A2-88D64872D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3A5B44-C1D6-4381-B765-0D15FD97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0E1002-FB0B-49E8-A26F-E5903B5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7B96E7-FF35-4EA4-A5DD-E9032B2C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E026C-930F-4E51-89E2-F1123BC4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3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A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F90A392-EA64-4091-AA58-107253DA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CE5007-6ACF-4A79-A8BE-B99A2744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A684EE-3F9E-4248-879C-53CD0E7A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49AF-03EC-4D72-ADE4-F37F09877F92}" type="datetimeFigureOut">
              <a:rPr lang="zh-TW" altLang="en-US" smtClean="0"/>
              <a:t>2021/6/27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C86F23-B053-4D5E-AE6F-3DF62B329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FB2C78-5FCA-4A18-898F-A7A3D2C8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4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etextbook.knsh.com.tw/Ebookviewer2/AFile/AFile.html?bookId=2008140902330&amp;AFileMovie=7f154519-05d0-48f7-b158-e2958720f5fa" TargetMode="External"/><Relationship Id="rId2" Type="http://schemas.openxmlformats.org/officeDocument/2006/relationships/hyperlink" Target="https://webetextbook.knsh.com.tw/Ebookviewer2/AFile/AFile.html?bookId=2008140902330&amp;AFileMovie=9222fe72-82bf-4d69-a2cb-cee8d67eeaf2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etextbook.knsh.com.tw/Ebookviewer2/AFile/AFile.html?bookId=2008140902330&amp;AFileMovie=a4d69939-22b8-4109-9c51-d3315da38ad0" TargetMode="External"/><Relationship Id="rId2" Type="http://schemas.openxmlformats.org/officeDocument/2006/relationships/hyperlink" Target="https://webetextbook.knsh.com.tw/Ebookviewer2/AFile/AFile.html?bookId=2008140902330&amp;AFileMovie=1c0514de-e0df-4106-b834-b2c3d1335794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ebetextbook.knsh.com.tw/Ebookviewer2/AFile/AFile.html?bookId=2008140902330&amp;AFileMovie=82de595c-c6f8-4aa0-9282-c678a05cd9c5" TargetMode="External"/><Relationship Id="rId4" Type="http://schemas.openxmlformats.org/officeDocument/2006/relationships/hyperlink" Target="https://webetextbook.knsh.com.tw/Ebookviewer2/AFile/AFile.html?bookId=2008140902330&amp;AFileMovie=177a7c8f-dd29-4ca5-a708-dc7b185566d8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SY2z-Dj5Hw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AHHKcYXT4D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sXVVasomh40" TargetMode="External"/><Relationship Id="rId3" Type="http://schemas.microsoft.com/office/2007/relationships/hdphoto" Target="../media/hdphoto1.wdp"/><Relationship Id="rId7" Type="http://schemas.openxmlformats.org/officeDocument/2006/relationships/hyperlink" Target="https://youtu.be/d5MfqJ6bBh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9-g-15-cXT4" TargetMode="External"/><Relationship Id="rId5" Type="http://schemas.openxmlformats.org/officeDocument/2006/relationships/hyperlink" Target="https://youtu.be/JbEGI_irtOQ" TargetMode="External"/><Relationship Id="rId4" Type="http://schemas.openxmlformats.org/officeDocument/2006/relationships/hyperlink" Target="https://youtu.be/Rg0lyvQsc0c" TargetMode="External"/><Relationship Id="rId9" Type="http://schemas.openxmlformats.org/officeDocument/2006/relationships/hyperlink" Target="https://youtu.be/OsmU7A3SLLI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0701 </a:t>
            </a:r>
            <a:r>
              <a:rPr lang="zh-TW" altLang="en-US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26222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</a:t>
            </a:r>
            <a:r>
              <a:rPr lang="zh-TW" altLang="en-US" sz="11500" b="1" dirty="0" smtClean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生活</a:t>
            </a:r>
            <a:endParaRPr lang="en-US" altLang="zh-TW" sz="11500" b="1" dirty="0" smtClean="0">
              <a:solidFill>
                <a:srgbClr val="26222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二音樂</a:t>
            </a:r>
            <a:endParaRPr lang="en-US" altLang="zh-TW" sz="11500" b="1" dirty="0">
              <a:solidFill>
                <a:srgbClr val="26222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rgbClr val="26222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282890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6" y="328992"/>
            <a:ext cx="12168000" cy="615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89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" y="316861"/>
            <a:ext cx="12168000" cy="615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89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109472" y="84833"/>
            <a:ext cx="9973056" cy="6688462"/>
            <a:chOff x="789813" y="-57150"/>
            <a:chExt cx="10353675" cy="694372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1488" y="-57150"/>
              <a:ext cx="4572000" cy="691515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813" y="-57150"/>
              <a:ext cx="5781675" cy="6943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684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583" y="12001"/>
            <a:ext cx="744987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01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6" y="4000"/>
            <a:ext cx="751170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73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141" y="25527"/>
            <a:ext cx="616537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9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226" y="21907"/>
            <a:ext cx="627393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18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276" y="30289"/>
            <a:ext cx="625827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95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897" y="-5906"/>
            <a:ext cx="626608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82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64" y="8382"/>
            <a:ext cx="624480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53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0701 </a:t>
            </a:r>
            <a:r>
              <a:rPr lang="zh-TW" altLang="en-US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26222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</a:t>
            </a:r>
            <a:r>
              <a:rPr lang="zh-TW" altLang="en-US" sz="11500" b="1" dirty="0" smtClean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生活</a:t>
            </a:r>
            <a:endParaRPr lang="en-US" altLang="zh-TW" sz="11500" b="1" dirty="0" smtClean="0">
              <a:solidFill>
                <a:srgbClr val="26222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600" b="1" dirty="0">
                <a:solidFill>
                  <a:srgbClr val="D7B9A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二音樂</a:t>
            </a:r>
            <a:endParaRPr lang="en-US" altLang="zh-TW" sz="11600" b="1" dirty="0">
              <a:solidFill>
                <a:srgbClr val="D7B9A5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600" b="1" dirty="0">
                <a:solidFill>
                  <a:srgbClr val="D7B9A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600" b="1" dirty="0">
              <a:solidFill>
                <a:srgbClr val="D7B9A5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600" b="1" dirty="0">
                <a:solidFill>
                  <a:srgbClr val="D7B9A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830061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755648" y="62019"/>
            <a:ext cx="8704897" cy="6731166"/>
            <a:chOff x="-557594" y="4762"/>
            <a:chExt cx="8905875" cy="688657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2006" y="4762"/>
              <a:ext cx="4486275" cy="6848475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57594" y="4762"/>
              <a:ext cx="4419600" cy="6886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4187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910" y="30670"/>
            <a:ext cx="760209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65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0701 </a:t>
            </a:r>
            <a:r>
              <a:rPr lang="zh-TW" altLang="en-US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26222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600" b="1" dirty="0">
                <a:solidFill>
                  <a:srgbClr val="D7B9A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一生活</a:t>
            </a:r>
            <a:endParaRPr lang="en-US" altLang="zh-TW" sz="11600" b="1" dirty="0">
              <a:solidFill>
                <a:srgbClr val="D7B9A5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600" b="1" dirty="0">
                <a:solidFill>
                  <a:srgbClr val="D7B9A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二音樂</a:t>
            </a:r>
            <a:endParaRPr lang="en-US" altLang="zh-TW" sz="11600" b="1" dirty="0">
              <a:solidFill>
                <a:srgbClr val="D7B9A5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600" b="1" dirty="0">
                <a:solidFill>
                  <a:srgbClr val="D7B9A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600" b="1" dirty="0">
              <a:solidFill>
                <a:srgbClr val="D7B9A5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159767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47472" y="6149863"/>
            <a:ext cx="1150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</a:t>
            </a:r>
            <a:r>
              <a:rPr lang="zh-TW" altLang="en-US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動畫：</a:t>
            </a:r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https://webetextbook.knsh.com.tw/Ebookviewer2/AFile/AFile.html?bookId=2008140902330&amp;AFileMovie=9222fe72-82bf-4d69-a2cb-cee8d67eeaf2</a:t>
            </a:r>
            <a:endParaRPr lang="zh-TW" altLang="en-US" sz="16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250" r="1417" b="12074"/>
          <a:stretch/>
        </p:blipFill>
        <p:spPr>
          <a:xfrm>
            <a:off x="12000" y="0"/>
            <a:ext cx="12168000" cy="618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6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47473" y="561863"/>
            <a:ext cx="115397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動畫：</a:t>
            </a:r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webetextbook.knsh.com.tw/Ebookviewer2/AFile/AFile.html?bookId=2008140902330&amp;AFileMovie=9222fe72-82bf-4d69-a2cb-cee8d67eeaf2</a:t>
            </a:r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zh-TW" altLang="en-US" sz="16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教學動畫：</a:t>
            </a:r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https://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webetextbook.knsh.com.tw/Ebookviewer2/AFile/AFile.html?bookId=2008140902330&amp;AFileMovie=7f154519-05d0-48f7-b158-e2958720f5fa</a:t>
            </a:r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zh-TW" altLang="en-US" sz="24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905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419" r="1640" b="12469"/>
          <a:stretch/>
        </p:blipFill>
        <p:spPr>
          <a:xfrm>
            <a:off x="12000" y="0"/>
            <a:ext cx="12168000" cy="618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336" r="1305" b="12309"/>
          <a:stretch/>
        </p:blipFill>
        <p:spPr>
          <a:xfrm>
            <a:off x="24000" y="0"/>
            <a:ext cx="12168000" cy="61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47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47473" y="561863"/>
            <a:ext cx="115397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動畫：</a:t>
            </a:r>
            <a:endParaRPr lang="en-US" altLang="zh-TW" sz="28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webetextbook.knsh.com.tw/Ebookviewer2/AFile/AFile.html?bookId=2008140902330&amp;AFileMovie=1c0514de-e0df-4106-b834-b2c3d1335794</a:t>
            </a:r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zh-TW" altLang="en-US" sz="16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教學動畫：</a:t>
            </a:r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https://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webetextbook.knsh.com.tw/Ebookviewer2/AFile/AFile.html?bookId=2008140902330&amp;AFileMovie=a4d69939-22b8-4109-9c51-d3315da38ad0</a:t>
            </a:r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sz="24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8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4"/>
              </a:rPr>
              <a:t>https://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4"/>
              </a:rPr>
              <a:t>webetextbook.knsh.com.tw/Ebookviewer2/AFile/AFile.html?bookId=2008140902330&amp;AFileMovie=177a7c8f-dd29-4ca5-a708-dc7b185566d8</a:t>
            </a:r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sz="28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教學動畫：</a:t>
            </a:r>
            <a:endParaRPr lang="en-US" altLang="zh-TW" sz="16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5"/>
              </a:rPr>
              <a:t>https://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5"/>
              </a:rPr>
              <a:t>webetextbook.knsh.com.tw/Ebookviewer2/AFile/AFile.html?bookId=2008140902330&amp;AFileMovie=82de595c-c6f8-4aa0-9282-c678a05cd9c5</a:t>
            </a:r>
            <a:endParaRPr lang="en-US" altLang="zh-TW" sz="1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zh-TW" altLang="en-US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87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417" r="1250" b="12024"/>
          <a:stretch/>
        </p:blipFill>
        <p:spPr>
          <a:xfrm>
            <a:off x="24000" y="0"/>
            <a:ext cx="12168000" cy="61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804" r="1642" b="11096"/>
          <a:stretch/>
        </p:blipFill>
        <p:spPr>
          <a:xfrm>
            <a:off x="0" y="0"/>
            <a:ext cx="12168000" cy="630226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47472" y="6302263"/>
            <a:ext cx="7372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</a:t>
            </a: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動畫：</a:t>
            </a:r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https://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www.youtube.com/watch?v=lSY2z-Dj5Hw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</a:t>
            </a:r>
            <a:endParaRPr lang="zh-TW" altLang="en-US" sz="24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47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47472" y="6302263"/>
            <a:ext cx="7539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</a:t>
            </a: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動畫：</a:t>
            </a:r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https://</a:t>
            </a:r>
            <a:r>
              <a:rPr lang="en-US" altLang="zh-TW" sz="1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www.youtube.com/watch?v=AHHKcYXT4Dg</a:t>
            </a:r>
            <a:endParaRPr lang="zh-TW" altLang="en-US" sz="24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744" r="1873" b="11152"/>
          <a:stretch/>
        </p:blipFill>
        <p:spPr>
          <a:xfrm>
            <a:off x="11575" y="-6"/>
            <a:ext cx="12168000" cy="63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651" r="2895"/>
          <a:stretch/>
        </p:blipFill>
        <p:spPr>
          <a:xfrm>
            <a:off x="2511706" y="-27512"/>
            <a:ext cx="717630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2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900" r="2166"/>
          <a:stretch/>
        </p:blipFill>
        <p:spPr>
          <a:xfrm>
            <a:off x="2523281" y="-5150"/>
            <a:ext cx="717630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03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BB8968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0701 </a:t>
            </a:r>
            <a:r>
              <a:rPr lang="zh-TW" altLang="en-US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26222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D7B9A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</a:t>
            </a:r>
            <a:r>
              <a:rPr lang="zh-TW" altLang="en-US" sz="11500" b="1" dirty="0" smtClean="0">
                <a:solidFill>
                  <a:srgbClr val="D7B9A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生活</a:t>
            </a:r>
            <a:endParaRPr lang="en-US" altLang="zh-TW" sz="11500" b="1" dirty="0" smtClean="0">
              <a:solidFill>
                <a:srgbClr val="D7B9A5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二音樂</a:t>
            </a:r>
            <a:endParaRPr lang="en-US" altLang="zh-TW" sz="11500" b="1" dirty="0">
              <a:solidFill>
                <a:srgbClr val="26222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600" b="1" dirty="0">
                <a:solidFill>
                  <a:srgbClr val="D7B9A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600" b="1" dirty="0">
              <a:solidFill>
                <a:srgbClr val="D7B9A5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600" b="1" dirty="0">
                <a:solidFill>
                  <a:srgbClr val="D7B9A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228835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200912111819119263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7000"/>
                    </a14:imgEffect>
                  </a14:imgLayer>
                </a14:imgProps>
              </a:ext>
            </a:extLst>
          </a:blip>
          <a:srcRect t="53817"/>
          <a:stretch/>
        </p:blipFill>
        <p:spPr>
          <a:xfrm>
            <a:off x="137160" y="39062"/>
            <a:ext cx="11948160" cy="6694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  <a:softEdge rad="63500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矩形 12"/>
          <p:cNvSpPr/>
          <p:nvPr/>
        </p:nvSpPr>
        <p:spPr>
          <a:xfrm>
            <a:off x="6107575" y="1425500"/>
            <a:ext cx="5267325" cy="4526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800" b="1" kern="100" dirty="0">
                <a:solidFill>
                  <a:srgbClr val="00B0F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曲目</a:t>
            </a:r>
            <a:r>
              <a:rPr lang="en-US" altLang="zh-TW" sz="2800" b="1" kern="100" dirty="0">
                <a:solidFill>
                  <a:srgbClr val="00B0F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zh-TW" altLang="zh-TW" sz="2800" b="1" kern="100" dirty="0">
                <a:solidFill>
                  <a:srgbClr val="00B0F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過端午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歌唱練習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4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步驟一、請與</a:t>
            </a:r>
            <a:r>
              <a:rPr lang="en-US" altLang="zh-TW" sz="2400" b="1" u="sng" kern="100" dirty="0" err="1">
                <a:solidFill>
                  <a:srgbClr val="0000FF"/>
                </a:solidFill>
                <a:latin typeface="新細明體" panose="02020500000000000000" pitchFamily="18" charset="-120"/>
                <a:cs typeface="Times New Roman" panose="02020603050405020304" pitchFamily="18" charset="0"/>
                <a:hlinkClick r:id="rId4"/>
              </a:rPr>
              <a:t>範唱</a:t>
            </a:r>
            <a:r>
              <a:rPr lang="zh-TW" altLang="zh-TW" sz="24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一同練唱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4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步驟二、請與</a:t>
            </a:r>
            <a:r>
              <a:rPr lang="en-US" altLang="zh-TW" sz="2400" b="1" u="sng" kern="100" dirty="0">
                <a:solidFill>
                  <a:srgbClr val="0000FF"/>
                </a:solidFill>
                <a:latin typeface="新細明體" panose="02020500000000000000" pitchFamily="18" charset="-120"/>
                <a:cs typeface="Times New Roman" panose="02020603050405020304" pitchFamily="18" charset="0"/>
                <a:hlinkClick r:id="rId5"/>
              </a:rPr>
              <a:t>MV</a:t>
            </a:r>
            <a:r>
              <a:rPr lang="zh-TW" altLang="zh-TW" sz="24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一起跳舞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TW" sz="2400" b="1" kern="100" dirty="0">
                <a:latin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943100" algn="l"/>
              </a:tabLst>
            </a:pPr>
            <a:r>
              <a:rPr lang="zh-TW" altLang="zh-TW" sz="2800" b="1" kern="1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音樂活動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1943100" algn="l"/>
              </a:tabLst>
            </a:pPr>
            <a:r>
              <a:rPr lang="en-US" altLang="zh-TW" sz="2400" b="1" u="sng" kern="100" dirty="0" err="1">
                <a:solidFill>
                  <a:srgbClr val="0000FF"/>
                </a:solidFill>
                <a:latin typeface="新細明體" panose="02020500000000000000" pitchFamily="18" charset="-120"/>
                <a:cs typeface="Times New Roman" panose="02020603050405020304" pitchFamily="18" charset="0"/>
                <a:hlinkClick r:id="rId6"/>
              </a:rPr>
              <a:t>省水小尖兵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1943100" algn="l"/>
              </a:tabLst>
            </a:pPr>
            <a:r>
              <a:rPr lang="en-US" altLang="zh-TW" sz="2400" b="1" u="sng" kern="100" dirty="0" err="1">
                <a:solidFill>
                  <a:srgbClr val="0000FF"/>
                </a:solidFill>
                <a:latin typeface="新細明體" panose="02020500000000000000" pitchFamily="18" charset="-120"/>
                <a:cs typeface="Times New Roman" panose="02020603050405020304" pitchFamily="18" charset="0"/>
                <a:hlinkClick r:id="rId7"/>
              </a:rPr>
              <a:t>過端午</a:t>
            </a:r>
            <a:endParaRPr lang="zh-TW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270075" y="152284"/>
            <a:ext cx="6096000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TW" sz="2800" b="1" kern="100" dirty="0">
                <a:solidFill>
                  <a:srgbClr val="002060"/>
                </a:solidFill>
                <a:latin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zh-TW" sz="2800" b="1" kern="1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一年級音樂</a:t>
            </a:r>
            <a:r>
              <a:rPr lang="en-US" altLang="zh-TW" sz="2800" b="1" kern="1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r>
              <a:rPr lang="zh-TW" altLang="zh-TW" sz="2800" b="1" kern="1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第七週</a:t>
            </a:r>
            <a:endParaRPr lang="zh-TW" altLang="zh-TW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800" b="1" kern="1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歌曲</a:t>
            </a:r>
            <a:r>
              <a:rPr lang="en-US" altLang="zh-TW" sz="2800" b="1" kern="1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zh-TW" altLang="zh-TW" sz="2800" b="1" kern="1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總複習</a:t>
            </a:r>
            <a:r>
              <a:rPr lang="en-US" altLang="zh-TW" sz="2800" b="1" kern="1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zh-TW" altLang="zh-TW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800" b="1" kern="100" dirty="0">
                <a:solidFill>
                  <a:srgbClr val="00B0F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曲目</a:t>
            </a:r>
            <a:r>
              <a:rPr lang="en-US" altLang="zh-TW" sz="2800" b="1" kern="100" dirty="0">
                <a:solidFill>
                  <a:srgbClr val="00B0F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zh-TW" altLang="zh-TW" sz="2800" b="1" kern="100" dirty="0">
                <a:solidFill>
                  <a:srgbClr val="00B0F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省五小尖兵</a:t>
            </a:r>
            <a:endParaRPr lang="zh-TW" altLang="zh-TW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歌唱練習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4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步驟一、請與</a:t>
            </a:r>
            <a:r>
              <a:rPr lang="en-US" altLang="zh-TW" sz="2400" b="1" u="sng" kern="100" dirty="0" err="1">
                <a:solidFill>
                  <a:srgbClr val="0000FF"/>
                </a:solidFill>
                <a:latin typeface="新細明體" panose="02020500000000000000" pitchFamily="18" charset="-120"/>
                <a:cs typeface="Times New Roman" panose="02020603050405020304" pitchFamily="18" charset="0"/>
                <a:hlinkClick r:id="rId8"/>
              </a:rPr>
              <a:t>範唱</a:t>
            </a:r>
            <a:r>
              <a:rPr lang="zh-TW" altLang="zh-TW" sz="24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一同練唱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zh-TW" sz="24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步驟二、請與</a:t>
            </a:r>
            <a:r>
              <a:rPr lang="en-US" altLang="zh-TW" sz="2400" b="1" u="sng" kern="100" dirty="0">
                <a:solidFill>
                  <a:srgbClr val="0000FF"/>
                </a:solidFill>
                <a:latin typeface="新細明體" panose="02020500000000000000" pitchFamily="18" charset="-120"/>
                <a:cs typeface="Times New Roman" panose="02020603050405020304" pitchFamily="18" charset="0"/>
                <a:hlinkClick r:id="rId9"/>
              </a:rPr>
              <a:t>MV</a:t>
            </a:r>
            <a:r>
              <a:rPr lang="zh-TW" altLang="zh-TW" sz="24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一起跳舞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2800" kern="100" dirty="0">
                <a:latin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altLang="zh-TW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1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00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0701 </a:t>
            </a:r>
            <a:r>
              <a:rPr lang="zh-TW" altLang="en-US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26222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600" b="1" dirty="0">
                <a:solidFill>
                  <a:srgbClr val="D7B9A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一生活</a:t>
            </a:r>
            <a:endParaRPr lang="en-US" altLang="zh-TW" sz="11600" b="1" dirty="0">
              <a:solidFill>
                <a:srgbClr val="D7B9A5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600" b="1" dirty="0">
                <a:solidFill>
                  <a:srgbClr val="D7B9A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二音樂</a:t>
            </a:r>
            <a:endParaRPr lang="en-US" altLang="zh-TW" sz="11600" b="1" dirty="0">
              <a:solidFill>
                <a:srgbClr val="D7B9A5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26222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rgbClr val="26222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600" b="1" dirty="0">
                <a:solidFill>
                  <a:srgbClr val="D7B9A5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203697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174</Words>
  <Application>Microsoft Office PowerPoint</Application>
  <PresentationFormat>寬螢幕</PresentationFormat>
  <Paragraphs>65</Paragraphs>
  <Slides>28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5" baseType="lpstr">
      <vt:lpstr>ㄅ字嗨注音標楷 Regular</vt:lpstr>
      <vt:lpstr>新細明體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85</cp:revision>
  <dcterms:created xsi:type="dcterms:W3CDTF">2021-05-18T12:15:20Z</dcterms:created>
  <dcterms:modified xsi:type="dcterms:W3CDTF">2021-06-27T11:38:31Z</dcterms:modified>
</cp:coreProperties>
</file>