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06FF9-65F2-48D6-8635-89F05115231E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98DD-AC83-4E1A-B5CB-EBBF81A443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408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A98DD-AC83-4E1A-B5CB-EBBF81A443D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597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A98DD-AC83-4E1A-B5CB-EBBF81A443D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7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5D74DA9-DD98-43FE-8EF3-1D36E9491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F2A0E0E8-92ED-491A-A673-9808BC235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B208914-8133-4CD4-9A1A-D46F2B72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E483A74-CB26-42FE-818E-3FFA239B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DFBE918-BCFF-4085-8F46-2FD08BF51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38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E9AD1F4-ADF2-441B-99F2-51E43264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D812F021-A974-4DFF-933F-CC517C007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569AC3A-D61E-40F9-815C-FA1B2375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4EE2BF3-4825-48BC-9960-D312A608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E9108FB-B845-4AF0-A544-AB1DE4F2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11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298AE304-C7D9-4EDE-9AF5-FE06C7BB3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748517B6-B2E9-48B3-842F-1270BE9E7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CB30BC1-51DD-43CF-9688-890A3E00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8A2EA6C-ADB7-408D-804C-72F38400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70852A2-90F8-4F15-B230-A4D8444B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11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2C5B752-35A2-455F-853D-CB0550608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DEB33C2-5AEA-4C9D-8132-DD552C4C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3323539-E753-4C5F-9F39-CF730905A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FB82F46-18D1-4951-811E-2071D628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579C77C-B501-415F-B6FF-51B23208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910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E55110D-6D9A-4A9C-85D1-2DE574EF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F5853BB-F47A-4EC6-B377-E6023B229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1C72226-B3CF-47A9-8E3B-06EF051D1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239056D-CF5D-42A1-BACE-4E93242C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B492ECD-E55D-43A9-A016-40B91343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82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38EE475-1845-4411-B139-19B912656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B6E8B1E-ABC7-425D-9D1E-63F0B6E2C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9CE1A075-E029-4729-A728-4D616311A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0D5B01C7-763B-4980-B62D-CB4D03DB0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8EBA8640-3808-4960-B504-EBCB73D3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89AA8C73-5434-4632-A96F-C5F0AD4D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031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38A7E7D-4BB9-4938-BDFD-4BA648EA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ADB67621-9AFC-46E6-B68B-D40246FB8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3BDC3D11-48E0-474A-AEF0-499CED24F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A65DB940-6A8C-452A-A36B-4D87D2D95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75513ED1-06F2-45C1-81D6-44E4C0E3D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70E5D4FC-020F-4543-AFC2-BD8E82032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A7DD7076-5227-48CC-9025-2ABFFF765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D984D4CD-717A-4F33-BBDE-A9752347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85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4EC7BC1-9FAB-48A8-90DC-B6C0AC3C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85318CF7-FAFC-44A2-9F62-878B0C166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B0801641-E4FA-4863-A22D-07CEBC7E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06BEB0BF-6022-456F-A5ED-B1409D87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359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65AA574-65F3-49B3-B957-E47CC551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AC3408BA-BDE0-451E-B897-031EC051B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09938B4F-491C-4B2E-B66D-23AB4022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89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266CF0D-B583-4C76-AF28-8EFBBC0C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867AA3B-5177-426F-A174-B75337C6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A33F168-B740-4E70-BD7D-C7BE016FD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0020C037-0F43-4097-A19A-3E9EB04DC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F9CBC45E-0DA5-489A-ABC8-CA80922B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9713F0A-7329-4E02-A394-91108BE6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89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DC4DB51-0BBD-4DE1-9C4A-1CB508E4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FFFA0277-6518-4480-8CE5-3E93268E8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5BCF606-2B02-4206-B519-9DAD71BF1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73395031-7D82-4000-8AF0-1EFD04124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FF1709B-E4DF-44B4-A27A-51B4788E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42CB7F3-231A-4CC5-B0CE-3B78F5AA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43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C0DEF9A4-012A-4C6C-983E-9DF1EE62B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262E56A-ADDB-42CD-95E1-C8CA9FE97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DA440D1-CC28-44CE-B769-5E752792EA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D9F4-71BC-43EE-8B22-4C8746E09641}" type="datetimeFigureOut">
              <a:rPr lang="zh-TW" altLang="en-US" smtClean="0"/>
              <a:t>2017/10/23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8A055C7-9448-4B33-B47F-F8699DD249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061D2E3-80DC-4DEA-B1F9-FCB296AC0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55EB2-0B0F-40E1-A4EF-516BD2F8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96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&#23436;&#25104;&#24460;&#23492;&#21040;ikunmarineik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log.yejh.tc.edu.tw/gallery/27/%E6%97%85%20%E9%81%8A%20%E8%A8%88%20%E7%95%AB%20%E7%AF%84%20%E4%BE%8B.doc" TargetMode="External"/><Relationship Id="rId2" Type="http://schemas.openxmlformats.org/officeDocument/2006/relationships/hyperlink" Target="http://www.erv-nsa.gov.tw/att/files/0100546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81741FC-4327-4313-9511-0677729726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旅程名稱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FA948A77-A366-49AB-AB29-82421AFAA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班級座號  姓名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520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A2B11C1-EB92-4948-A2B8-572F3F01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旅程主題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78AB55C-4971-4327-805C-2F0449BFC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目的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特色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對象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人數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活動天數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交通工具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旅遊地點</a:t>
            </a:r>
            <a:r>
              <a:rPr lang="en-US" altLang="zh-TW" dirty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164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E87031E-8512-4041-BF7B-38E3441B7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旅遊規劃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F29ECFC-7889-47EA-BBFD-15DAC7A5A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第一天行程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景點</a:t>
            </a:r>
            <a:r>
              <a:rPr lang="en-US" altLang="zh-TW" dirty="0"/>
              <a:t>/</a:t>
            </a:r>
            <a:r>
              <a:rPr lang="zh-TW" altLang="en-US" dirty="0"/>
              <a:t>活動內容</a:t>
            </a:r>
            <a:r>
              <a:rPr lang="en-US" altLang="zh-TW" dirty="0"/>
              <a:t>/</a:t>
            </a:r>
            <a:r>
              <a:rPr lang="zh-TW" altLang="en-US" dirty="0"/>
              <a:t>留時間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第二天行程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景點</a:t>
            </a:r>
            <a:r>
              <a:rPr lang="en-US" altLang="zh-TW" dirty="0"/>
              <a:t>/</a:t>
            </a:r>
            <a:r>
              <a:rPr lang="zh-TW" altLang="en-US" dirty="0"/>
              <a:t>活動內容</a:t>
            </a:r>
            <a:r>
              <a:rPr lang="en-US" altLang="zh-TW" dirty="0"/>
              <a:t>/</a:t>
            </a:r>
            <a:r>
              <a:rPr lang="zh-TW" altLang="en-US" dirty="0"/>
              <a:t>留時間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以此類推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836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46FA643-21E6-42DD-86E9-83770B1C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景點介紹</a:t>
            </a:r>
            <a:r>
              <a:rPr lang="en-US" altLang="zh-TW" dirty="0"/>
              <a:t>(</a:t>
            </a:r>
            <a:r>
              <a:rPr lang="zh-TW" altLang="en-US" dirty="0"/>
              <a:t>至少三個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85B6D240-3B15-426C-A89F-0B7DD3B62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830902" cy="4351338"/>
          </a:xfrm>
        </p:spPr>
        <p:txBody>
          <a:bodyPr/>
          <a:lstStyle/>
          <a:p>
            <a:r>
              <a:rPr lang="zh-TW" altLang="en-US" dirty="0"/>
              <a:t>圖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xmlns="" id="{A632802E-BD0D-4322-B130-844085BA0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6943" y="1825625"/>
            <a:ext cx="7126857" cy="4351338"/>
          </a:xfrm>
        </p:spPr>
        <p:txBody>
          <a:bodyPr/>
          <a:lstStyle/>
          <a:p>
            <a:r>
              <a:rPr lang="zh-TW" altLang="en-US" dirty="0"/>
              <a:t>文</a:t>
            </a:r>
            <a:r>
              <a:rPr lang="en-US" altLang="zh-TW" dirty="0"/>
              <a:t>(200~300</a:t>
            </a:r>
            <a:r>
              <a:rPr lang="zh-TW" altLang="en-US" dirty="0"/>
              <a:t>字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018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1DFCFB0-DCA8-4AB3-84B8-55E80319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經費預算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0CEBF91D-F6F3-4D23-A96C-4105C24A2F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356850"/>
              </p:ext>
            </p:extLst>
          </p:nvPr>
        </p:nvGraphicFramePr>
        <p:xfrm>
          <a:off x="1027134" y="1690688"/>
          <a:ext cx="10351720" cy="454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344">
                  <a:extLst>
                    <a:ext uri="{9D8B030D-6E8A-4147-A177-3AD203B41FA5}">
                      <a16:colId xmlns:a16="http://schemas.microsoft.com/office/drawing/2014/main" xmlns="" val="447694121"/>
                    </a:ext>
                  </a:extLst>
                </a:gridCol>
                <a:gridCol w="2070344">
                  <a:extLst>
                    <a:ext uri="{9D8B030D-6E8A-4147-A177-3AD203B41FA5}">
                      <a16:colId xmlns:a16="http://schemas.microsoft.com/office/drawing/2014/main" xmlns="" val="3326158929"/>
                    </a:ext>
                  </a:extLst>
                </a:gridCol>
                <a:gridCol w="2070344">
                  <a:extLst>
                    <a:ext uri="{9D8B030D-6E8A-4147-A177-3AD203B41FA5}">
                      <a16:colId xmlns:a16="http://schemas.microsoft.com/office/drawing/2014/main" xmlns="" val="2024810827"/>
                    </a:ext>
                  </a:extLst>
                </a:gridCol>
                <a:gridCol w="2070344">
                  <a:extLst>
                    <a:ext uri="{9D8B030D-6E8A-4147-A177-3AD203B41FA5}">
                      <a16:colId xmlns:a16="http://schemas.microsoft.com/office/drawing/2014/main" xmlns="" val="3622557103"/>
                    </a:ext>
                  </a:extLst>
                </a:gridCol>
                <a:gridCol w="2070344">
                  <a:extLst>
                    <a:ext uri="{9D8B030D-6E8A-4147-A177-3AD203B41FA5}">
                      <a16:colId xmlns:a16="http://schemas.microsoft.com/office/drawing/2014/main" xmlns="" val="4253535040"/>
                    </a:ext>
                  </a:extLst>
                </a:gridCol>
              </a:tblGrid>
              <a:tr h="427600">
                <a:tc>
                  <a:txBody>
                    <a:bodyPr/>
                    <a:lstStyle/>
                    <a:p>
                      <a:r>
                        <a:rPr lang="zh-TW" altLang="en-US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單價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總計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備註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1084522"/>
                  </a:ext>
                </a:extLst>
              </a:tr>
              <a:tr h="10299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5025188"/>
                  </a:ext>
                </a:extLst>
              </a:tr>
              <a:tr h="10299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9870353"/>
                  </a:ext>
                </a:extLst>
              </a:tr>
              <a:tr h="10299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6702685"/>
                  </a:ext>
                </a:extLst>
              </a:tr>
              <a:tr h="10299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6183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17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955BF91-56F3-433E-949C-08FD108C0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參考資料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6D6127F-2BCC-469C-9E05-B6B28E911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網站名稱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網址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088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9AC967-8E39-496A-BB2A-CC47DA56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5D453B1-E6AE-48F3-B9FF-B29E485A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統一</a:t>
            </a:r>
            <a:r>
              <a:rPr lang="en-US" altLang="zh-TW" dirty="0"/>
              <a:t>PPT</a:t>
            </a:r>
            <a:r>
              <a:rPr lang="zh-TW" altLang="en-US" dirty="0"/>
              <a:t>製作，只要繳</a:t>
            </a:r>
            <a:r>
              <a:rPr lang="en-US" altLang="zh-TW" dirty="0"/>
              <a:t>PPT</a:t>
            </a:r>
            <a:r>
              <a:rPr lang="zh-TW" altLang="en-US" dirty="0"/>
              <a:t>檔案，可以直接用本檔案進行撰寫。</a:t>
            </a:r>
            <a:endParaRPr lang="en-US" altLang="zh-TW" dirty="0"/>
          </a:p>
          <a:p>
            <a:r>
              <a:rPr lang="zh-TW" altLang="en-US" dirty="0"/>
              <a:t>頁數、版型、背景、旅遊地點不拘，可自由發揮。</a:t>
            </a:r>
            <a:endParaRPr lang="en-US" altLang="zh-TW" dirty="0"/>
          </a:p>
          <a:p>
            <a:r>
              <a:rPr lang="zh-TW" altLang="en-US" dirty="0"/>
              <a:t>內容圖文並茂、圖文相符。</a:t>
            </a:r>
            <a:endParaRPr lang="en-US" altLang="zh-TW" dirty="0"/>
          </a:p>
          <a:p>
            <a:r>
              <a:rPr lang="zh-TW" altLang="en-US" dirty="0"/>
              <a:t>檔案名稱為班級座號名字，例如</a:t>
            </a:r>
            <a:r>
              <a:rPr lang="en-US" altLang="zh-TW" dirty="0"/>
              <a:t>:50135 </a:t>
            </a:r>
            <a:r>
              <a:rPr lang="zh-TW" altLang="en-US" dirty="0"/>
              <a:t>王曉明。</a:t>
            </a:r>
            <a:endParaRPr lang="en-US" altLang="zh-TW" dirty="0"/>
          </a:p>
          <a:p>
            <a:r>
              <a:rPr lang="zh-TW" altLang="en-US" dirty="0">
                <a:hlinkClick r:id="rId2"/>
              </a:rPr>
              <a:t>完成後寄到</a:t>
            </a:r>
            <a:r>
              <a:rPr lang="en-US" altLang="zh-TW" dirty="0">
                <a:hlinkClick r:id="rId2"/>
              </a:rPr>
              <a:t>ikunmarineik@gmail.com</a:t>
            </a:r>
            <a:r>
              <a:rPr lang="zh-TW" altLang="en-US" dirty="0"/>
              <a:t>，信件主旨為班級座號名字，例如</a:t>
            </a:r>
            <a:r>
              <a:rPr lang="en-US" altLang="zh-TW" dirty="0"/>
              <a:t>:50135 </a:t>
            </a:r>
            <a:r>
              <a:rPr lang="zh-TW" altLang="en-US" dirty="0"/>
              <a:t>王曉明</a:t>
            </a:r>
            <a:endParaRPr lang="en-US" altLang="zh-TW" dirty="0"/>
          </a:p>
          <a:p>
            <a:r>
              <a:rPr lang="zh-TW" altLang="en-US" dirty="0"/>
              <a:t>若有製作上需要協助的請主動與老師聯繫。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869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267C9B6-8D6C-407E-9A69-8EF807E4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撰寫作業參考連結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FF72602-86C2-41E4-89B9-D67A7D04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http://www.erv-nsa.gov.tw/att/files/01005469.pdf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http://plog.yejh.tc.edu.tw/gallery/27/%E6%97%85%20%E9%81%8A%20%E8%A8%88%20%E7%95%AB%20%E7%AF%84%20%E4%BE%8B.doc</a:t>
            </a:r>
            <a:endParaRPr lang="en-US" altLang="zh-TW" dirty="0"/>
          </a:p>
          <a:p>
            <a:r>
              <a:rPr lang="zh-TW" altLang="en-US" dirty="0"/>
              <a:t>以上兩個版本是簡易版，網路上還有很多可以參考的資料可供參考，可以自行搜尋，關鍵字參考</a:t>
            </a:r>
            <a:r>
              <a:rPr lang="en-US" altLang="zh-TW" dirty="0"/>
              <a:t>:</a:t>
            </a:r>
            <a:r>
              <a:rPr lang="zh-TW" altLang="en-US" dirty="0"/>
              <a:t>旅遊計畫書。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7026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185</Words>
  <Application>Microsoft Office PowerPoint</Application>
  <PresentationFormat>寬螢幕</PresentationFormat>
  <Paragraphs>38</Paragraphs>
  <Slides>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(旅程名稱)</vt:lpstr>
      <vt:lpstr>旅程主題</vt:lpstr>
      <vt:lpstr>旅遊規劃 </vt:lpstr>
      <vt:lpstr>景點介紹(至少三個)</vt:lpstr>
      <vt:lpstr>經費預算</vt:lpstr>
      <vt:lpstr>參考資料</vt:lpstr>
      <vt:lpstr>注意事項</vt:lpstr>
      <vt:lpstr>撰寫作業參考連結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(旅程名稱)</dc:title>
  <dc:creator>鄭怡君</dc:creator>
  <cp:lastModifiedBy>Teacher</cp:lastModifiedBy>
  <cp:revision>4</cp:revision>
  <dcterms:created xsi:type="dcterms:W3CDTF">2017-10-16T03:29:21Z</dcterms:created>
  <dcterms:modified xsi:type="dcterms:W3CDTF">2017-10-23T07:59:32Z</dcterms:modified>
</cp:coreProperties>
</file>