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05" r:id="rId3"/>
    <p:sldId id="257" r:id="rId4"/>
    <p:sldId id="258" r:id="rId5"/>
    <p:sldId id="320" r:id="rId6"/>
    <p:sldId id="327" r:id="rId7"/>
    <p:sldId id="334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71DD05-01A8-4835-AD15-AE6C2B529A46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FCC037AB-5A25-42E8-840E-B64440F9755A}">
      <dgm:prSet phldrT="[文字]"/>
      <dgm:spPr>
        <a:solidFill>
          <a:schemeClr val="accent4"/>
        </a:solidFill>
      </dgm:spPr>
      <dgm:t>
        <a:bodyPr/>
        <a:lstStyle/>
        <a:p>
          <a:r>
            <a:rPr lang="zh-TW" altLang="en-US" b="1" dirty="0">
              <a:solidFill>
                <a:schemeClr val="tx1"/>
              </a:solidFill>
            </a:rPr>
            <a:t>家庭教育</a:t>
          </a:r>
        </a:p>
      </dgm:t>
    </dgm:pt>
    <dgm:pt modelId="{C13927FF-36A2-4CF1-BCC4-46467029F356}" type="parTrans" cxnId="{5BC3445B-E2DE-4795-BF63-189446A2AFA9}">
      <dgm:prSet/>
      <dgm:spPr/>
      <dgm:t>
        <a:bodyPr/>
        <a:lstStyle/>
        <a:p>
          <a:endParaRPr lang="zh-TW" altLang="en-US"/>
        </a:p>
      </dgm:t>
    </dgm:pt>
    <dgm:pt modelId="{C5866EFF-EC3B-4B1D-9958-C969C0015EE0}" type="sibTrans" cxnId="{5BC3445B-E2DE-4795-BF63-189446A2AFA9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altLang="zh-TW" sz="3000" dirty="0">
            <a:solidFill>
              <a:schemeClr val="tx1"/>
            </a:solidFill>
          </a:endParaRP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4000" b="1" dirty="0">
              <a:solidFill>
                <a:schemeClr val="tx1"/>
              </a:solidFill>
            </a:rPr>
            <a:t>諮詢</a:t>
          </a:r>
        </a:p>
        <a:p>
          <a:pPr lvl="0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000" dirty="0">
            <a:solidFill>
              <a:schemeClr val="tx1"/>
            </a:solidFill>
          </a:endParaRPr>
        </a:p>
      </dgm:t>
    </dgm:pt>
    <dgm:pt modelId="{659C9F95-396E-4BAE-AC91-771E2150C21E}">
      <dgm:prSet phldrT="[文字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zh-TW" altLang="en-US" b="1" dirty="0">
              <a:solidFill>
                <a:schemeClr val="tx1"/>
              </a:solidFill>
            </a:rPr>
            <a:t>輔導</a:t>
          </a:r>
        </a:p>
      </dgm:t>
    </dgm:pt>
    <dgm:pt modelId="{51F47EF4-71A5-48FB-827D-5566314AF86A}" type="parTrans" cxnId="{9CD5ABE0-28CC-4D5D-AA9F-C563C7081940}">
      <dgm:prSet/>
      <dgm:spPr/>
      <dgm:t>
        <a:bodyPr/>
        <a:lstStyle/>
        <a:p>
          <a:endParaRPr lang="zh-TW" altLang="en-US"/>
        </a:p>
      </dgm:t>
    </dgm:pt>
    <dgm:pt modelId="{2426523A-C736-4CE2-9F6C-DE7FFB13255B}" type="sibTrans" cxnId="{9CD5ABE0-28CC-4D5D-AA9F-C563C7081940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zh-TW" altLang="en-US" b="1" dirty="0">
              <a:solidFill>
                <a:schemeClr val="tx1"/>
              </a:solidFill>
            </a:rPr>
            <a:t>補救教學服務</a:t>
          </a:r>
        </a:p>
      </dgm:t>
    </dgm:pt>
    <dgm:pt modelId="{6EC5898D-CFE4-42EA-AD98-E82E0B6060F8}">
      <dgm:prSet phldrT="[文字]" phldr="1"/>
      <dgm:spPr/>
      <dgm:t>
        <a:bodyPr/>
        <a:lstStyle/>
        <a:p>
          <a:endParaRPr lang="zh-TW" altLang="en-US" dirty="0"/>
        </a:p>
      </dgm:t>
    </dgm:pt>
    <dgm:pt modelId="{C9CE2ED5-0A1B-4459-9C1C-033B77E05BDA}" type="parTrans" cxnId="{C2F6EE09-2FCC-4082-AFD8-EBF123F2A0FA}">
      <dgm:prSet/>
      <dgm:spPr/>
      <dgm:t>
        <a:bodyPr/>
        <a:lstStyle/>
        <a:p>
          <a:endParaRPr lang="zh-TW" altLang="en-US"/>
        </a:p>
      </dgm:t>
    </dgm:pt>
    <dgm:pt modelId="{41D589DD-5B1E-4920-A71E-59DE29D352DF}" type="sibTrans" cxnId="{C2F6EE09-2FCC-4082-AFD8-EBF123F2A0FA}">
      <dgm:prSet/>
      <dgm:spPr/>
      <dgm:t>
        <a:bodyPr/>
        <a:lstStyle/>
        <a:p>
          <a:endParaRPr lang="zh-TW" altLang="en-US"/>
        </a:p>
      </dgm:t>
    </dgm:pt>
    <dgm:pt modelId="{0F012801-0866-4181-9C49-18B607AE909A}">
      <dgm:prSet phldrT="[文字]"/>
      <dgm:spPr>
        <a:solidFill>
          <a:srgbClr val="FFC000"/>
        </a:solidFill>
      </dgm:spPr>
      <dgm:t>
        <a:bodyPr/>
        <a:lstStyle/>
        <a:p>
          <a:r>
            <a:rPr lang="zh-TW" altLang="en-US" b="1" dirty="0">
              <a:solidFill>
                <a:schemeClr val="tx1"/>
              </a:solidFill>
            </a:rPr>
            <a:t>志工服務</a:t>
          </a:r>
        </a:p>
      </dgm:t>
    </dgm:pt>
    <dgm:pt modelId="{FF9C7D38-A192-4ED1-BCE1-DB5984E95839}" type="parTrans" cxnId="{DEF09D0F-42F8-4CF8-BF4E-45BFA75CD530}">
      <dgm:prSet/>
      <dgm:spPr/>
      <dgm:t>
        <a:bodyPr/>
        <a:lstStyle/>
        <a:p>
          <a:endParaRPr lang="zh-TW" altLang="en-US"/>
        </a:p>
      </dgm:t>
    </dgm:pt>
    <dgm:pt modelId="{792BA5FB-94B3-40D9-A963-A8E0591BA389}" type="sibTrans" cxnId="{DEF09D0F-42F8-4CF8-BF4E-45BFA75CD530}">
      <dgm:prSet/>
      <dgm:spPr>
        <a:solidFill>
          <a:schemeClr val="accent5"/>
        </a:solidFill>
      </dgm:spPr>
      <dgm:t>
        <a:bodyPr/>
        <a:lstStyle/>
        <a:p>
          <a:r>
            <a:rPr lang="zh-TW" altLang="en-US" b="1" dirty="0">
              <a:solidFill>
                <a:schemeClr val="tx1"/>
              </a:solidFill>
            </a:rPr>
            <a:t>特殊教育服務</a:t>
          </a:r>
        </a:p>
      </dgm:t>
    </dgm:pt>
    <dgm:pt modelId="{F3120BD2-BBA4-487C-BDD6-ACA8977A6A7E}">
      <dgm:prSet/>
      <dgm:spPr>
        <a:solidFill>
          <a:srgbClr val="FF0000"/>
        </a:solidFill>
      </dgm:spPr>
      <dgm:t>
        <a:bodyPr/>
        <a:lstStyle/>
        <a:p>
          <a:r>
            <a:rPr lang="zh-TW" altLang="en-US" b="1" dirty="0">
              <a:solidFill>
                <a:schemeClr val="tx1"/>
              </a:solidFill>
            </a:rPr>
            <a:t>心情信箱</a:t>
          </a:r>
        </a:p>
      </dgm:t>
    </dgm:pt>
    <dgm:pt modelId="{D8B4C62D-585E-4E9F-9989-2852F05E7D21}" type="parTrans" cxnId="{9E337654-D745-410F-8C92-C4F6A6F92761}">
      <dgm:prSet/>
      <dgm:spPr/>
      <dgm:t>
        <a:bodyPr/>
        <a:lstStyle/>
        <a:p>
          <a:endParaRPr lang="zh-TW" altLang="en-US"/>
        </a:p>
      </dgm:t>
    </dgm:pt>
    <dgm:pt modelId="{ADFE1B24-187E-4F97-BBB1-940114A16335}" type="sibTrans" cxnId="{9E337654-D745-410F-8C92-C4F6A6F92761}">
      <dgm:prSet/>
      <dgm:spPr>
        <a:solidFill>
          <a:schemeClr val="accent5">
            <a:lumMod val="20000"/>
            <a:lumOff val="80000"/>
          </a:schemeClr>
        </a:solidFill>
        <a:ln>
          <a:solidFill>
            <a:srgbClr val="FFFFFF"/>
          </a:solidFill>
        </a:ln>
      </dgm:spPr>
      <dgm:t>
        <a:bodyPr/>
        <a:lstStyle/>
        <a:p>
          <a:r>
            <a:rPr lang="zh-TW" altLang="en-US" b="1" dirty="0">
              <a:solidFill>
                <a:schemeClr val="tx1"/>
              </a:solidFill>
            </a:rPr>
            <a:t>家長會</a:t>
          </a:r>
        </a:p>
      </dgm:t>
    </dgm:pt>
    <dgm:pt modelId="{D58C32AF-8BA5-4A78-BAB4-3EC2568E8769}" type="pres">
      <dgm:prSet presAssocID="{8871DD05-01A8-4835-AD15-AE6C2B529A46}" presName="Name0" presStyleCnt="0">
        <dgm:presLayoutVars>
          <dgm:chMax/>
          <dgm:chPref/>
          <dgm:dir/>
          <dgm:animLvl val="lvl"/>
        </dgm:presLayoutVars>
      </dgm:prSet>
      <dgm:spPr/>
    </dgm:pt>
    <dgm:pt modelId="{CCD3797C-9E83-4D0F-ADD9-3E606977A84C}" type="pres">
      <dgm:prSet presAssocID="{FCC037AB-5A25-42E8-840E-B64440F9755A}" presName="composite" presStyleCnt="0"/>
      <dgm:spPr/>
    </dgm:pt>
    <dgm:pt modelId="{A1A54B5E-B3FD-4E6C-802C-F8FF9395A92A}" type="pres">
      <dgm:prSet presAssocID="{FCC037AB-5A25-42E8-840E-B64440F9755A}" presName="Parent1" presStyleLbl="node1" presStyleIdx="0" presStyleCnt="8" custLinFactNeighborX="12164" custLinFactNeighborY="5047">
        <dgm:presLayoutVars>
          <dgm:chMax val="1"/>
          <dgm:chPref val="1"/>
          <dgm:bulletEnabled val="1"/>
        </dgm:presLayoutVars>
      </dgm:prSet>
      <dgm:spPr/>
    </dgm:pt>
    <dgm:pt modelId="{B4D775CE-EA9D-4B38-928C-368FD95642DC}" type="pres">
      <dgm:prSet presAssocID="{FCC037AB-5A25-42E8-840E-B64440F9755A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89B8670B-4FF8-4CEB-932F-D7E6CF5428C6}" type="pres">
      <dgm:prSet presAssocID="{FCC037AB-5A25-42E8-840E-B64440F9755A}" presName="BalanceSpacing" presStyleCnt="0"/>
      <dgm:spPr/>
    </dgm:pt>
    <dgm:pt modelId="{F9E90976-75DC-458F-88BD-22287EBF22EB}" type="pres">
      <dgm:prSet presAssocID="{FCC037AB-5A25-42E8-840E-B64440F9755A}" presName="BalanceSpacing1" presStyleCnt="0"/>
      <dgm:spPr/>
    </dgm:pt>
    <dgm:pt modelId="{734A8A04-4AF3-41AC-B925-B7788CE88033}" type="pres">
      <dgm:prSet presAssocID="{C5866EFF-EC3B-4B1D-9958-C969C0015EE0}" presName="Accent1Text" presStyleLbl="node1" presStyleIdx="1" presStyleCnt="8" custLinFactNeighborX="2616"/>
      <dgm:spPr/>
    </dgm:pt>
    <dgm:pt modelId="{9D6C6C95-696A-44F7-8AAC-135B1082B59F}" type="pres">
      <dgm:prSet presAssocID="{C5866EFF-EC3B-4B1D-9958-C969C0015EE0}" presName="spaceBetweenRectangles" presStyleCnt="0"/>
      <dgm:spPr/>
    </dgm:pt>
    <dgm:pt modelId="{62F32B50-7775-441F-BCAA-BD719EA6D8E6}" type="pres">
      <dgm:prSet presAssocID="{659C9F95-396E-4BAE-AC91-771E2150C21E}" presName="composite" presStyleCnt="0"/>
      <dgm:spPr/>
    </dgm:pt>
    <dgm:pt modelId="{201A867A-24C6-4B6B-95C3-D06BED768DBD}" type="pres">
      <dgm:prSet presAssocID="{659C9F95-396E-4BAE-AC91-771E2150C21E}" presName="Parent1" presStyleLbl="node1" presStyleIdx="2" presStyleCnt="8" custLinFactNeighborX="-2564" custLinFactNeighborY="8364">
        <dgm:presLayoutVars>
          <dgm:chMax val="1"/>
          <dgm:chPref val="1"/>
          <dgm:bulletEnabled val="1"/>
        </dgm:presLayoutVars>
      </dgm:prSet>
      <dgm:spPr/>
    </dgm:pt>
    <dgm:pt modelId="{2D2090E8-4DBC-4D3E-A628-4FAA8CD7269E}" type="pres">
      <dgm:prSet presAssocID="{659C9F95-396E-4BAE-AC91-771E2150C21E}" presName="Childtext1" presStyleLbl="revTx" presStyleIdx="1" presStyleCnt="4" custScaleX="71843">
        <dgm:presLayoutVars>
          <dgm:chMax val="0"/>
          <dgm:chPref val="0"/>
          <dgm:bulletEnabled val="1"/>
        </dgm:presLayoutVars>
      </dgm:prSet>
      <dgm:spPr/>
    </dgm:pt>
    <dgm:pt modelId="{DCF33344-B211-41DA-B8B9-7E14FAAD420D}" type="pres">
      <dgm:prSet presAssocID="{659C9F95-396E-4BAE-AC91-771E2150C21E}" presName="BalanceSpacing" presStyleCnt="0"/>
      <dgm:spPr/>
    </dgm:pt>
    <dgm:pt modelId="{5B302A01-F6DC-48D2-9923-0E90487CE228}" type="pres">
      <dgm:prSet presAssocID="{659C9F95-396E-4BAE-AC91-771E2150C21E}" presName="BalanceSpacing1" presStyleCnt="0"/>
      <dgm:spPr/>
    </dgm:pt>
    <dgm:pt modelId="{E19190B7-6587-411C-97E6-CF4D9304B89A}" type="pres">
      <dgm:prSet presAssocID="{2426523A-C736-4CE2-9F6C-DE7FFB13255B}" presName="Accent1Text" presStyleLbl="node1" presStyleIdx="3" presStyleCnt="8" custLinFactNeighborX="17945" custLinFactNeighborY="3346"/>
      <dgm:spPr/>
    </dgm:pt>
    <dgm:pt modelId="{7C89E609-7D05-4074-8EAA-4AD848DEC0FF}" type="pres">
      <dgm:prSet presAssocID="{2426523A-C736-4CE2-9F6C-DE7FFB13255B}" presName="spaceBetweenRectangles" presStyleCnt="0"/>
      <dgm:spPr/>
    </dgm:pt>
    <dgm:pt modelId="{23CC4AE5-F66B-4B82-8885-ABAC479C6F70}" type="pres">
      <dgm:prSet presAssocID="{0F012801-0866-4181-9C49-18B607AE909A}" presName="composite" presStyleCnt="0"/>
      <dgm:spPr/>
    </dgm:pt>
    <dgm:pt modelId="{EA2AFC06-0CFA-4AEE-BC91-0EF349635D68}" type="pres">
      <dgm:prSet presAssocID="{0F012801-0866-4181-9C49-18B607AE909A}" presName="Parent1" presStyleLbl="node1" presStyleIdx="4" presStyleCnt="8" custLinFactNeighborX="26917" custLinFactNeighborY="8364">
        <dgm:presLayoutVars>
          <dgm:chMax val="1"/>
          <dgm:chPref val="1"/>
          <dgm:bulletEnabled val="1"/>
        </dgm:presLayoutVars>
      </dgm:prSet>
      <dgm:spPr/>
    </dgm:pt>
    <dgm:pt modelId="{450860F2-524F-4F43-ADA8-42CAEB6CF812}" type="pres">
      <dgm:prSet presAssocID="{0F012801-0866-4181-9C49-18B607AE909A}" presName="Childtext1" presStyleLbl="revTx" presStyleIdx="2" presStyleCnt="4" custLinFactNeighborX="63452" custLinFactNeighborY="929">
        <dgm:presLayoutVars>
          <dgm:chMax val="0"/>
          <dgm:chPref val="0"/>
          <dgm:bulletEnabled val="1"/>
        </dgm:presLayoutVars>
      </dgm:prSet>
      <dgm:spPr/>
    </dgm:pt>
    <dgm:pt modelId="{7C7BA2F5-C39E-49F5-BCC4-420679A40692}" type="pres">
      <dgm:prSet presAssocID="{0F012801-0866-4181-9C49-18B607AE909A}" presName="BalanceSpacing" presStyleCnt="0"/>
      <dgm:spPr/>
    </dgm:pt>
    <dgm:pt modelId="{5CC46411-486B-4CCC-8141-0AA4BC3961FC}" type="pres">
      <dgm:prSet presAssocID="{0F012801-0866-4181-9C49-18B607AE909A}" presName="BalanceSpacing1" presStyleCnt="0"/>
      <dgm:spPr/>
    </dgm:pt>
    <dgm:pt modelId="{2AD52DE2-2D40-4D48-B2E3-9760056BCDF7}" type="pres">
      <dgm:prSet presAssocID="{792BA5FB-94B3-40D9-A963-A8E0591BA389}" presName="Accent1Text" presStyleLbl="node1" presStyleIdx="5" presStyleCnt="8" custLinFactNeighborX="-5767" custLinFactNeighborY="9479"/>
      <dgm:spPr/>
    </dgm:pt>
    <dgm:pt modelId="{B794B1F4-B1E7-4B37-9D5C-A7F13C989FA3}" type="pres">
      <dgm:prSet presAssocID="{792BA5FB-94B3-40D9-A963-A8E0591BA389}" presName="spaceBetweenRectangles" presStyleCnt="0"/>
      <dgm:spPr/>
    </dgm:pt>
    <dgm:pt modelId="{E1A6AA77-A074-478C-B33B-FDD360111BA5}" type="pres">
      <dgm:prSet presAssocID="{F3120BD2-BBA4-487C-BDD6-ACA8977A6A7E}" presName="composite" presStyleCnt="0"/>
      <dgm:spPr/>
    </dgm:pt>
    <dgm:pt modelId="{95855B94-93BB-4462-8233-DBBC45F2EEBA}" type="pres">
      <dgm:prSet presAssocID="{F3120BD2-BBA4-487C-BDD6-ACA8977A6A7E}" presName="Parent1" presStyleLbl="node1" presStyleIdx="6" presStyleCnt="8" custLinFactX="-20071" custLinFactY="-67090" custLinFactNeighborX="-100000" custLinFactNeighborY="-100000">
        <dgm:presLayoutVars>
          <dgm:chMax val="1"/>
          <dgm:chPref val="1"/>
          <dgm:bulletEnabled val="1"/>
        </dgm:presLayoutVars>
      </dgm:prSet>
      <dgm:spPr/>
    </dgm:pt>
    <dgm:pt modelId="{5B766FA0-AD08-4243-BB34-840043061F41}" type="pres">
      <dgm:prSet presAssocID="{F3120BD2-BBA4-487C-BDD6-ACA8977A6A7E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7E075365-3FAC-4ABD-A483-9F871B5C0176}" type="pres">
      <dgm:prSet presAssocID="{F3120BD2-BBA4-487C-BDD6-ACA8977A6A7E}" presName="BalanceSpacing" presStyleCnt="0"/>
      <dgm:spPr/>
    </dgm:pt>
    <dgm:pt modelId="{55A1E3FC-E8E7-4B80-9EA6-17D5A29818C5}" type="pres">
      <dgm:prSet presAssocID="{F3120BD2-BBA4-487C-BDD6-ACA8977A6A7E}" presName="BalanceSpacing1" presStyleCnt="0"/>
      <dgm:spPr/>
    </dgm:pt>
    <dgm:pt modelId="{3EE9118F-2F92-473F-A64E-0ED1FCC583BE}" type="pres">
      <dgm:prSet presAssocID="{ADFE1B24-187E-4F97-BBB1-940114A16335}" presName="Accent1Text" presStyleLbl="node1" presStyleIdx="7" presStyleCnt="8" custScaleX="104571" custScaleY="100578" custLinFactNeighborX="85846" custLinFactNeighborY="-75046"/>
      <dgm:spPr/>
    </dgm:pt>
  </dgm:ptLst>
  <dgm:cxnLst>
    <dgm:cxn modelId="{F3945E02-3FC9-4C76-9881-0A963CD1BE93}" type="presOf" srcId="{FCC037AB-5A25-42E8-840E-B64440F9755A}" destId="{A1A54B5E-B3FD-4E6C-802C-F8FF9395A92A}" srcOrd="0" destOrd="0" presId="urn:microsoft.com/office/officeart/2008/layout/AlternatingHexagons"/>
    <dgm:cxn modelId="{C2F6EE09-2FCC-4082-AFD8-EBF123F2A0FA}" srcId="{659C9F95-396E-4BAE-AC91-771E2150C21E}" destId="{6EC5898D-CFE4-42EA-AD98-E82E0B6060F8}" srcOrd="0" destOrd="0" parTransId="{C9CE2ED5-0A1B-4459-9C1C-033B77E05BDA}" sibTransId="{41D589DD-5B1E-4920-A71E-59DE29D352DF}"/>
    <dgm:cxn modelId="{22C4FC0B-5ABB-4F2E-AB6F-C143C7DE0E49}" type="presOf" srcId="{0F012801-0866-4181-9C49-18B607AE909A}" destId="{EA2AFC06-0CFA-4AEE-BC91-0EF349635D68}" srcOrd="0" destOrd="0" presId="urn:microsoft.com/office/officeart/2008/layout/AlternatingHexagons"/>
    <dgm:cxn modelId="{DEF09D0F-42F8-4CF8-BF4E-45BFA75CD530}" srcId="{8871DD05-01A8-4835-AD15-AE6C2B529A46}" destId="{0F012801-0866-4181-9C49-18B607AE909A}" srcOrd="2" destOrd="0" parTransId="{FF9C7D38-A192-4ED1-BCE1-DB5984E95839}" sibTransId="{792BA5FB-94B3-40D9-A963-A8E0591BA389}"/>
    <dgm:cxn modelId="{94794235-4130-4DF3-8C5E-50B86E16EF8D}" type="presOf" srcId="{F3120BD2-BBA4-487C-BDD6-ACA8977A6A7E}" destId="{95855B94-93BB-4462-8233-DBBC45F2EEBA}" srcOrd="0" destOrd="0" presId="urn:microsoft.com/office/officeart/2008/layout/AlternatingHexagons"/>
    <dgm:cxn modelId="{5BC3445B-E2DE-4795-BF63-189446A2AFA9}" srcId="{8871DD05-01A8-4835-AD15-AE6C2B529A46}" destId="{FCC037AB-5A25-42E8-840E-B64440F9755A}" srcOrd="0" destOrd="0" parTransId="{C13927FF-36A2-4CF1-BCC4-46467029F356}" sibTransId="{C5866EFF-EC3B-4B1D-9958-C969C0015EE0}"/>
    <dgm:cxn modelId="{8A857B41-6809-41F0-980B-DAF8FF524B86}" type="presOf" srcId="{C5866EFF-EC3B-4B1D-9958-C969C0015EE0}" destId="{734A8A04-4AF3-41AC-B925-B7788CE88033}" srcOrd="0" destOrd="0" presId="urn:microsoft.com/office/officeart/2008/layout/AlternatingHexagons"/>
    <dgm:cxn modelId="{39E80A51-F666-4222-ABC9-BE4C8114043D}" type="presOf" srcId="{6EC5898D-CFE4-42EA-AD98-E82E0B6060F8}" destId="{2D2090E8-4DBC-4D3E-A628-4FAA8CD7269E}" srcOrd="0" destOrd="0" presId="urn:microsoft.com/office/officeart/2008/layout/AlternatingHexagons"/>
    <dgm:cxn modelId="{9E337654-D745-410F-8C92-C4F6A6F92761}" srcId="{8871DD05-01A8-4835-AD15-AE6C2B529A46}" destId="{F3120BD2-BBA4-487C-BDD6-ACA8977A6A7E}" srcOrd="3" destOrd="0" parTransId="{D8B4C62D-585E-4E9F-9989-2852F05E7D21}" sibTransId="{ADFE1B24-187E-4F97-BBB1-940114A16335}"/>
    <dgm:cxn modelId="{5A246956-2EE7-4B2D-A2FF-BC4EED0C3033}" type="presOf" srcId="{8871DD05-01A8-4835-AD15-AE6C2B529A46}" destId="{D58C32AF-8BA5-4A78-BAB4-3EC2568E8769}" srcOrd="0" destOrd="0" presId="urn:microsoft.com/office/officeart/2008/layout/AlternatingHexagons"/>
    <dgm:cxn modelId="{80AA815A-0474-4F7D-8BE8-F87BC9C35A95}" type="presOf" srcId="{792BA5FB-94B3-40D9-A963-A8E0591BA389}" destId="{2AD52DE2-2D40-4D48-B2E3-9760056BCDF7}" srcOrd="0" destOrd="0" presId="urn:microsoft.com/office/officeart/2008/layout/AlternatingHexagons"/>
    <dgm:cxn modelId="{3AD5DA84-9F03-4C01-B9FD-D79DBD5B585C}" type="presOf" srcId="{2426523A-C736-4CE2-9F6C-DE7FFB13255B}" destId="{E19190B7-6587-411C-97E6-CF4D9304B89A}" srcOrd="0" destOrd="0" presId="urn:microsoft.com/office/officeart/2008/layout/AlternatingHexagons"/>
    <dgm:cxn modelId="{05C4A786-3141-43F9-89EB-7C221135A094}" type="presOf" srcId="{ADFE1B24-187E-4F97-BBB1-940114A16335}" destId="{3EE9118F-2F92-473F-A64E-0ED1FCC583BE}" srcOrd="0" destOrd="0" presId="urn:microsoft.com/office/officeart/2008/layout/AlternatingHexagons"/>
    <dgm:cxn modelId="{9E1E48D6-1D54-4932-B85C-4B33E527D7C0}" type="presOf" srcId="{659C9F95-396E-4BAE-AC91-771E2150C21E}" destId="{201A867A-24C6-4B6B-95C3-D06BED768DBD}" srcOrd="0" destOrd="0" presId="urn:microsoft.com/office/officeart/2008/layout/AlternatingHexagons"/>
    <dgm:cxn modelId="{9CD5ABE0-28CC-4D5D-AA9F-C563C7081940}" srcId="{8871DD05-01A8-4835-AD15-AE6C2B529A46}" destId="{659C9F95-396E-4BAE-AC91-771E2150C21E}" srcOrd="1" destOrd="0" parTransId="{51F47EF4-71A5-48FB-827D-5566314AF86A}" sibTransId="{2426523A-C736-4CE2-9F6C-DE7FFB13255B}"/>
    <dgm:cxn modelId="{A9572B0B-9469-4054-9DFF-F29BEE360FE0}" type="presParOf" srcId="{D58C32AF-8BA5-4A78-BAB4-3EC2568E8769}" destId="{CCD3797C-9E83-4D0F-ADD9-3E606977A84C}" srcOrd="0" destOrd="0" presId="urn:microsoft.com/office/officeart/2008/layout/AlternatingHexagons"/>
    <dgm:cxn modelId="{3A2672ED-265F-475E-A3BF-9D4AB9BE54A0}" type="presParOf" srcId="{CCD3797C-9E83-4D0F-ADD9-3E606977A84C}" destId="{A1A54B5E-B3FD-4E6C-802C-F8FF9395A92A}" srcOrd="0" destOrd="0" presId="urn:microsoft.com/office/officeart/2008/layout/AlternatingHexagons"/>
    <dgm:cxn modelId="{D71A465A-D116-423E-BA15-DD438D2599D4}" type="presParOf" srcId="{CCD3797C-9E83-4D0F-ADD9-3E606977A84C}" destId="{B4D775CE-EA9D-4B38-928C-368FD95642DC}" srcOrd="1" destOrd="0" presId="urn:microsoft.com/office/officeart/2008/layout/AlternatingHexagons"/>
    <dgm:cxn modelId="{CBF90BCC-6F7A-488E-9B70-7D3E4B5F4900}" type="presParOf" srcId="{CCD3797C-9E83-4D0F-ADD9-3E606977A84C}" destId="{89B8670B-4FF8-4CEB-932F-D7E6CF5428C6}" srcOrd="2" destOrd="0" presId="urn:microsoft.com/office/officeart/2008/layout/AlternatingHexagons"/>
    <dgm:cxn modelId="{90354EBF-7822-4A47-ADFC-6B638A547997}" type="presParOf" srcId="{CCD3797C-9E83-4D0F-ADD9-3E606977A84C}" destId="{F9E90976-75DC-458F-88BD-22287EBF22EB}" srcOrd="3" destOrd="0" presId="urn:microsoft.com/office/officeart/2008/layout/AlternatingHexagons"/>
    <dgm:cxn modelId="{8ABED55D-7556-445F-B0C6-D04BE6550F50}" type="presParOf" srcId="{CCD3797C-9E83-4D0F-ADD9-3E606977A84C}" destId="{734A8A04-4AF3-41AC-B925-B7788CE88033}" srcOrd="4" destOrd="0" presId="urn:microsoft.com/office/officeart/2008/layout/AlternatingHexagons"/>
    <dgm:cxn modelId="{25536FC2-3612-4443-A093-BCF0D3DCB012}" type="presParOf" srcId="{D58C32AF-8BA5-4A78-BAB4-3EC2568E8769}" destId="{9D6C6C95-696A-44F7-8AAC-135B1082B59F}" srcOrd="1" destOrd="0" presId="urn:microsoft.com/office/officeart/2008/layout/AlternatingHexagons"/>
    <dgm:cxn modelId="{F8073A02-5A39-4664-B8BD-34EDC3562362}" type="presParOf" srcId="{D58C32AF-8BA5-4A78-BAB4-3EC2568E8769}" destId="{62F32B50-7775-441F-BCAA-BD719EA6D8E6}" srcOrd="2" destOrd="0" presId="urn:microsoft.com/office/officeart/2008/layout/AlternatingHexagons"/>
    <dgm:cxn modelId="{D8183CA7-65F5-48EE-8A37-A51B442F1772}" type="presParOf" srcId="{62F32B50-7775-441F-BCAA-BD719EA6D8E6}" destId="{201A867A-24C6-4B6B-95C3-D06BED768DBD}" srcOrd="0" destOrd="0" presId="urn:microsoft.com/office/officeart/2008/layout/AlternatingHexagons"/>
    <dgm:cxn modelId="{39272E9F-40B6-4889-95C8-6B860B7BF720}" type="presParOf" srcId="{62F32B50-7775-441F-BCAA-BD719EA6D8E6}" destId="{2D2090E8-4DBC-4D3E-A628-4FAA8CD7269E}" srcOrd="1" destOrd="0" presId="urn:microsoft.com/office/officeart/2008/layout/AlternatingHexagons"/>
    <dgm:cxn modelId="{215BA2C6-0C7C-485A-A145-DE4628A1544F}" type="presParOf" srcId="{62F32B50-7775-441F-BCAA-BD719EA6D8E6}" destId="{DCF33344-B211-41DA-B8B9-7E14FAAD420D}" srcOrd="2" destOrd="0" presId="urn:microsoft.com/office/officeart/2008/layout/AlternatingHexagons"/>
    <dgm:cxn modelId="{61CD39EA-2493-4C99-A24C-1C36AA734191}" type="presParOf" srcId="{62F32B50-7775-441F-BCAA-BD719EA6D8E6}" destId="{5B302A01-F6DC-48D2-9923-0E90487CE228}" srcOrd="3" destOrd="0" presId="urn:microsoft.com/office/officeart/2008/layout/AlternatingHexagons"/>
    <dgm:cxn modelId="{2C88031E-946A-4167-A415-B63824E65D9A}" type="presParOf" srcId="{62F32B50-7775-441F-BCAA-BD719EA6D8E6}" destId="{E19190B7-6587-411C-97E6-CF4D9304B89A}" srcOrd="4" destOrd="0" presId="urn:microsoft.com/office/officeart/2008/layout/AlternatingHexagons"/>
    <dgm:cxn modelId="{33DABC45-8AE4-4D91-9B18-801193230CD0}" type="presParOf" srcId="{D58C32AF-8BA5-4A78-BAB4-3EC2568E8769}" destId="{7C89E609-7D05-4074-8EAA-4AD848DEC0FF}" srcOrd="3" destOrd="0" presId="urn:microsoft.com/office/officeart/2008/layout/AlternatingHexagons"/>
    <dgm:cxn modelId="{BCA5CD7A-8766-4306-A6D2-46098E524456}" type="presParOf" srcId="{D58C32AF-8BA5-4A78-BAB4-3EC2568E8769}" destId="{23CC4AE5-F66B-4B82-8885-ABAC479C6F70}" srcOrd="4" destOrd="0" presId="urn:microsoft.com/office/officeart/2008/layout/AlternatingHexagons"/>
    <dgm:cxn modelId="{2A96FF32-8829-4D5A-9A49-C456EF8F1A99}" type="presParOf" srcId="{23CC4AE5-F66B-4B82-8885-ABAC479C6F70}" destId="{EA2AFC06-0CFA-4AEE-BC91-0EF349635D68}" srcOrd="0" destOrd="0" presId="urn:microsoft.com/office/officeart/2008/layout/AlternatingHexagons"/>
    <dgm:cxn modelId="{F0B5CB07-544C-40D2-8BB8-848AF74AB6E4}" type="presParOf" srcId="{23CC4AE5-F66B-4B82-8885-ABAC479C6F70}" destId="{450860F2-524F-4F43-ADA8-42CAEB6CF812}" srcOrd="1" destOrd="0" presId="urn:microsoft.com/office/officeart/2008/layout/AlternatingHexagons"/>
    <dgm:cxn modelId="{F05073FC-1EBB-4CB9-8FBA-19ADFBCA20AC}" type="presParOf" srcId="{23CC4AE5-F66B-4B82-8885-ABAC479C6F70}" destId="{7C7BA2F5-C39E-49F5-BCC4-420679A40692}" srcOrd="2" destOrd="0" presId="urn:microsoft.com/office/officeart/2008/layout/AlternatingHexagons"/>
    <dgm:cxn modelId="{8829F7F5-ADCD-426E-B721-E2FE25E61D8E}" type="presParOf" srcId="{23CC4AE5-F66B-4B82-8885-ABAC479C6F70}" destId="{5CC46411-486B-4CCC-8141-0AA4BC3961FC}" srcOrd="3" destOrd="0" presId="urn:microsoft.com/office/officeart/2008/layout/AlternatingHexagons"/>
    <dgm:cxn modelId="{86F8E5E2-DBFB-463D-B4DB-157E3ACAE1A4}" type="presParOf" srcId="{23CC4AE5-F66B-4B82-8885-ABAC479C6F70}" destId="{2AD52DE2-2D40-4D48-B2E3-9760056BCDF7}" srcOrd="4" destOrd="0" presId="urn:microsoft.com/office/officeart/2008/layout/AlternatingHexagons"/>
    <dgm:cxn modelId="{2F87E445-E6A3-4D1B-994F-877A052A2389}" type="presParOf" srcId="{D58C32AF-8BA5-4A78-BAB4-3EC2568E8769}" destId="{B794B1F4-B1E7-4B37-9D5C-A7F13C989FA3}" srcOrd="5" destOrd="0" presId="urn:microsoft.com/office/officeart/2008/layout/AlternatingHexagons"/>
    <dgm:cxn modelId="{0EF490C7-A530-425D-A9AF-6664FDDDBA05}" type="presParOf" srcId="{D58C32AF-8BA5-4A78-BAB4-3EC2568E8769}" destId="{E1A6AA77-A074-478C-B33B-FDD360111BA5}" srcOrd="6" destOrd="0" presId="urn:microsoft.com/office/officeart/2008/layout/AlternatingHexagons"/>
    <dgm:cxn modelId="{DB004040-11E1-492C-A2D7-77F843F16D0B}" type="presParOf" srcId="{E1A6AA77-A074-478C-B33B-FDD360111BA5}" destId="{95855B94-93BB-4462-8233-DBBC45F2EEBA}" srcOrd="0" destOrd="0" presId="urn:microsoft.com/office/officeart/2008/layout/AlternatingHexagons"/>
    <dgm:cxn modelId="{987A213D-0197-41C2-8A46-31DB6133F90F}" type="presParOf" srcId="{E1A6AA77-A074-478C-B33B-FDD360111BA5}" destId="{5B766FA0-AD08-4243-BB34-840043061F41}" srcOrd="1" destOrd="0" presId="urn:microsoft.com/office/officeart/2008/layout/AlternatingHexagons"/>
    <dgm:cxn modelId="{A6FD1E5E-DCE4-453C-BA00-D135C0721347}" type="presParOf" srcId="{E1A6AA77-A074-478C-B33B-FDD360111BA5}" destId="{7E075365-3FAC-4ABD-A483-9F871B5C0176}" srcOrd="2" destOrd="0" presId="urn:microsoft.com/office/officeart/2008/layout/AlternatingHexagons"/>
    <dgm:cxn modelId="{08A26465-5AF9-4AFC-A8EE-81D5AE3CF287}" type="presParOf" srcId="{E1A6AA77-A074-478C-B33B-FDD360111BA5}" destId="{55A1E3FC-E8E7-4B80-9EA6-17D5A29818C5}" srcOrd="3" destOrd="0" presId="urn:microsoft.com/office/officeart/2008/layout/AlternatingHexagons"/>
    <dgm:cxn modelId="{489F04C8-CCEA-442C-A742-6BB117502201}" type="presParOf" srcId="{E1A6AA77-A074-478C-B33B-FDD360111BA5}" destId="{3EE9118F-2F92-473F-A64E-0ED1FCC583BE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A54B5E-B3FD-4E6C-802C-F8FF9395A92A}">
      <dsp:nvSpPr>
        <dsp:cNvPr id="0" name=""/>
        <dsp:cNvSpPr/>
      </dsp:nvSpPr>
      <dsp:spPr>
        <a:xfrm rot="5400000">
          <a:off x="3973467" y="198052"/>
          <a:ext cx="1708292" cy="1486214"/>
        </a:xfrm>
        <a:prstGeom prst="hexagon">
          <a:avLst>
            <a:gd name="adj" fmla="val 25000"/>
            <a:gd name="vf" fmla="val 115470"/>
          </a:avLst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000" b="1" kern="1200" dirty="0">
              <a:solidFill>
                <a:schemeClr val="tx1"/>
              </a:solidFill>
            </a:rPr>
            <a:t>家庭教育</a:t>
          </a:r>
        </a:p>
      </dsp:txBody>
      <dsp:txXfrm rot="-5400000">
        <a:off x="4316108" y="353222"/>
        <a:ext cx="1023010" cy="1175874"/>
      </dsp:txXfrm>
    </dsp:sp>
    <dsp:sp modelId="{B4D775CE-EA9D-4B38-928C-368FD95642DC}">
      <dsp:nvSpPr>
        <dsp:cNvPr id="0" name=""/>
        <dsp:cNvSpPr/>
      </dsp:nvSpPr>
      <dsp:spPr>
        <a:xfrm>
          <a:off x="5435037" y="342454"/>
          <a:ext cx="1906454" cy="1024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4A8A04-4AF3-41AC-B925-B7788CE88033}">
      <dsp:nvSpPr>
        <dsp:cNvPr id="0" name=""/>
        <dsp:cNvSpPr/>
      </dsp:nvSpPr>
      <dsp:spPr>
        <a:xfrm rot="5400000">
          <a:off x="2226452" y="111834"/>
          <a:ext cx="1708292" cy="148621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altLang="zh-TW" sz="3000" kern="1200" dirty="0">
            <a:solidFill>
              <a:schemeClr val="tx1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4000" b="1" kern="1200" dirty="0">
              <a:solidFill>
                <a:schemeClr val="tx1"/>
              </a:solidFill>
            </a:rPr>
            <a:t>諮詢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3000" kern="1200" dirty="0">
            <a:solidFill>
              <a:schemeClr val="tx1"/>
            </a:solidFill>
          </a:endParaRPr>
        </a:p>
      </dsp:txBody>
      <dsp:txXfrm rot="-5400000">
        <a:off x="2569093" y="267004"/>
        <a:ext cx="1023010" cy="1175874"/>
      </dsp:txXfrm>
    </dsp:sp>
    <dsp:sp modelId="{201A867A-24C6-4B6B-95C3-D06BED768DBD}">
      <dsp:nvSpPr>
        <dsp:cNvPr id="0" name=""/>
        <dsp:cNvSpPr/>
      </dsp:nvSpPr>
      <dsp:spPr>
        <a:xfrm rot="5400000">
          <a:off x="2948947" y="1704714"/>
          <a:ext cx="1708292" cy="1486214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000" b="1" kern="1200" dirty="0">
              <a:solidFill>
                <a:schemeClr val="tx1"/>
              </a:solidFill>
            </a:rPr>
            <a:t>輔導</a:t>
          </a:r>
        </a:p>
      </dsp:txBody>
      <dsp:txXfrm rot="-5400000">
        <a:off x="3291588" y="1859884"/>
        <a:ext cx="1023010" cy="1175874"/>
      </dsp:txXfrm>
    </dsp:sp>
    <dsp:sp modelId="{2D2090E8-4DBC-4D3E-A628-4FAA8CD7269E}">
      <dsp:nvSpPr>
        <dsp:cNvPr id="0" name=""/>
        <dsp:cNvSpPr/>
      </dsp:nvSpPr>
      <dsp:spPr>
        <a:xfrm>
          <a:off x="1451380" y="1792452"/>
          <a:ext cx="1325471" cy="1024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3000" kern="1200" dirty="0"/>
        </a:p>
      </dsp:txBody>
      <dsp:txXfrm>
        <a:off x="1451380" y="1792452"/>
        <a:ext cx="1325471" cy="1024975"/>
      </dsp:txXfrm>
    </dsp:sp>
    <dsp:sp modelId="{E19190B7-6587-411C-97E6-CF4D9304B89A}">
      <dsp:nvSpPr>
        <dsp:cNvPr id="0" name=""/>
        <dsp:cNvSpPr/>
      </dsp:nvSpPr>
      <dsp:spPr>
        <a:xfrm rot="5400000">
          <a:off x="4858866" y="1618992"/>
          <a:ext cx="1708292" cy="1486214"/>
        </a:xfrm>
        <a:prstGeom prst="hexagon">
          <a:avLst>
            <a:gd name="adj" fmla="val 25000"/>
            <a:gd name="vf" fmla="val 115470"/>
          </a:avLst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600" b="1" kern="1200" dirty="0">
              <a:solidFill>
                <a:schemeClr val="tx1"/>
              </a:solidFill>
            </a:rPr>
            <a:t>補救教學服務</a:t>
          </a:r>
        </a:p>
      </dsp:txBody>
      <dsp:txXfrm rot="-5400000">
        <a:off x="5201507" y="1774162"/>
        <a:ext cx="1023010" cy="1175874"/>
      </dsp:txXfrm>
    </dsp:sp>
    <dsp:sp modelId="{EA2AFC06-0CFA-4AEE-BC91-0EF349635D68}">
      <dsp:nvSpPr>
        <dsp:cNvPr id="0" name=""/>
        <dsp:cNvSpPr/>
      </dsp:nvSpPr>
      <dsp:spPr>
        <a:xfrm rot="5400000">
          <a:off x="4192729" y="3154713"/>
          <a:ext cx="1708292" cy="1486214"/>
        </a:xfrm>
        <a:prstGeom prst="hexagon">
          <a:avLst>
            <a:gd name="adj" fmla="val 25000"/>
            <a:gd name="vf" fmla="val 11547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000" b="1" kern="1200" dirty="0">
              <a:solidFill>
                <a:schemeClr val="tx1"/>
              </a:solidFill>
            </a:rPr>
            <a:t>志工服務</a:t>
          </a:r>
        </a:p>
      </dsp:txBody>
      <dsp:txXfrm rot="-5400000">
        <a:off x="4535370" y="3309883"/>
        <a:ext cx="1023010" cy="1175874"/>
      </dsp:txXfrm>
    </dsp:sp>
    <dsp:sp modelId="{450860F2-524F-4F43-ADA8-42CAEB6CF812}">
      <dsp:nvSpPr>
        <dsp:cNvPr id="0" name=""/>
        <dsp:cNvSpPr/>
      </dsp:nvSpPr>
      <dsp:spPr>
        <a:xfrm>
          <a:off x="6626675" y="3251973"/>
          <a:ext cx="1906454" cy="1024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D52DE2-2D40-4D48-B2E3-9760056BCDF7}">
      <dsp:nvSpPr>
        <dsp:cNvPr id="0" name=""/>
        <dsp:cNvSpPr/>
      </dsp:nvSpPr>
      <dsp:spPr>
        <a:xfrm rot="5400000">
          <a:off x="2101862" y="3173761"/>
          <a:ext cx="1708292" cy="1486214"/>
        </a:xfrm>
        <a:prstGeom prst="hexagon">
          <a:avLst>
            <a:gd name="adj" fmla="val 25000"/>
            <a:gd name="vf" fmla="val 115470"/>
          </a:avLst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600" b="1" kern="1200" dirty="0">
              <a:solidFill>
                <a:schemeClr val="tx1"/>
              </a:solidFill>
            </a:rPr>
            <a:t>特殊教育服務</a:t>
          </a:r>
        </a:p>
      </dsp:txBody>
      <dsp:txXfrm rot="-5400000">
        <a:off x="2444503" y="3328931"/>
        <a:ext cx="1023010" cy="1175874"/>
      </dsp:txXfrm>
    </dsp:sp>
    <dsp:sp modelId="{95855B94-93BB-4462-8233-DBBC45F2EEBA}">
      <dsp:nvSpPr>
        <dsp:cNvPr id="0" name=""/>
        <dsp:cNvSpPr/>
      </dsp:nvSpPr>
      <dsp:spPr>
        <a:xfrm rot="5400000">
          <a:off x="1202541" y="1612381"/>
          <a:ext cx="1708292" cy="1486214"/>
        </a:xfrm>
        <a:prstGeom prst="hexagon">
          <a:avLst>
            <a:gd name="adj" fmla="val 25000"/>
            <a:gd name="vf" fmla="val 11547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000" b="1" kern="1200" dirty="0">
              <a:solidFill>
                <a:schemeClr val="tx1"/>
              </a:solidFill>
            </a:rPr>
            <a:t>心情信箱</a:t>
          </a:r>
        </a:p>
      </dsp:txBody>
      <dsp:txXfrm rot="-5400000">
        <a:off x="1545182" y="1767551"/>
        <a:ext cx="1023010" cy="1175874"/>
      </dsp:txXfrm>
    </dsp:sp>
    <dsp:sp modelId="{5B766FA0-AD08-4243-BB34-840043061F41}">
      <dsp:nvSpPr>
        <dsp:cNvPr id="0" name=""/>
        <dsp:cNvSpPr/>
      </dsp:nvSpPr>
      <dsp:spPr>
        <a:xfrm>
          <a:off x="1191638" y="4697387"/>
          <a:ext cx="1844956" cy="1024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E9118F-2F92-473F-A64E-0ED1FCC583BE}">
      <dsp:nvSpPr>
        <dsp:cNvPr id="0" name=""/>
        <dsp:cNvSpPr/>
      </dsp:nvSpPr>
      <dsp:spPr>
        <a:xfrm rot="5400000">
          <a:off x="5863084" y="3150795"/>
          <a:ext cx="1718166" cy="1554149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rgbClr val="FFFF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600" b="1" kern="1200" dirty="0">
              <a:solidFill>
                <a:schemeClr val="tx1"/>
              </a:solidFill>
            </a:rPr>
            <a:t>家長會</a:t>
          </a:r>
        </a:p>
      </dsp:txBody>
      <dsp:txXfrm rot="-5400000">
        <a:off x="6191754" y="3341480"/>
        <a:ext cx="1060825" cy="1172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2CF1D9-4681-4E77-967D-E2B7B690FDF9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196C92-591C-41D4-ACE6-3DC9D3F146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4367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E7A536-2930-4569-9DEC-3C148B6CC1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6BE6E7B-A64C-42A3-B68E-0DD86C833E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F1A6F81-A662-4E3D-86B1-44ACA8E39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8A61-2D96-4078-B1EC-5A02BB084614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78AB90E-9B59-44E6-B267-0471AF53B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5463B32-56F2-4EFC-AE20-775270F4F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0C40-68EC-43BE-A9E7-B27CC9F254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0018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09690D8-DD85-41B8-BBE4-D51124A10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DAA1AA4-10E3-45A6-A5BD-63D2F9DD51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A513F53-1000-41A4-868A-626ED9CE9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8A61-2D96-4078-B1EC-5A02BB084614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E65E903-133B-4649-B1A4-6509A29C6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60BF0D3-9199-4EAE-A710-4011B4641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0C40-68EC-43BE-A9E7-B27CC9F254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577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E35C7758-E450-4964-AC9F-CA74B2D3A1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75DD050-1912-4E8C-8559-A468D6F2F2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7F49148-8362-4BF0-8CB3-435CFD470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8A61-2D96-4078-B1EC-5A02BB084614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679B979-6D14-418A-AB58-0539ECD75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4744E41-5B69-47B3-95D2-49BC7C056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0C40-68EC-43BE-A9E7-B27CC9F254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7591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D733385-E507-4C12-874E-8BB2BF0DE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2B707EA-9CEC-4865-9D8B-8434C2D0C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7CB2548-CD48-40A5-8560-6090CCDA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8A61-2D96-4078-B1EC-5A02BB084614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74D2E8D-28C8-4CD3-A1BF-0DA5A092E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A89BF66-F247-4D83-9918-00914AE32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0C40-68EC-43BE-A9E7-B27CC9F254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2432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0E5184E-E6BF-40C7-8247-444964C83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C0FB839-55AA-4A0E-BA35-0C389D7EF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26B2DA0-F26E-4D96-AD1D-9395BFFBC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8A61-2D96-4078-B1EC-5A02BB084614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63C9C7D-D759-4DCA-92DF-A7D45C0F0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0E85730-A38E-42A1-8B2E-22AAEFCCC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0C40-68EC-43BE-A9E7-B27CC9F254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717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916004C-A764-477D-91D6-366ECD0F0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65B3970-FE87-4F87-9BBD-8D3FEC941A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208D559-8E0B-479F-93AE-75C7EF604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DBF425E-EA26-4077-BD86-0773EBC55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8A61-2D96-4078-B1EC-5A02BB084614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C89FF45-1DF2-4738-AD7E-836454BCC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6DF8BB6-FA59-457D-AD8A-23881521B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0C40-68EC-43BE-A9E7-B27CC9F254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9396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7D985B-4672-4DA3-BDB5-7EAB5EB14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19F9EB7-0261-4E25-AC3E-9E9C8A9D92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B7EF1A1-D103-4C29-8191-03C704806D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2E061457-86BD-4961-891D-35E15A73AF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5879C5A-7360-4EB7-BA8E-E6FD93F322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11963BEC-A78C-4D0E-AFC3-7B44B2F7D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8A61-2D96-4078-B1EC-5A02BB084614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05171833-4B90-42AC-A4B9-9BA7C2C31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E69BD63-1FB2-4463-B67B-2617075D1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0C40-68EC-43BE-A9E7-B27CC9F254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9937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F778B7C-4B23-4B66-9373-7AAAB71EA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C1E38255-37EB-432D-8B3B-BA7E421B3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8A61-2D96-4078-B1EC-5A02BB084614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CCE422A-EBCF-4AAF-8FCB-9AE0FFA29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BCD15F9-CD13-438C-9C25-418D3ED82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0C40-68EC-43BE-A9E7-B27CC9F254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5098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909E8CF3-0EF3-4B5C-A255-7630AE4DC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8A61-2D96-4078-B1EC-5A02BB084614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03507913-7255-4281-81D1-A3A5CF590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B63B14B-8ACD-4600-914F-09ED6B26D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0C40-68EC-43BE-A9E7-B27CC9F254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0888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D5BF35-6464-4250-9C23-C64E2F19A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A9C40E6-95AA-4EBF-BC64-7496F8C09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7185470-AB87-43CB-9A06-615F7361C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6A03682-86F7-4195-9ABD-B11A63F40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8A61-2D96-4078-B1EC-5A02BB084614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7B183AF-51C2-4AA2-B287-C3D3385D1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AC5EDC7-6B0C-4413-AD1D-2DD61CCA8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0C40-68EC-43BE-A9E7-B27CC9F254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041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D7AD67F-CD83-453F-A034-F29ACAD43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C62BA0B4-F485-4FC6-8A77-CE2A6D956C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CE9621B-357B-4958-9BEB-0486D6EAEB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0694031-667D-4D06-B248-F3D1AC507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8A61-2D96-4078-B1EC-5A02BB084614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35829B6-52E2-4756-9C57-506497820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6D30F64-2C01-4C5E-8E63-C532F3AC3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0C40-68EC-43BE-A9E7-B27CC9F254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953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F2110C7B-603A-4068-9519-FD2124646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6668B9D-851D-4CB6-A7A0-F2011F94A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E3F3ADA-9D95-4768-A3CB-A26641E1D6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48A61-2D96-4078-B1EC-5A02BB084614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415FF04-F668-4788-8307-548845EBD7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CFCAA11-6391-4EC5-88D8-82DA39ED67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E0C40-68EC-43BE-A9E7-B27CC9F254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784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2FD5CA7-358F-4EFC-B3D0-5206AEDA0C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新北市永和國小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110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學年度第一學期家長日</a:t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179F926-5E20-4F56-B0E0-4605AEDDC5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49861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輔導主任：蔡如清</a:t>
            </a:r>
          </a:p>
        </p:txBody>
      </p:sp>
    </p:spTree>
    <p:extLst>
      <p:ext uri="{BB962C8B-B14F-4D97-AF65-F5344CB8AC3E}">
        <p14:creationId xmlns:p14="http://schemas.microsoft.com/office/powerpoint/2010/main" val="1039717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E30E13-F097-426B-B02A-F181C165F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輔導處團隊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C37B4EA-D8D5-49B6-8FA2-DBA2433B62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1200" y="1524786"/>
            <a:ext cx="5384800" cy="4525963"/>
          </a:xfrm>
        </p:spPr>
        <p:txBody>
          <a:bodyPr>
            <a:normAutofit lnSpcReduction="10000"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輔導主任：蔡如清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輔諮組長：顏明旭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特教組長：萬貴真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親師組長：洪璽茹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專輔老師：吳韶芸、王郁文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駐校社工師：林怡瑄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鐘點心裡師：張雯婷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兼任輔導老師：黃洛玲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行政助理：鍾紀慈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6DFD575-596E-4E4A-9F0B-4AFE37832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7709" y="1690688"/>
            <a:ext cx="5384800" cy="4525963"/>
          </a:xfrm>
        </p:spPr>
        <p:txBody>
          <a:bodyPr>
            <a:normAutofit lnSpcReduction="10000"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u="sng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資源班教師群</a:t>
            </a:r>
            <a:r>
              <a:rPr lang="zh-TW" altLang="en-US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en-US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戴沛昀、張詠婷、蔡佳芸、    </a:t>
            </a:r>
            <a:endParaRPr lang="en-US" altLang="zh-TW" dirty="0">
              <a:solidFill>
                <a:srgbClr val="000066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en-US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陳婉欣、莊慧娟、劉敘澤</a:t>
            </a:r>
            <a:endParaRPr lang="en-US" altLang="zh-TW" dirty="0">
              <a:solidFill>
                <a:srgbClr val="000066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zh-TW" dirty="0">
              <a:solidFill>
                <a:srgbClr val="000066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u="sng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特教班教師群</a:t>
            </a:r>
            <a:r>
              <a:rPr lang="en-US" altLang="zh-TW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en-US" dirty="0">
                <a:solidFill>
                  <a:srgbClr val="33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陳珮欣、謝致萱、溫凱妏</a:t>
            </a:r>
            <a:endParaRPr lang="en-US" altLang="zh-TW" dirty="0">
              <a:solidFill>
                <a:srgbClr val="3366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en-US" dirty="0">
                <a:solidFill>
                  <a:srgbClr val="33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張鳳倩、王怜鈞</a:t>
            </a:r>
            <a:br>
              <a:rPr lang="zh-TW" altLang="en-US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en-US" altLang="zh-TW" dirty="0">
              <a:solidFill>
                <a:srgbClr val="000066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85653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D5424EEB-745B-4010-BB44-197B320D24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270"/>
                    </a14:imgEffect>
                    <a14:imgEffect>
                      <a14:saturation sat="26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29050" y="348017"/>
            <a:ext cx="5892505" cy="6509983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55EE489D-D172-4864-9939-B4CA8DF78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056" y="89277"/>
            <a:ext cx="10515600" cy="1325563"/>
          </a:xfrm>
        </p:spPr>
        <p:txBody>
          <a:bodyPr/>
          <a:lstStyle/>
          <a:p>
            <a:pPr algn="ctr"/>
            <a:r>
              <a:rPr lang="zh-TW" altLang="en-US" dirty="0"/>
              <a:t>認識輔導處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CCE75E6-FA03-494E-BCF6-8D2E4232C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4603"/>
            <a:ext cx="10515600" cy="4351338"/>
          </a:xfrm>
        </p:spPr>
        <p:txBody>
          <a:bodyPr/>
          <a:lstStyle/>
          <a:p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輔導處同仁秉持著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「點起每一位學生的亮點、不放棄任何一個孩子」的理念，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順應學生個別差異，提供適性輔導方式，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在輔導路上我們一直很努力耕耘，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或許在短時間內無法看到學生立即顯著的改變，但我們不會因此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灰心放棄。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因我們知道，不是孩子沒有成長進步，而是孩子正在努力紮根。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61604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>
            <a:extLst>
              <a:ext uri="{FF2B5EF4-FFF2-40B4-BE49-F238E27FC236}">
                <a16:creationId xmlns:a16="http://schemas.microsoft.com/office/drawing/2014/main" id="{34ACABD4-B81A-4002-B1C2-47BBFB7C7E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6276" y="3595270"/>
            <a:ext cx="3039447" cy="3107679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A23D66B5-D838-439D-9E1F-27D3D1667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20859"/>
            <a:ext cx="10515600" cy="1325563"/>
          </a:xfrm>
        </p:spPr>
        <p:txBody>
          <a:bodyPr/>
          <a:lstStyle/>
          <a:p>
            <a:pPr algn="ctr"/>
            <a:r>
              <a:rPr lang="zh-TW" altLang="en-US" dirty="0"/>
              <a:t>認識輔導處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F3F1262-B893-4D9A-BA42-92D891191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4197"/>
            <a:ext cx="10515600" cy="5308847"/>
          </a:xfrm>
        </p:spPr>
        <p:txBody>
          <a:bodyPr>
            <a:normAutofit/>
          </a:bodyPr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面對孩子，我們依據不同孩子狀況與需求，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提供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不同方案給予學生適切的資源與支援，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幫助孩子重新找到自我方向與自我價值的肯定，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並將這些改變的肯定化為能量，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讓孩子能帶著這股能量，繼續向前邁進。</a:t>
            </a: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   然而，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在孩子努力向前邁進的同時，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我們也一起，攜手陪伴。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32574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3830" y="160021"/>
            <a:ext cx="3596640" cy="1143000"/>
          </a:xfrm>
        </p:spPr>
        <p:txBody>
          <a:bodyPr/>
          <a:lstStyle/>
          <a:p>
            <a:r>
              <a:rPr lang="zh-TW" altLang="en-US" dirty="0"/>
              <a:t>輔導處資源</a:t>
            </a:r>
          </a:p>
        </p:txBody>
      </p:sp>
      <p:graphicFrame>
        <p:nvGraphicFramePr>
          <p:cNvPr id="4" name="資料庫圖表 3"/>
          <p:cNvGraphicFramePr/>
          <p:nvPr>
            <p:extLst/>
          </p:nvPr>
        </p:nvGraphicFramePr>
        <p:xfrm>
          <a:off x="2242820" y="731521"/>
          <a:ext cx="8533130" cy="6069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文字方塊 4">
            <a:extLst>
              <a:ext uri="{FF2B5EF4-FFF2-40B4-BE49-F238E27FC236}">
                <a16:creationId xmlns:a16="http://schemas.microsoft.com/office/drawing/2014/main" id="{DEBD9337-744B-4EB8-8A03-04A6E0F86FCD}"/>
              </a:ext>
            </a:extLst>
          </p:cNvPr>
          <p:cNvSpPr txBox="1"/>
          <p:nvPr/>
        </p:nvSpPr>
        <p:spPr>
          <a:xfrm>
            <a:off x="263950" y="3888555"/>
            <a:ext cx="42703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如果發現孩子有學習、情緒、人際等狀況，除了與導師進行瞭解外，</a:t>
            </a:r>
            <a:br>
              <a:rPr lang="en-US" altLang="zh-TW" sz="2400" b="1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 b="1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也可以尋求輔導處的協助，</a:t>
            </a:r>
            <a:br>
              <a:rPr lang="en-US" altLang="zh-TW" sz="2400" b="1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 b="1" dirty="0">
                <a:solidFill>
                  <a:schemeClr val="accent4">
                    <a:lumMod val="75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千萬別因不瞭解的顧忌而錯失了孩子可以的機會。</a:t>
            </a:r>
          </a:p>
        </p:txBody>
      </p:sp>
    </p:spTree>
    <p:extLst>
      <p:ext uri="{BB962C8B-B14F-4D97-AF65-F5344CB8AC3E}">
        <p14:creationId xmlns:p14="http://schemas.microsoft.com/office/powerpoint/2010/main" val="2645745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BE9B38-D041-42A1-83A0-A78FF3380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11" y="-47821"/>
            <a:ext cx="10515600" cy="1325562"/>
          </a:xfrm>
        </p:spPr>
        <p:txBody>
          <a:bodyPr/>
          <a:lstStyle/>
          <a:p>
            <a:pPr algn="ctr"/>
            <a:r>
              <a:rPr lang="zh-TW" altLang="en-US" dirty="0"/>
              <a:t>輔導資源網絡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4E9A5AD-4C0A-439A-9FC7-B23864A7C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335" y="1361216"/>
            <a:ext cx="10515600" cy="5247983"/>
          </a:xfrm>
        </p:spPr>
        <p:txBody>
          <a:bodyPr/>
          <a:lstStyle/>
          <a:p>
            <a:r>
              <a:rPr lang="en-US" altLang="zh-TW" dirty="0"/>
              <a:t>--</a:t>
            </a:r>
            <a:r>
              <a:rPr lang="zh-TW" altLang="en-US" dirty="0"/>
              <a:t>教學資源</a:t>
            </a:r>
            <a:r>
              <a:rPr lang="en-US" altLang="zh-TW" dirty="0"/>
              <a:t>(</a:t>
            </a:r>
            <a:r>
              <a:rPr lang="zh-TW" altLang="en-US" dirty="0"/>
              <a:t>補救教學、晨間課輔 </a:t>
            </a:r>
            <a:r>
              <a:rPr lang="en-US" altLang="zh-TW" dirty="0"/>
              <a:t>/</a:t>
            </a:r>
            <a:r>
              <a:rPr lang="zh-TW" altLang="en-US" dirty="0"/>
              <a:t> 課後班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--</a:t>
            </a:r>
            <a:r>
              <a:rPr lang="zh-TW" altLang="en-US" dirty="0"/>
              <a:t>家庭社會福利</a:t>
            </a:r>
            <a:r>
              <a:rPr lang="en-US" altLang="zh-TW" dirty="0"/>
              <a:t>(</a:t>
            </a:r>
            <a:r>
              <a:rPr lang="zh-TW" altLang="en-US" dirty="0"/>
              <a:t>家庭教育中心、社會局、補助</a:t>
            </a:r>
            <a:r>
              <a:rPr lang="en-US" altLang="zh-TW" dirty="0"/>
              <a:t>/</a:t>
            </a:r>
            <a:r>
              <a:rPr lang="zh-TW" altLang="en-US" dirty="0"/>
              <a:t>獎學金、仁愛基金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--</a:t>
            </a:r>
            <a:r>
              <a:rPr lang="zh-TW" altLang="en-US" dirty="0"/>
              <a:t>安全保護機制</a:t>
            </a:r>
            <a:r>
              <a:rPr lang="en-US" altLang="zh-TW" dirty="0"/>
              <a:t>(</a:t>
            </a:r>
            <a:r>
              <a:rPr lang="zh-TW" altLang="en-US" dirty="0"/>
              <a:t>預防中輟、派出所等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--</a:t>
            </a:r>
            <a:r>
              <a:rPr lang="zh-TW" altLang="en-US" dirty="0"/>
              <a:t>特殊教育服務</a:t>
            </a:r>
            <a:r>
              <a:rPr lang="en-US" altLang="zh-TW" dirty="0"/>
              <a:t>(</a:t>
            </a:r>
            <a:r>
              <a:rPr lang="zh-TW" altLang="en-US" dirty="0"/>
              <a:t>資源班、特教班、兒童醫療心智科等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--</a:t>
            </a:r>
            <a:r>
              <a:rPr lang="zh-TW" altLang="en-US" dirty="0"/>
              <a:t>升學諮商輔導</a:t>
            </a:r>
            <a:r>
              <a:rPr lang="en-US" altLang="zh-TW" dirty="0"/>
              <a:t>(</a:t>
            </a:r>
            <a:r>
              <a:rPr lang="zh-TW" altLang="en-US" dirty="0"/>
              <a:t>國中轉銜輔導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--</a:t>
            </a:r>
            <a:r>
              <a:rPr lang="zh-TW" altLang="en-US" dirty="0"/>
              <a:t>心理諮商服務</a:t>
            </a:r>
            <a:r>
              <a:rPr lang="en-US" altLang="zh-TW" dirty="0"/>
              <a:t>(</a:t>
            </a:r>
            <a:r>
              <a:rPr lang="zh-TW" altLang="en-US" dirty="0"/>
              <a:t>兼輔、專輔、心理師、社工師等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--</a:t>
            </a:r>
            <a:r>
              <a:rPr lang="zh-TW" altLang="en-US" dirty="0"/>
              <a:t>育樂諮商服務</a:t>
            </a:r>
            <a:r>
              <a:rPr lang="en-US" altLang="zh-TW" dirty="0"/>
              <a:t>(</a:t>
            </a:r>
            <a:r>
              <a:rPr lang="zh-TW" altLang="en-US" dirty="0"/>
              <a:t>高關懷課程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--</a:t>
            </a:r>
            <a:r>
              <a:rPr lang="zh-TW" altLang="en-US" dirty="0"/>
              <a:t>醫療諮商服務</a:t>
            </a:r>
            <a:r>
              <a:rPr lang="en-US" altLang="zh-TW" dirty="0"/>
              <a:t>(</a:t>
            </a:r>
            <a:r>
              <a:rPr lang="zh-TW" altLang="en-US" dirty="0"/>
              <a:t>社區醫療</a:t>
            </a:r>
            <a:r>
              <a:rPr lang="en-US" altLang="zh-TW" dirty="0"/>
              <a:t>)</a:t>
            </a:r>
          </a:p>
          <a:p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A7A8B802-EAEC-4645-8B2C-E259B77722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3045" y="1479601"/>
            <a:ext cx="322879" cy="322879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E0677685-3B9B-4F05-AC37-B4D29DF7D3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6682" y="1928704"/>
            <a:ext cx="322879" cy="322879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65AFD5B1-D029-4AD0-9ED5-625D1BC359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3045" y="2451755"/>
            <a:ext cx="322879" cy="322879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07095250-09A1-4FC8-8AC6-D96792A793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6682" y="2976494"/>
            <a:ext cx="322879" cy="322879"/>
          </a:xfrm>
          <a:prstGeom prst="rect">
            <a:avLst/>
          </a:prstGeom>
        </p:spPr>
      </p:pic>
      <p:pic>
        <p:nvPicPr>
          <p:cNvPr id="12" name="圖片 11">
            <a:extLst>
              <a:ext uri="{FF2B5EF4-FFF2-40B4-BE49-F238E27FC236}">
                <a16:creationId xmlns:a16="http://schemas.microsoft.com/office/drawing/2014/main" id="{3E99BE6C-BBCF-4372-8645-62DE5449D1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6682" y="3493049"/>
            <a:ext cx="322879" cy="322879"/>
          </a:xfrm>
          <a:prstGeom prst="rect">
            <a:avLst/>
          </a:prstGeom>
        </p:spPr>
      </p:pic>
      <p:pic>
        <p:nvPicPr>
          <p:cNvPr id="14" name="圖片 13">
            <a:extLst>
              <a:ext uri="{FF2B5EF4-FFF2-40B4-BE49-F238E27FC236}">
                <a16:creationId xmlns:a16="http://schemas.microsoft.com/office/drawing/2014/main" id="{63D9F376-A3B5-47E8-A520-EDFA83BBB9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6682" y="4024284"/>
            <a:ext cx="322879" cy="322879"/>
          </a:xfrm>
          <a:prstGeom prst="rect">
            <a:avLst/>
          </a:prstGeom>
        </p:spPr>
      </p:pic>
      <p:pic>
        <p:nvPicPr>
          <p:cNvPr id="16" name="圖片 15">
            <a:extLst>
              <a:ext uri="{FF2B5EF4-FFF2-40B4-BE49-F238E27FC236}">
                <a16:creationId xmlns:a16="http://schemas.microsoft.com/office/drawing/2014/main" id="{A3A6E5CB-45AF-4DBA-8063-588401FBEB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3439" y="4486134"/>
            <a:ext cx="322879" cy="322879"/>
          </a:xfrm>
          <a:prstGeom prst="rect">
            <a:avLst/>
          </a:prstGeom>
        </p:spPr>
      </p:pic>
      <p:pic>
        <p:nvPicPr>
          <p:cNvPr id="18" name="圖片 17">
            <a:extLst>
              <a:ext uri="{FF2B5EF4-FFF2-40B4-BE49-F238E27FC236}">
                <a16:creationId xmlns:a16="http://schemas.microsoft.com/office/drawing/2014/main" id="{E11F86C8-3427-4690-A6FB-1EADC2D894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3439" y="4985426"/>
            <a:ext cx="322879" cy="32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643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947252" y="2101242"/>
            <a:ext cx="9144000" cy="3390901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sz="4800" dirty="0"/>
              <a:t>2921-4615</a:t>
            </a:r>
          </a:p>
          <a:p>
            <a:pPr algn="l"/>
            <a:r>
              <a:rPr lang="zh-TW" altLang="en-US" sz="4800" dirty="0"/>
              <a:t>           洽詢</a:t>
            </a:r>
            <a:r>
              <a:rPr lang="en-US" altLang="zh-TW" sz="4800" dirty="0"/>
              <a:t>:</a:t>
            </a:r>
            <a:r>
              <a:rPr lang="zh-TW" altLang="en-US" sz="4800" dirty="0"/>
              <a:t>分機</a:t>
            </a:r>
            <a:r>
              <a:rPr lang="en-US" altLang="zh-TW" sz="4800" dirty="0"/>
              <a:t>-500~504</a:t>
            </a:r>
            <a:r>
              <a:rPr lang="zh-TW" altLang="en-US" sz="4800" dirty="0"/>
              <a:t>、</a:t>
            </a:r>
            <a:r>
              <a:rPr lang="en-US" altLang="zh-TW" sz="4800" dirty="0"/>
              <a:t>506</a:t>
            </a:r>
          </a:p>
          <a:p>
            <a:pPr algn="l"/>
            <a:endParaRPr lang="en-US" altLang="zh-TW" sz="4800" dirty="0"/>
          </a:p>
          <a:p>
            <a:pPr algn="l"/>
            <a:r>
              <a:rPr lang="zh-TW" altLang="en-US" sz="4800" dirty="0"/>
              <a:t>           請假專線</a:t>
            </a:r>
            <a:r>
              <a:rPr lang="en-US" altLang="zh-TW" sz="4800" dirty="0"/>
              <a:t>:</a:t>
            </a:r>
            <a:r>
              <a:rPr lang="zh-TW" altLang="en-US" sz="4800" dirty="0"/>
              <a:t>分機</a:t>
            </a:r>
            <a:r>
              <a:rPr lang="en-US" altLang="zh-TW" sz="4800" dirty="0"/>
              <a:t>-525</a:t>
            </a:r>
          </a:p>
          <a:p>
            <a:r>
              <a:rPr lang="zh-TW" altLang="zh-TW" sz="3500" b="1" dirty="0"/>
              <a:t>每天上午</a:t>
            </a:r>
            <a:r>
              <a:rPr lang="en-US" altLang="zh-TW" sz="3500" b="1" dirty="0"/>
              <a:t>07</a:t>
            </a:r>
            <a:r>
              <a:rPr lang="zh-TW" altLang="zh-TW" sz="3500" b="1" dirty="0"/>
              <a:t>：</a:t>
            </a:r>
            <a:r>
              <a:rPr lang="en-US" altLang="zh-TW" sz="3500" b="1" dirty="0"/>
              <a:t>50</a:t>
            </a:r>
            <a:r>
              <a:rPr lang="zh-TW" altLang="zh-TW" sz="3500" b="1" dirty="0"/>
              <a:t>～</a:t>
            </a:r>
            <a:r>
              <a:rPr lang="en-US" altLang="zh-TW" sz="3500" b="1" dirty="0"/>
              <a:t>08</a:t>
            </a:r>
            <a:r>
              <a:rPr lang="zh-TW" altLang="zh-TW" sz="3500" b="1" dirty="0"/>
              <a:t>：</a:t>
            </a:r>
            <a:r>
              <a:rPr lang="en-US" altLang="zh-TW" sz="3500" b="1" dirty="0"/>
              <a:t>30</a:t>
            </a:r>
            <a:r>
              <a:rPr lang="zh-TW" altLang="en-US" sz="3500" b="1" dirty="0"/>
              <a:t>                                     </a:t>
            </a:r>
            <a:endParaRPr lang="en-US" altLang="zh-TW" sz="3500" b="1" dirty="0"/>
          </a:p>
          <a:p>
            <a:r>
              <a:rPr lang="zh-TW" altLang="zh-TW" sz="3500" b="1" dirty="0"/>
              <a:t>（當您聯絡不上導師時可撥打請假專線</a:t>
            </a:r>
            <a:r>
              <a:rPr lang="zh-TW" altLang="zh-TW" sz="3500" dirty="0"/>
              <a:t>）。</a:t>
            </a:r>
          </a:p>
          <a:p>
            <a:pPr algn="l"/>
            <a:endParaRPr lang="zh-TW" altLang="en-US" sz="4800" dirty="0"/>
          </a:p>
        </p:txBody>
      </p:sp>
      <p:sp>
        <p:nvSpPr>
          <p:cNvPr id="4" name="矩形 3"/>
          <p:cNvSpPr/>
          <p:nvPr/>
        </p:nvSpPr>
        <p:spPr>
          <a:xfrm>
            <a:off x="93778" y="328909"/>
            <a:ext cx="1177456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如有任何需要，歡迎與輔導團隊聯繫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90D5E9E5-8465-48CA-8AF2-725DC3AEF8A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01336" y="2197334"/>
            <a:ext cx="2938509" cy="2134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375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501</Words>
  <Application>Microsoft Office PowerPoint</Application>
  <PresentationFormat>寬螢幕</PresentationFormat>
  <Paragraphs>64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微軟正黑體</vt:lpstr>
      <vt:lpstr>新細明體</vt:lpstr>
      <vt:lpstr>標楷體</vt:lpstr>
      <vt:lpstr>Arial</vt:lpstr>
      <vt:lpstr>Calibri</vt:lpstr>
      <vt:lpstr>Calibri Light</vt:lpstr>
      <vt:lpstr>Office 佈景主題</vt:lpstr>
      <vt:lpstr>新北市永和國小                                 110學年度第一學期家長日 </vt:lpstr>
      <vt:lpstr>輔導處團隊</vt:lpstr>
      <vt:lpstr>認識輔導處</vt:lpstr>
      <vt:lpstr>認識輔導處</vt:lpstr>
      <vt:lpstr>輔導處資源</vt:lpstr>
      <vt:lpstr>輔導資源網絡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新北市永和國小                                 110學年度第一學期家長日 </dc:title>
  <dc:creator>蔡如清</dc:creator>
  <cp:lastModifiedBy>admin</cp:lastModifiedBy>
  <cp:revision>9</cp:revision>
  <dcterms:created xsi:type="dcterms:W3CDTF">2021-08-16T04:30:31Z</dcterms:created>
  <dcterms:modified xsi:type="dcterms:W3CDTF">2021-09-01T02:15:14Z</dcterms:modified>
</cp:coreProperties>
</file>