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6F72A-2523-4566-ACA9-E821ED969B6A}" type="datetimeFigureOut">
              <a:rPr lang="zh-TW" altLang="en-US" smtClean="0"/>
              <a:t>2018/1/17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EC043-5735-43D9-8881-367A73BA4C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676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帶入</a:t>
            </a:r>
            <a:r>
              <a:rPr lang="en-US" altLang="zh-TW" smtClean="0"/>
              <a:t>Debug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Type error </a:t>
            </a:r>
            <a:r>
              <a:rPr lang="en-US" altLang="zh-TW" smtClean="0">
                <a:sym typeface="Wingdings" panose="05000000000000000000" pitchFamily="2" charset="2"/>
              </a:rPr>
              <a:t> Type </a:t>
            </a:r>
            <a:r>
              <a:rPr lang="zh-TW" altLang="en-US" smtClean="0">
                <a:sym typeface="Wingdings" panose="05000000000000000000" pitchFamily="2" charset="2"/>
              </a:rPr>
              <a:t>強制轉換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module (math module)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IDLE color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算術運算元 **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787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fld id="{B5B1790A-5948-48F7-9192-BDB5EEBCEF04}" type="slidenum">
              <a:rPr lang="zh-TW" altLang="en-US" sz="1200" smtClean="0"/>
              <a:pPr/>
              <a:t>2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491198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3FDC-3221-401C-B04B-C9ABC70FC500}" type="datetimeFigureOut">
              <a:rPr lang="zh-TW" altLang="en-US" smtClean="0"/>
              <a:t>2018/1/17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158C-A34E-47B0-B097-4D2329CDF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5903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3FDC-3221-401C-B04B-C9ABC70FC500}" type="datetimeFigureOut">
              <a:rPr lang="zh-TW" altLang="en-US" smtClean="0"/>
              <a:t>2018/1/17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158C-A34E-47B0-B097-4D2329CDF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474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3FDC-3221-401C-B04B-C9ABC70FC500}" type="datetimeFigureOut">
              <a:rPr lang="zh-TW" altLang="en-US" smtClean="0"/>
              <a:t>2018/1/17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158C-A34E-47B0-B097-4D2329CDF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080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3FDC-3221-401C-B04B-C9ABC70FC500}" type="datetimeFigureOut">
              <a:rPr lang="zh-TW" altLang="en-US" smtClean="0"/>
              <a:t>2018/1/17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158C-A34E-47B0-B097-4D2329CDF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0242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3FDC-3221-401C-B04B-C9ABC70FC500}" type="datetimeFigureOut">
              <a:rPr lang="zh-TW" altLang="en-US" smtClean="0"/>
              <a:t>2018/1/17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158C-A34E-47B0-B097-4D2329CDF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083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3FDC-3221-401C-B04B-C9ABC70FC500}" type="datetimeFigureOut">
              <a:rPr lang="zh-TW" altLang="en-US" smtClean="0"/>
              <a:t>2018/1/17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158C-A34E-47B0-B097-4D2329CDF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082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3FDC-3221-401C-B04B-C9ABC70FC500}" type="datetimeFigureOut">
              <a:rPr lang="zh-TW" altLang="en-US" smtClean="0"/>
              <a:t>2018/1/17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158C-A34E-47B0-B097-4D2329CDF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974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3FDC-3221-401C-B04B-C9ABC70FC500}" type="datetimeFigureOut">
              <a:rPr lang="zh-TW" altLang="en-US" smtClean="0"/>
              <a:t>2018/1/17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158C-A34E-47B0-B097-4D2329CDF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15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3FDC-3221-401C-B04B-C9ABC70FC500}" type="datetimeFigureOut">
              <a:rPr lang="zh-TW" altLang="en-US" smtClean="0"/>
              <a:t>2018/1/17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158C-A34E-47B0-B097-4D2329CDF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308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3FDC-3221-401C-B04B-C9ABC70FC500}" type="datetimeFigureOut">
              <a:rPr lang="zh-TW" altLang="en-US" smtClean="0"/>
              <a:t>2018/1/17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158C-A34E-47B0-B097-4D2329CDF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2117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3FDC-3221-401C-B04B-C9ABC70FC500}" type="datetimeFigureOut">
              <a:rPr lang="zh-TW" altLang="en-US" smtClean="0"/>
              <a:t>2018/1/17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158C-A34E-47B0-B097-4D2329CDF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3441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53FDC-3221-401C-B04B-C9ABC70FC500}" type="datetimeFigureOut">
              <a:rPr lang="zh-TW" altLang="en-US" smtClean="0"/>
              <a:t>2018/1/17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2158C-A34E-47B0-B097-4D2329CDF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62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5326" y="70866"/>
            <a:ext cx="2217938" cy="1142238"/>
          </a:xfrm>
          <a:prstGeom prst="rect">
            <a:avLst/>
          </a:prstGeom>
        </p:spPr>
      </p:pic>
      <p:sp>
        <p:nvSpPr>
          <p:cNvPr id="6" name="圓角矩形 5"/>
          <p:cNvSpPr/>
          <p:nvPr/>
        </p:nvSpPr>
        <p:spPr>
          <a:xfrm>
            <a:off x="4693920" y="2426208"/>
            <a:ext cx="1536192" cy="9753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作業系統</a:t>
            </a:r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>
            <a:off x="8906256" y="721756"/>
            <a:ext cx="1536192" cy="9753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程式</a:t>
            </a:r>
            <a:endParaRPr lang="zh-TW" altLang="en-US" dirty="0"/>
          </a:p>
        </p:txBody>
      </p:sp>
      <p:sp>
        <p:nvSpPr>
          <p:cNvPr id="9" name="圓角矩形 8"/>
          <p:cNvSpPr/>
          <p:nvPr/>
        </p:nvSpPr>
        <p:spPr>
          <a:xfrm>
            <a:off x="8677656" y="2426208"/>
            <a:ext cx="2298192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err="1" smtClean="0"/>
              <a:t>pygame.event</a:t>
            </a:r>
            <a:endParaRPr lang="en-US" altLang="zh-TW" sz="2400" dirty="0" smtClean="0"/>
          </a:p>
          <a:p>
            <a:pPr algn="ctr"/>
            <a:r>
              <a:rPr lang="zh-TW" altLang="en-US" sz="2400" dirty="0" smtClean="0"/>
              <a:t>模</a:t>
            </a:r>
            <a:r>
              <a:rPr lang="zh-TW" altLang="en-US" sz="2400" dirty="0"/>
              <a:t>組</a:t>
            </a:r>
          </a:p>
        </p:txBody>
      </p:sp>
      <p:sp>
        <p:nvSpPr>
          <p:cNvPr id="10" name="矩形 9"/>
          <p:cNvSpPr/>
          <p:nvPr/>
        </p:nvSpPr>
        <p:spPr>
          <a:xfrm>
            <a:off x="8241792" y="480344"/>
            <a:ext cx="3169920" cy="3450336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單箭頭接點 11"/>
          <p:cNvCxnSpPr>
            <a:endCxn id="6" idx="1"/>
          </p:cNvCxnSpPr>
          <p:nvPr/>
        </p:nvCxnSpPr>
        <p:spPr>
          <a:xfrm>
            <a:off x="2682240" y="1353312"/>
            <a:ext cx="2011680" cy="1560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>
            <a:endCxn id="6" idx="1"/>
          </p:cNvCxnSpPr>
          <p:nvPr/>
        </p:nvCxnSpPr>
        <p:spPr>
          <a:xfrm flipV="1">
            <a:off x="3035808" y="2913888"/>
            <a:ext cx="1658112" cy="1010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>
            <a:stCxn id="6" idx="3"/>
          </p:cNvCxnSpPr>
          <p:nvPr/>
        </p:nvCxnSpPr>
        <p:spPr>
          <a:xfrm>
            <a:off x="6230112" y="2913888"/>
            <a:ext cx="19690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426720" y="5498592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按下</a:t>
            </a:r>
            <a:r>
              <a:rPr lang="en-US" altLang="zh-TW" b="1" dirty="0" smtClean="0">
                <a:solidFill>
                  <a:srgbClr val="FF0000"/>
                </a:solidFill>
              </a:rPr>
              <a:t>’a’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4634811" y="5500378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作業系統知道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r>
              <a:rPr lang="zh-TW" altLang="en-US" b="1" dirty="0" smtClean="0">
                <a:solidFill>
                  <a:srgbClr val="FF0000"/>
                </a:solidFill>
              </a:rPr>
              <a:t>發佈</a:t>
            </a:r>
            <a:r>
              <a:rPr lang="en-US" altLang="zh-TW" b="1" dirty="0" smtClean="0">
                <a:solidFill>
                  <a:srgbClr val="FF0000"/>
                </a:solidFill>
              </a:rPr>
              <a:t>event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8199120" y="4336606"/>
            <a:ext cx="31595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err="1" smtClean="0"/>
              <a:t>Pygame</a:t>
            </a:r>
            <a:r>
              <a:rPr lang="zh-TW" altLang="en-US" b="1" dirty="0" smtClean="0"/>
              <a:t>的</a:t>
            </a:r>
            <a:r>
              <a:rPr lang="en-US" altLang="zh-TW" b="1" dirty="0" smtClean="0"/>
              <a:t>event</a:t>
            </a:r>
            <a:r>
              <a:rPr lang="zh-TW" altLang="en-US" b="1" dirty="0" smtClean="0"/>
              <a:t>取得所有</a:t>
            </a:r>
            <a:r>
              <a:rPr lang="en-US" altLang="zh-TW" b="1" dirty="0" smtClean="0">
                <a:solidFill>
                  <a:srgbClr val="00B0F0"/>
                </a:solidFill>
              </a:rPr>
              <a:t>event</a:t>
            </a:r>
            <a:r>
              <a:rPr lang="zh-TW" altLang="en-US" b="1" dirty="0" smtClean="0">
                <a:solidFill>
                  <a:srgbClr val="00B0F0"/>
                </a:solidFill>
              </a:rPr>
              <a:t>物件</a:t>
            </a:r>
            <a:r>
              <a:rPr lang="zh-TW" altLang="en-US" b="1" dirty="0" smtClean="0"/>
              <a:t>的</a:t>
            </a:r>
            <a:r>
              <a:rPr lang="en-US" altLang="zh-TW" b="1" dirty="0" smtClean="0"/>
              <a:t>list:</a:t>
            </a:r>
          </a:p>
          <a:p>
            <a:r>
              <a:rPr lang="en-US" altLang="zh-TW" b="1" dirty="0" err="1" smtClean="0">
                <a:solidFill>
                  <a:srgbClr val="FF0000"/>
                </a:solidFill>
              </a:rPr>
              <a:t>pygame.event.get</a:t>
            </a:r>
            <a:r>
              <a:rPr lang="en-US" altLang="zh-TW" b="1" dirty="0" smtClean="0">
                <a:solidFill>
                  <a:srgbClr val="FF0000"/>
                </a:solidFill>
              </a:rPr>
              <a:t>()</a:t>
            </a:r>
          </a:p>
          <a:p>
            <a:endParaRPr lang="en-US" altLang="zh-TW" b="1" dirty="0">
              <a:solidFill>
                <a:srgbClr val="FF0000"/>
              </a:solidFill>
            </a:endParaRPr>
          </a:p>
          <a:p>
            <a:r>
              <a:rPr lang="en-US" altLang="zh-TW" b="1" dirty="0" err="1" smtClean="0">
                <a:solidFill>
                  <a:srgbClr val="FF0000"/>
                </a:solidFill>
              </a:rPr>
              <a:t>event.type</a:t>
            </a:r>
            <a:r>
              <a:rPr lang="en-US" altLang="zh-TW" b="1" dirty="0" smtClean="0">
                <a:solidFill>
                  <a:srgbClr val="FF0000"/>
                </a:solidFill>
              </a:rPr>
              <a:t> </a:t>
            </a:r>
            <a:r>
              <a:rPr lang="zh-TW" altLang="en-US" b="1" dirty="0" smtClean="0"/>
              <a:t>如果是</a:t>
            </a:r>
            <a:r>
              <a:rPr lang="en-US" altLang="zh-TW" b="1" dirty="0" smtClean="0">
                <a:solidFill>
                  <a:srgbClr val="FF0000"/>
                </a:solidFill>
              </a:rPr>
              <a:t>KEYDOWN</a:t>
            </a:r>
          </a:p>
          <a:p>
            <a:r>
              <a:rPr lang="zh-TW" altLang="en-US" b="1" dirty="0" smtClean="0"/>
              <a:t>檢</a:t>
            </a:r>
            <a:r>
              <a:rPr lang="zh-TW" altLang="en-US" b="1" dirty="0"/>
              <a:t>查</a:t>
            </a:r>
            <a:r>
              <a:rPr lang="en-US" altLang="zh-TW" b="1" dirty="0" err="1" smtClean="0">
                <a:solidFill>
                  <a:srgbClr val="FF0000"/>
                </a:solidFill>
              </a:rPr>
              <a:t>event.key</a:t>
            </a:r>
            <a:r>
              <a:rPr lang="zh-TW" altLang="en-US" b="1" dirty="0" smtClean="0"/>
              <a:t>是哪一種</a:t>
            </a:r>
            <a:endParaRPr lang="zh-TW" altLang="en-US" b="1" dirty="0"/>
          </a:p>
        </p:txBody>
      </p:sp>
      <p:sp>
        <p:nvSpPr>
          <p:cNvPr id="23" name="十字形 22"/>
          <p:cNvSpPr/>
          <p:nvPr/>
        </p:nvSpPr>
        <p:spPr>
          <a:xfrm>
            <a:off x="9400032" y="1876996"/>
            <a:ext cx="621792" cy="427292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4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26" y="2861393"/>
            <a:ext cx="2634476" cy="14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直線單箭頭接點 25"/>
          <p:cNvCxnSpPr/>
          <p:nvPr/>
        </p:nvCxnSpPr>
        <p:spPr>
          <a:xfrm>
            <a:off x="2072640" y="5742432"/>
            <a:ext cx="2097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 flipV="1">
            <a:off x="6412992" y="5766816"/>
            <a:ext cx="1463040" cy="12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254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1"/>
          <p:cNvSpPr>
            <a:spLocks/>
          </p:cNvSpPr>
          <p:nvPr/>
        </p:nvSpPr>
        <p:spPr bwMode="auto">
          <a:xfrm>
            <a:off x="2197076" y="776883"/>
            <a:ext cx="7176120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TW" sz="3375" dirty="0" err="1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Pygame</a:t>
            </a: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的</a:t>
            </a:r>
            <a:r>
              <a:rPr lang="en-US" altLang="zh-TW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event</a:t>
            </a:r>
            <a:endParaRPr lang="en-US" altLang="zh-TW" sz="3375" dirty="0">
              <a:solidFill>
                <a:srgbClr val="A40800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206851" name="Rectangle 2"/>
          <p:cNvSpPr>
            <a:spLocks/>
          </p:cNvSpPr>
          <p:nvPr/>
        </p:nvSpPr>
        <p:spPr bwMode="auto">
          <a:xfrm>
            <a:off x="2845594" y="1250156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 pitchFamily="-84" charset="0"/>
              <a:ea typeface="MS PGothic" panose="020B0600070205080204" pitchFamily="34" charset="-128"/>
              <a:sym typeface="Helvetica Light" pitchFamily="-84" charset="0"/>
            </a:endParaRPr>
          </a:p>
        </p:txBody>
      </p:sp>
      <p:sp>
        <p:nvSpPr>
          <p:cNvPr id="206852" name="Rectangle 3"/>
          <p:cNvSpPr>
            <a:spLocks noChangeArrowheads="1"/>
          </p:cNvSpPr>
          <p:nvPr/>
        </p:nvSpPr>
        <p:spPr bwMode="auto">
          <a:xfrm>
            <a:off x="1524000" y="-111546"/>
            <a:ext cx="65" cy="544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89269" anchor="ctr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en-US" altLang="zh-TW" sz="2953"/>
          </a:p>
        </p:txBody>
      </p:sp>
      <p:sp>
        <p:nvSpPr>
          <p:cNvPr id="4" name="文字方塊 3"/>
          <p:cNvSpPr txBox="1"/>
          <p:nvPr/>
        </p:nvSpPr>
        <p:spPr>
          <a:xfrm>
            <a:off x="1158240" y="1853184"/>
            <a:ext cx="8046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p</a:t>
            </a:r>
            <a:r>
              <a:rPr lang="en-US" altLang="zh-TW" dirty="0" err="1" smtClean="0"/>
              <a:t>ygame.event</a:t>
            </a:r>
            <a:r>
              <a:rPr lang="en-US" altLang="zh-TW" dirty="0" smtClean="0"/>
              <a:t>  </a:t>
            </a:r>
            <a:r>
              <a:rPr lang="en-US" altLang="zh-TW" dirty="0" smtClean="0">
                <a:sym typeface="Wingdings" panose="05000000000000000000" pitchFamily="2" charset="2"/>
              </a:rPr>
              <a:t> event </a:t>
            </a:r>
            <a:r>
              <a:rPr lang="zh-TW" altLang="en-US" dirty="0" smtClean="0">
                <a:sym typeface="Wingdings" panose="05000000000000000000" pitchFamily="2" charset="2"/>
              </a:rPr>
              <a:t>是</a:t>
            </a:r>
            <a:r>
              <a:rPr lang="en-US" altLang="zh-TW" dirty="0" err="1" smtClean="0">
                <a:sym typeface="Wingdings" panose="05000000000000000000" pitchFamily="2" charset="2"/>
              </a:rPr>
              <a:t>pygame</a:t>
            </a:r>
            <a:r>
              <a:rPr lang="zh-TW" altLang="en-US" dirty="0" smtClean="0">
                <a:sym typeface="Wingdings" panose="05000000000000000000" pitchFamily="2" charset="2"/>
              </a:rPr>
              <a:t>中的一個子模組，用來處理事件</a:t>
            </a:r>
            <a:r>
              <a:rPr lang="en-US" altLang="zh-TW" dirty="0" smtClean="0">
                <a:sym typeface="Wingdings" panose="05000000000000000000" pitchFamily="2" charset="2"/>
              </a:rPr>
              <a:t>(event)</a:t>
            </a:r>
          </a:p>
          <a:p>
            <a:endParaRPr lang="en-US" altLang="zh-TW" dirty="0">
              <a:sym typeface="Wingdings" panose="05000000000000000000" pitchFamily="2" charset="2"/>
            </a:endParaRPr>
          </a:p>
          <a:p>
            <a:r>
              <a:rPr lang="en-US" altLang="zh-TW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pygame.event.get</a:t>
            </a:r>
            <a:r>
              <a:rPr lang="en-US" altLang="zh-TW" dirty="0" smtClean="0">
                <a:solidFill>
                  <a:srgbClr val="FF0000"/>
                </a:solidFill>
                <a:sym typeface="Wingdings" panose="05000000000000000000" pitchFamily="2" charset="2"/>
              </a:rPr>
              <a:t>()  </a:t>
            </a:r>
            <a:r>
              <a:rPr lang="en-US" altLang="zh-TW" dirty="0" smtClean="0">
                <a:sym typeface="Wingdings" panose="05000000000000000000" pitchFamily="2" charset="2"/>
              </a:rPr>
              <a:t> event</a:t>
            </a:r>
            <a:r>
              <a:rPr lang="zh-TW" altLang="en-US" dirty="0" smtClean="0">
                <a:sym typeface="Wingdings" panose="05000000000000000000" pitchFamily="2" charset="2"/>
              </a:rPr>
              <a:t>模組中的函式，可以得到</a:t>
            </a:r>
            <a:r>
              <a:rPr lang="en-US" altLang="zh-TW" dirty="0" smtClean="0">
                <a:sym typeface="Wingdings" panose="05000000000000000000" pitchFamily="2" charset="2"/>
              </a:rPr>
              <a:t>event list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267968" y="3169920"/>
            <a:ext cx="31577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0070C0"/>
                </a:solidFill>
              </a:rPr>
              <a:t>event type</a:t>
            </a:r>
            <a:r>
              <a:rPr lang="zh-TW" altLang="en-US" b="1" smtClean="0">
                <a:solidFill>
                  <a:srgbClr val="0070C0"/>
                </a:solidFill>
              </a:rPr>
              <a:t>有哪些？</a:t>
            </a:r>
            <a:endParaRPr lang="en-US" altLang="zh-TW" b="1" dirty="0" smtClean="0">
              <a:solidFill>
                <a:srgbClr val="0070C0"/>
              </a:solidFill>
            </a:endParaRPr>
          </a:p>
          <a:p>
            <a:endParaRPr lang="en-US" altLang="zh-TW" dirty="0"/>
          </a:p>
          <a:p>
            <a:r>
              <a:rPr lang="en-US" altLang="zh-TW" dirty="0" smtClean="0">
                <a:solidFill>
                  <a:srgbClr val="FF0000"/>
                </a:solidFill>
              </a:rPr>
              <a:t>QUIT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KEYDOWN 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KEYUP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MOUSEMOTION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MOUSEBUTTONUP 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MOUSEBUTTONDOWN </a:t>
            </a:r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340096" y="3111651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2400" dirty="0" smtClean="0"/>
              <a:t>for event in </a:t>
            </a:r>
            <a:r>
              <a:rPr lang="zh-TW" altLang="en-US" sz="2400" dirty="0" smtClean="0">
                <a:solidFill>
                  <a:srgbClr val="FF0000"/>
                </a:solidFill>
              </a:rPr>
              <a:t>pygame.event.get()</a:t>
            </a:r>
            <a:r>
              <a:rPr lang="zh-TW" altLang="en-US" sz="2400" dirty="0" smtClean="0"/>
              <a:t>: </a:t>
            </a:r>
            <a:endParaRPr lang="en-US" altLang="zh-TW" sz="2400" dirty="0" smtClean="0"/>
          </a:p>
          <a:p>
            <a:r>
              <a:rPr lang="en-US" altLang="zh-TW" sz="2400" dirty="0" smtClean="0"/>
              <a:t>        </a:t>
            </a:r>
            <a:r>
              <a:rPr lang="zh-TW" altLang="en-US" sz="2400" dirty="0" smtClean="0"/>
              <a:t>if </a:t>
            </a:r>
            <a:r>
              <a:rPr lang="zh-TW" altLang="en-US" sz="2400" dirty="0" smtClean="0">
                <a:solidFill>
                  <a:srgbClr val="FF0000"/>
                </a:solidFill>
              </a:rPr>
              <a:t>event.type </a:t>
            </a:r>
            <a:r>
              <a:rPr lang="zh-TW" altLang="en-US" sz="2400" dirty="0" smtClean="0"/>
              <a:t>== pygame.QUIT: </a:t>
            </a:r>
            <a:endParaRPr lang="en-US" altLang="zh-TW" sz="2400" dirty="0" smtClean="0"/>
          </a:p>
          <a:p>
            <a:r>
              <a:rPr lang="en-US" altLang="zh-TW" sz="2400" dirty="0"/>
              <a:t> </a:t>
            </a:r>
            <a:r>
              <a:rPr lang="en-US" altLang="zh-TW" sz="2400" dirty="0" smtClean="0"/>
              <a:t>             	[</a:t>
            </a:r>
            <a:r>
              <a:rPr lang="zh-TW" altLang="en-US" sz="2400" dirty="0" smtClean="0"/>
              <a:t>程式碼</a:t>
            </a:r>
            <a:r>
              <a:rPr lang="en-US" altLang="zh-TW" sz="2400" dirty="0" smtClean="0"/>
              <a:t>]</a:t>
            </a:r>
            <a:endParaRPr lang="zh-TW" altLang="en-US" sz="2400" dirty="0" smtClean="0"/>
          </a:p>
          <a:p>
            <a:r>
              <a:rPr lang="zh-TW" altLang="en-US" sz="2400" dirty="0" smtClean="0"/>
              <a:t>        elif event.type == pygame.KEYDOWN:</a:t>
            </a:r>
          </a:p>
          <a:p>
            <a:r>
              <a:rPr lang="en-US" altLang="zh-TW" sz="2400" dirty="0" smtClean="0"/>
              <a:t>	</a:t>
            </a:r>
            <a:r>
              <a:rPr lang="zh-TW" altLang="en-US" sz="2400" dirty="0" smtClean="0"/>
              <a:t>if </a:t>
            </a:r>
            <a:r>
              <a:rPr lang="zh-TW" altLang="en-US" sz="2400" dirty="0" smtClean="0">
                <a:solidFill>
                  <a:srgbClr val="FF0000"/>
                </a:solidFill>
              </a:rPr>
              <a:t>event.key </a:t>
            </a:r>
            <a:r>
              <a:rPr lang="zh-TW" altLang="en-US" sz="2400" dirty="0" smtClean="0"/>
              <a:t>== pygame.K_LEFT:</a:t>
            </a:r>
          </a:p>
          <a:p>
            <a:r>
              <a:rPr lang="zh-TW" altLang="en-US" sz="2400" dirty="0" smtClean="0"/>
              <a:t>                        </a:t>
            </a:r>
            <a:r>
              <a:rPr lang="en-US" altLang="zh-TW" sz="2400" dirty="0" smtClean="0"/>
              <a:t>[</a:t>
            </a:r>
            <a:r>
              <a:rPr lang="zh-TW" altLang="en-US" sz="2400" dirty="0" smtClean="0"/>
              <a:t>程式碼</a:t>
            </a:r>
            <a:r>
              <a:rPr lang="en-US" altLang="zh-TW" sz="2400" dirty="0" smtClean="0"/>
              <a:t>]</a:t>
            </a:r>
            <a:endParaRPr lang="zh-TW" altLang="en-US" sz="2400" dirty="0" smtClean="0"/>
          </a:p>
          <a:p>
            <a:r>
              <a:rPr lang="zh-TW" altLang="en-US" dirty="0" smtClean="0"/>
              <a:t>            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5303520" y="2938216"/>
            <a:ext cx="6217920" cy="2817027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648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115</Words>
  <Application>Microsoft Office PowerPoint</Application>
  <PresentationFormat>寬螢幕</PresentationFormat>
  <Paragraphs>37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3" baseType="lpstr">
      <vt:lpstr>Gill Sans</vt:lpstr>
      <vt:lpstr>Helvetica Light</vt:lpstr>
      <vt:lpstr>MS PGothic</vt:lpstr>
      <vt:lpstr>ヒラギノ角ゴ ProN W3</vt:lpstr>
      <vt:lpstr>新細明體</vt:lpstr>
      <vt:lpstr>Arial</vt:lpstr>
      <vt:lpstr>Calibri</vt:lpstr>
      <vt:lpstr>Calibri Light</vt:lpstr>
      <vt:lpstr>Trebuchet MS</vt:lpstr>
      <vt:lpstr>Wingdings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jinmou</dc:creator>
  <cp:lastModifiedBy>jinmou</cp:lastModifiedBy>
  <cp:revision>17</cp:revision>
  <dcterms:created xsi:type="dcterms:W3CDTF">2018-01-16T23:38:18Z</dcterms:created>
  <dcterms:modified xsi:type="dcterms:W3CDTF">2018-01-17T00:13:08Z</dcterms:modified>
</cp:coreProperties>
</file>