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74" r:id="rId2"/>
    <p:sldId id="278" r:id="rId3"/>
    <p:sldId id="280" r:id="rId4"/>
    <p:sldId id="28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黃郁婷" initials="黃郁婷" lastIdx="0" clrIdx="0">
    <p:extLst>
      <p:ext uri="{19B8F6BF-5375-455C-9EA6-DF929625EA0E}">
        <p15:presenceInfo xmlns:p15="http://schemas.microsoft.com/office/powerpoint/2012/main" userId="黃郁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306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5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86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1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6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9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2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9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6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4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3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4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9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6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愛上體育課</a:t>
            </a:r>
            <a:r>
              <a:rPr lang="en-US" altLang="zh-TW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r>
              <a:rPr lang="zh-TW" altLang="en-US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zh-TW" altLang="en-US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loralies" panose="00000400000000000000" pitchFamily="2" charset="0"/>
              </a:rPr>
              <a:t>黃郁婷 </a:t>
            </a:r>
            <a:r>
              <a:rPr lang="en-US" altLang="zh-TW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loralies" panose="00000400000000000000" pitchFamily="2" charset="0"/>
              </a:rPr>
              <a:t>yellow </a:t>
            </a:r>
            <a:r>
              <a:rPr lang="zh-TW" altLang="en-US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loralies" panose="00000400000000000000" pitchFamily="2" charset="0"/>
              </a:rPr>
              <a:t>老師</a:t>
            </a:r>
            <a:endParaRPr lang="zh-TW" altLang="en-US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Floralies" panose="00000400000000000000" pitchFamily="2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94178" y="1837765"/>
            <a:ext cx="5358722" cy="37511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56" y="1837764"/>
            <a:ext cx="2975106" cy="37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8384"/>
            <a:ext cx="5827530" cy="29326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30" y="2668384"/>
            <a:ext cx="5494405" cy="293266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7448" y="924734"/>
            <a:ext cx="3507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新式健康操比賽</a:t>
            </a:r>
            <a:endParaRPr lang="en-US" altLang="zh-TW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altLang="zh-TW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4-6</a:t>
            </a:r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年級 </a:t>
            </a:r>
            <a:r>
              <a:rPr lang="en-US" altLang="zh-TW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11/01</a:t>
            </a:r>
            <a:endParaRPr lang="en-US" altLang="zh-TW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43353" y="543550"/>
            <a:ext cx="3262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altLang="zh-TW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  <a:r>
              <a:rPr lang="zh-TW" alt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年級</a:t>
            </a:r>
            <a:r>
              <a:rPr lang="en-US" altLang="zh-TW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100M</a:t>
            </a:r>
            <a:r>
              <a:rPr lang="zh-TW" alt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、</a:t>
            </a:r>
            <a:r>
              <a:rPr lang="en-US" altLang="zh-TW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200M</a:t>
            </a:r>
            <a:r>
              <a:rPr lang="zh-TW" alt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徑賽</a:t>
            </a:r>
            <a:endParaRPr lang="en-US" altLang="zh-TW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altLang="zh-TW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10/31</a:t>
            </a:r>
            <a:r>
              <a:rPr lang="zh-TW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預賽 </a:t>
            </a:r>
            <a:r>
              <a:rPr lang="en-US" altLang="zh-TW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11/23</a:t>
            </a:r>
            <a:r>
              <a:rPr lang="zh-TW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決賽</a:t>
            </a:r>
          </a:p>
          <a:p>
            <a:r>
              <a:rPr lang="zh-TW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大隊接力競賽</a:t>
            </a:r>
            <a:endParaRPr lang="en-US" altLang="zh-TW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altLang="zh-TW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11/19</a:t>
            </a:r>
            <a:r>
              <a:rPr lang="zh-TW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預賽 </a:t>
            </a:r>
            <a:r>
              <a:rPr lang="en-US" altLang="zh-TW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11/23</a:t>
            </a:r>
            <a:r>
              <a:rPr lang="zh-TW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決賽</a:t>
            </a:r>
          </a:p>
          <a:p>
            <a:endParaRPr lang="en-US" altLang="zh-TW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0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24691" y="237526"/>
          <a:ext cx="813169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1695">
                  <a:extLst>
                    <a:ext uri="{9D8B030D-6E8A-4147-A177-3AD203B41FA5}">
                      <a16:colId xmlns:a16="http://schemas.microsoft.com/office/drawing/2014/main" val="4043271653"/>
                    </a:ext>
                  </a:extLst>
                </a:gridCol>
              </a:tblGrid>
              <a:tr h="353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體育課安全指引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34488"/>
                  </a:ext>
                </a:extLst>
              </a:tr>
              <a:tr h="24928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＊做好暖身運動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488228"/>
                  </a:ext>
                </a:extLst>
              </a:tr>
              <a:tr h="249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＊穿著適合的服裝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19662"/>
                  </a:ext>
                </a:extLst>
              </a:tr>
              <a:tr h="249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＊隨時補充水分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69287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466"/>
            <a:ext cx="2802467" cy="28024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67" y="1901136"/>
            <a:ext cx="4528833" cy="33951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333" y="1901136"/>
            <a:ext cx="4031637" cy="35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267255"/>
            <a:ext cx="10396882" cy="1158140"/>
          </a:xfrm>
        </p:spPr>
        <p:txBody>
          <a:bodyPr/>
          <a:lstStyle/>
          <a:p>
            <a:pPr algn="ctr"/>
            <a:r>
              <a:rPr lang="zh-TW" altLang="en-US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評分標準</a:t>
            </a:r>
            <a:endParaRPr lang="zh-TW" altLang="en-US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48639" y="1504604"/>
          <a:ext cx="10382596" cy="3217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3500">
                  <a:extLst>
                    <a:ext uri="{9D8B030D-6E8A-4147-A177-3AD203B41FA5}">
                      <a16:colId xmlns:a16="http://schemas.microsoft.com/office/drawing/2014/main" val="2698873524"/>
                    </a:ext>
                  </a:extLst>
                </a:gridCol>
                <a:gridCol w="2623032">
                  <a:extLst>
                    <a:ext uri="{9D8B030D-6E8A-4147-A177-3AD203B41FA5}">
                      <a16:colId xmlns:a16="http://schemas.microsoft.com/office/drawing/2014/main" val="3808585408"/>
                    </a:ext>
                  </a:extLst>
                </a:gridCol>
                <a:gridCol w="2623032">
                  <a:extLst>
                    <a:ext uri="{9D8B030D-6E8A-4147-A177-3AD203B41FA5}">
                      <a16:colId xmlns:a16="http://schemas.microsoft.com/office/drawing/2014/main" val="2839911015"/>
                    </a:ext>
                  </a:extLst>
                </a:gridCol>
                <a:gridCol w="2623032">
                  <a:extLst>
                    <a:ext uri="{9D8B030D-6E8A-4147-A177-3AD203B41FA5}">
                      <a16:colId xmlns:a16="http://schemas.microsoft.com/office/drawing/2014/main" val="2841800944"/>
                    </a:ext>
                  </a:extLst>
                </a:gridCol>
              </a:tblGrid>
              <a:tr h="10723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計分方式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408" marR="524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25</a:t>
                      </a:r>
                      <a:r>
                        <a:rPr lang="en-US" sz="2400" kern="100" dirty="0" smtClean="0">
                          <a:effectLst/>
                        </a:rPr>
                        <a:t>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408" marR="524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25</a:t>
                      </a:r>
                      <a:r>
                        <a:rPr lang="en-US" sz="2400" kern="100" dirty="0" smtClean="0">
                          <a:effectLst/>
                        </a:rPr>
                        <a:t>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408" marR="524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50</a:t>
                      </a:r>
                      <a:r>
                        <a:rPr lang="en-US" sz="2400" kern="100" dirty="0" smtClean="0">
                          <a:effectLst/>
                        </a:rPr>
                        <a:t>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408" marR="52408" marT="0" marB="0" anchor="ctr"/>
                </a:tc>
                <a:extLst>
                  <a:ext uri="{0D108BD9-81ED-4DB2-BD59-A6C34878D82A}">
                    <a16:rowId xmlns:a16="http://schemas.microsoft.com/office/drawing/2014/main" val="2769845608"/>
                  </a:ext>
                </a:extLst>
              </a:tr>
              <a:tr h="21446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課堂表現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2408" marR="524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上課精神與態度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2408" marR="524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各項技能測驗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2408" marR="52408" marT="0" marB="0" anchor="ctr"/>
                </a:tc>
                <a:extLst>
                  <a:ext uri="{0D108BD9-81ED-4DB2-BD59-A6C34878D82A}">
                    <a16:rowId xmlns:a16="http://schemas.microsoft.com/office/drawing/2014/main" val="144509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1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749</TotalTime>
  <Words>69</Words>
  <Application>Microsoft Office PowerPoint</Application>
  <PresentationFormat>寬螢幕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Floralies</vt:lpstr>
      <vt:lpstr>Impact</vt:lpstr>
      <vt:lpstr>Times New Roman</vt:lpstr>
      <vt:lpstr>主要賽事</vt:lpstr>
      <vt:lpstr>愛上體育課: 黃郁婷 yellow 老師</vt:lpstr>
      <vt:lpstr>PowerPoint 簡報</vt:lpstr>
      <vt:lpstr>PowerPoint 簡報</vt:lpstr>
      <vt:lpstr>評分標準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RULES</dc:title>
  <dc:creator>黃郁婷</dc:creator>
  <cp:lastModifiedBy>黃郁婷</cp:lastModifiedBy>
  <cp:revision>28</cp:revision>
  <dcterms:created xsi:type="dcterms:W3CDTF">2023-09-05T05:31:06Z</dcterms:created>
  <dcterms:modified xsi:type="dcterms:W3CDTF">2024-09-13T09:33:28Z</dcterms:modified>
</cp:coreProperties>
</file>