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Impact" panose="020B0806030902050204" pitchFamily="34" charset="0"/>
      <p:regular r:id="rId7"/>
    </p:embeddedFont>
    <p:embeddedFont>
      <p:font typeface="王漢宗波卡體一空陰" panose="02020600000000000000" pitchFamily="18" charset="-120"/>
      <p:regular r:id="rId8"/>
    </p:embeddedFont>
    <p:embeddedFont>
      <p:font typeface="華康POP1體W5" panose="040B0509000000000000" pitchFamily="81" charset="-120"/>
      <p:regular r:id="rId9"/>
    </p:embeddedFont>
    <p:embeddedFont>
      <p:font typeface="華康中黑體" panose="020B0509000000000000" pitchFamily="49" charset="-12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海佃國小四年級</a:t>
            </a:r>
            <a:br>
              <a:rPr lang="en-US" altLang="zh-TW" dirty="0"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</a:br>
            <a:r>
              <a:rPr lang="zh-TW" altLang="en-US" dirty="0"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橡皮筋</a:t>
            </a:r>
            <a:r>
              <a:rPr lang="zh-TW" altLang="zh-TW" dirty="0">
                <a:latin typeface="王漢宗波卡體一空陰" panose="02020600000000000000" pitchFamily="18" charset="-120"/>
                <a:ea typeface="王漢宗波卡體一空陰" panose="02020600000000000000" pitchFamily="18" charset="-120"/>
              </a:rPr>
              <a:t>動力車大賽</a:t>
            </a:r>
            <a:endParaRPr lang="zh-TW" altLang="en-US" dirty="0">
              <a:latin typeface="王漢宗波卡體一空陰" panose="02020600000000000000" pitchFamily="18" charset="-120"/>
              <a:ea typeface="王漢宗波卡體一空陰" panose="02020600000000000000" pitchFamily="18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【BBURAGO】1/18法拉利精裝版-488 GTB 跑車 模型車:樂高積木專賣。東東玩具網路商城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68426" l="1852" r="98426">
                        <a14:foregroundMark x1="28148" y1="56389" x2="28148" y2="56389"/>
                        <a14:foregroundMark x1="74074" y1="31852" x2="74074" y2="31852"/>
                        <a14:foregroundMark x1="71389" y1="31574" x2="71389" y2="3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04" y="3154680"/>
            <a:ext cx="3419856" cy="34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3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第一階段　</a:t>
            </a:r>
            <a:r>
              <a:rPr lang="zh-TW" altLang="en-US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橡皮筋</a:t>
            </a:r>
            <a:r>
              <a:rPr lang="zh-TW" altLang="zh-TW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動力車</a:t>
            </a:r>
            <a:endParaRPr lang="zh-TW" altLang="en-US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用學校提供的材料進行組裝</a:t>
            </a:r>
            <a:endParaRPr lang="en-US" altLang="zh-TW" sz="36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r>
              <a:rPr lang="zh-TW" altLang="zh-TW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以</a:t>
            </a:r>
            <a:r>
              <a:rPr lang="zh-TW" altLang="en-US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直線</a:t>
            </a:r>
            <a:r>
              <a:rPr lang="zh-TW" altLang="zh-TW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最遠距離取勝</a:t>
            </a:r>
            <a:endParaRPr lang="en-US" altLang="zh-TW" sz="36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r>
              <a:rPr lang="zh-TW" altLang="zh-TW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各班取前三名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8" b="100000" l="5714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23" y="2637693"/>
            <a:ext cx="4126969" cy="26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8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第二階段　創意改裝</a:t>
            </a:r>
            <a:endParaRPr lang="zh-TW" altLang="en-US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可以加裝或更換材料（</a:t>
            </a:r>
            <a:r>
              <a:rPr lang="zh-TW" altLang="en-US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車身、車輪</a:t>
            </a:r>
            <a:r>
              <a:rPr lang="en-US" altLang="zh-TW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…</a:t>
            </a:r>
            <a:r>
              <a:rPr lang="zh-TW" altLang="zh-TW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）</a:t>
            </a:r>
            <a:endParaRPr lang="en-US" altLang="zh-TW" sz="36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r>
              <a:rPr lang="zh-TW" altLang="en-US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限制動力來源：一般的橡皮筋最多３條</a:t>
            </a:r>
            <a:endParaRPr lang="en-US" altLang="zh-TW" sz="36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r>
              <a:rPr lang="zh-TW" altLang="zh-TW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以</a:t>
            </a:r>
            <a:r>
              <a:rPr lang="zh-TW" altLang="en-US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直線</a:t>
            </a:r>
            <a:r>
              <a:rPr lang="zh-TW" altLang="zh-TW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最遠距離取勝</a:t>
            </a:r>
            <a:endParaRPr lang="en-US" altLang="zh-TW" sz="36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r>
              <a:rPr lang="zh-TW" altLang="zh-TW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取前三名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83" b="98750" l="1875" r="77500">
                        <a14:backgroundMark x1="72969" y1="25208" x2="72969" y2="25208"/>
                        <a14:backgroundMark x1="16875" y1="50000" x2="16875" y2="50000"/>
                        <a14:backgroundMark x1="5000" y1="54375" x2="5000" y2="5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0037" y="3048001"/>
            <a:ext cx="3878306" cy="26994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375" l="1563" r="9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16094">
            <a:off x="242826" y="3589512"/>
            <a:ext cx="3149600" cy="23622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665">
            <a:off x="-381271" y="-70352"/>
            <a:ext cx="3224971" cy="241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8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7349 0.449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45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63555 -0.509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第三階段　跨班競賽　</a:t>
            </a:r>
            <a:endParaRPr lang="zh-TW" altLang="en-US" dirty="0"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zh-TW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與其他班級比賽</a:t>
            </a:r>
            <a:endParaRPr lang="en-US" altLang="zh-TW" sz="36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r>
              <a:rPr lang="zh-TW" altLang="zh-TW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以</a:t>
            </a:r>
            <a:r>
              <a:rPr lang="zh-TW" altLang="en-US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直線</a:t>
            </a:r>
            <a:r>
              <a:rPr lang="zh-TW" altLang="zh-TW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最遠距離取勝</a:t>
            </a:r>
            <a:endParaRPr lang="en-US" altLang="zh-TW" sz="36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r>
              <a:rPr lang="zh-TW" altLang="zh-TW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取前三名</a:t>
            </a:r>
            <a:br>
              <a:rPr lang="zh-TW" altLang="zh-TW" dirty="0"/>
            </a:b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7445"/>
          <a:stretch/>
        </p:blipFill>
        <p:spPr>
          <a:xfrm>
            <a:off x="5969976" y="2407279"/>
            <a:ext cx="4589812" cy="262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比賽日期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原車競賽：１２月１２日（四）</a:t>
            </a:r>
            <a:endParaRPr lang="en-US" altLang="zh-TW" sz="36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r>
              <a:rPr lang="zh-TW" altLang="en-US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改裝競賽：１月１６日（四）</a:t>
            </a:r>
            <a:endParaRPr lang="en-US" altLang="zh-TW" sz="3600" dirty="0"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  <a:p>
            <a:r>
              <a:rPr lang="zh-TW" altLang="en-US" sz="3600" dirty="0">
                <a:latin typeface="華康中黑體" panose="020B0509000000000000" pitchFamily="49" charset="-120"/>
                <a:ea typeface="華康中黑體" panose="020B0509000000000000" pitchFamily="49" charset="-120"/>
              </a:rPr>
              <a:t>班際競賽：１月１７日（五）第２節下課</a:t>
            </a:r>
            <a:br>
              <a:rPr lang="zh-TW" altLang="zh-TW" dirty="0"/>
            </a:br>
            <a:endParaRPr lang="zh-TW" altLang="en-US" dirty="0"/>
          </a:p>
        </p:txBody>
      </p:sp>
      <p:pic>
        <p:nvPicPr>
          <p:cNvPr id="4" name="圖片 3" descr="精美的金质奖杯设计矢量素材 - 素材中国16素材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27" y="1107847"/>
            <a:ext cx="2761396" cy="26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173</TotalTime>
  <Words>135</Words>
  <Application>Microsoft Office PowerPoint</Application>
  <PresentationFormat>寬螢幕</PresentationFormat>
  <Paragraphs>18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Arial</vt:lpstr>
      <vt:lpstr>華康中黑體</vt:lpstr>
      <vt:lpstr>新細明體</vt:lpstr>
      <vt:lpstr>王漢宗波卡體一空陰</vt:lpstr>
      <vt:lpstr>Impact</vt:lpstr>
      <vt:lpstr>華康POP1體W5</vt:lpstr>
      <vt:lpstr>主要賽事</vt:lpstr>
      <vt:lpstr>海佃國小四年級 橡皮筋動力車大賽</vt:lpstr>
      <vt:lpstr>第一階段　橡皮筋動力車</vt:lpstr>
      <vt:lpstr>第二階段　創意改裝</vt:lpstr>
      <vt:lpstr>第三階段　跨班競賽　</vt:lpstr>
      <vt:lpstr>比賽日期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海佃國小四年級 彈力動力車大賽</dc:title>
  <dc:creator>5a88</dc:creator>
  <cp:lastModifiedBy>ROKI</cp:lastModifiedBy>
  <cp:revision>18</cp:revision>
  <dcterms:created xsi:type="dcterms:W3CDTF">2019-11-25T01:21:09Z</dcterms:created>
  <dcterms:modified xsi:type="dcterms:W3CDTF">2021-12-02T01:40:46Z</dcterms:modified>
</cp:coreProperties>
</file>