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5"/>
  </p:notesMasterIdLst>
  <p:handoutMasterIdLst>
    <p:handoutMasterId r:id="rId16"/>
  </p:handoutMasterIdLst>
  <p:sldIdLst>
    <p:sldId id="257" r:id="rId3"/>
    <p:sldId id="258" r:id="rId4"/>
    <p:sldId id="271" r:id="rId5"/>
    <p:sldId id="275" r:id="rId6"/>
    <p:sldId id="260" r:id="rId7"/>
    <p:sldId id="262" r:id="rId8"/>
    <p:sldId id="265" r:id="rId9"/>
    <p:sldId id="266" r:id="rId10"/>
    <p:sldId id="272" r:id="rId11"/>
    <p:sldId id="273" r:id="rId12"/>
    <p:sldId id="274" r:id="rId13"/>
    <p:sldId id="26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0F8059-97F7-4B4A-B3EE-DBA88F10E5F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C14C3F5A-5AC1-4CAD-9E7A-A9C1957E21FF}">
      <dgm:prSet phldrT="[文字]" custT="1"/>
      <dgm:spPr/>
      <dgm:t>
        <a:bodyPr/>
        <a:lstStyle/>
        <a:p>
          <a:pPr algn="l"/>
          <a:r>
            <a:rPr lang="en-US" altLang="zh-TW" sz="2800" b="1" dirty="0"/>
            <a:t>1</a:t>
          </a:r>
          <a:r>
            <a:rPr lang="zh-TW" altLang="en-US" sz="2800" b="1" dirty="0"/>
            <a:t>、排除</a:t>
          </a:r>
        </a:p>
      </dgm:t>
    </dgm:pt>
    <dgm:pt modelId="{F753B33E-F0BC-4916-A836-D68C180843D5}" type="parTrans" cxnId="{044BAD70-E36B-474C-80FD-3E1B8C6C6A3D}">
      <dgm:prSet/>
      <dgm:spPr/>
      <dgm:t>
        <a:bodyPr/>
        <a:lstStyle/>
        <a:p>
          <a:endParaRPr lang="zh-TW" altLang="en-US"/>
        </a:p>
      </dgm:t>
    </dgm:pt>
    <dgm:pt modelId="{5AC11B82-4934-4FE6-A677-7C732FC4268F}" type="sibTrans" cxnId="{044BAD70-E36B-474C-80FD-3E1B8C6C6A3D}">
      <dgm:prSet/>
      <dgm:spPr/>
      <dgm:t>
        <a:bodyPr/>
        <a:lstStyle/>
        <a:p>
          <a:endParaRPr lang="zh-TW" altLang="en-US"/>
        </a:p>
      </dgm:t>
    </dgm:pt>
    <dgm:pt modelId="{16F01C67-16A8-48A1-BB94-938983CB5692}">
      <dgm:prSet phldrT="[文字]" custT="1"/>
      <dgm:spPr/>
      <dgm:t>
        <a:bodyPr/>
        <a:lstStyle/>
        <a:p>
          <a:r>
            <a:rPr lang="zh-TW" altLang="en-US" sz="2400" b="1" dirty="0"/>
            <a:t>排除會令人分心的人事物，全心投注於課堂活動的學習內容上</a:t>
          </a:r>
          <a:r>
            <a:rPr lang="zh-TW" altLang="en-US" sz="2400" b="1" dirty="0">
              <a:latin typeface="新細明體" panose="02020500000000000000" pitchFamily="18" charset="-120"/>
              <a:ea typeface="新細明體" panose="02020500000000000000" pitchFamily="18" charset="-120"/>
            </a:rPr>
            <a:t>。</a:t>
          </a:r>
          <a:endParaRPr lang="zh-TW" altLang="en-US" sz="2400" b="1" dirty="0"/>
        </a:p>
      </dgm:t>
    </dgm:pt>
    <dgm:pt modelId="{908C36EA-EF3E-4198-899D-4C11502E8807}" type="parTrans" cxnId="{A7A338FA-C83E-4036-90B4-0A368508142A}">
      <dgm:prSet/>
      <dgm:spPr/>
      <dgm:t>
        <a:bodyPr/>
        <a:lstStyle/>
        <a:p>
          <a:endParaRPr lang="zh-TW" altLang="en-US"/>
        </a:p>
      </dgm:t>
    </dgm:pt>
    <dgm:pt modelId="{04866802-14C3-4BA6-AEA8-419B0C8B4AC5}" type="sibTrans" cxnId="{A7A338FA-C83E-4036-90B4-0A368508142A}">
      <dgm:prSet/>
      <dgm:spPr/>
      <dgm:t>
        <a:bodyPr/>
        <a:lstStyle/>
        <a:p>
          <a:endParaRPr lang="zh-TW" altLang="en-US"/>
        </a:p>
      </dgm:t>
    </dgm:pt>
    <dgm:pt modelId="{BD033207-0F77-4A8C-A47E-A1FDDE12F877}">
      <dgm:prSet phldrT="[文字]" custT="1"/>
      <dgm:spPr/>
      <dgm:t>
        <a:bodyPr/>
        <a:lstStyle/>
        <a:p>
          <a:pPr algn="l"/>
          <a:r>
            <a:rPr lang="en-US" altLang="zh-TW" sz="2800" b="1" dirty="0"/>
            <a:t>2</a:t>
          </a:r>
          <a:r>
            <a:rPr lang="zh-TW" altLang="en-US" sz="2800" b="1" dirty="0"/>
            <a:t>、專注</a:t>
          </a:r>
        </a:p>
      </dgm:t>
    </dgm:pt>
    <dgm:pt modelId="{D6F25D8E-8A08-44AE-ADAD-41B53E520E9A}" type="parTrans" cxnId="{1AF6B5B9-C806-4817-B228-F7F8E6567BD4}">
      <dgm:prSet/>
      <dgm:spPr/>
      <dgm:t>
        <a:bodyPr/>
        <a:lstStyle/>
        <a:p>
          <a:endParaRPr lang="zh-TW" altLang="en-US"/>
        </a:p>
      </dgm:t>
    </dgm:pt>
    <dgm:pt modelId="{520F5900-3D43-4B72-9882-658E359B038F}" type="sibTrans" cxnId="{1AF6B5B9-C806-4817-B228-F7F8E6567BD4}">
      <dgm:prSet/>
      <dgm:spPr/>
      <dgm:t>
        <a:bodyPr/>
        <a:lstStyle/>
        <a:p>
          <a:endParaRPr lang="zh-TW" altLang="en-US"/>
        </a:p>
      </dgm:t>
    </dgm:pt>
    <dgm:pt modelId="{6D2B4894-B5E9-4F8E-8876-B6A345C77CF9}">
      <dgm:prSet phldrT="[文字]" custT="1"/>
      <dgm:spPr/>
      <dgm:t>
        <a:bodyPr/>
        <a:lstStyle/>
        <a:p>
          <a:r>
            <a:rPr lang="zh-TW" altLang="en-US" sz="2400" b="1" dirty="0"/>
            <a:t>注意力集中在經驗與課程的了解上傾聽他人的話和自己內在的聲音</a:t>
          </a:r>
          <a:r>
            <a:rPr lang="zh-TW" altLang="en-US" sz="2400" b="1" dirty="0">
              <a:latin typeface="新細明體" panose="02020500000000000000" pitchFamily="18" charset="-120"/>
              <a:ea typeface="新細明體" panose="02020500000000000000" pitchFamily="18" charset="-120"/>
            </a:rPr>
            <a:t>。</a:t>
          </a:r>
          <a:endParaRPr lang="zh-TW" altLang="en-US" sz="2400" b="1" dirty="0"/>
        </a:p>
      </dgm:t>
    </dgm:pt>
    <dgm:pt modelId="{949C8FFE-BAC8-449A-8FD6-915903DC7DC3}" type="parTrans" cxnId="{C6AD5719-1EF6-448A-BAD3-E1174CBF6B57}">
      <dgm:prSet/>
      <dgm:spPr/>
      <dgm:t>
        <a:bodyPr/>
        <a:lstStyle/>
        <a:p>
          <a:endParaRPr lang="zh-TW" altLang="en-US"/>
        </a:p>
      </dgm:t>
    </dgm:pt>
    <dgm:pt modelId="{FB26D542-E8E5-4E28-980F-34C737C6EB4A}" type="sibTrans" cxnId="{C6AD5719-1EF6-448A-BAD3-E1174CBF6B57}">
      <dgm:prSet/>
      <dgm:spPr/>
      <dgm:t>
        <a:bodyPr/>
        <a:lstStyle/>
        <a:p>
          <a:endParaRPr lang="zh-TW" altLang="en-US"/>
        </a:p>
      </dgm:t>
    </dgm:pt>
    <dgm:pt modelId="{93684BD8-A2BA-4476-8F35-B9C02BE85E00}">
      <dgm:prSet phldrT="[文字]" custT="1"/>
      <dgm:spPr/>
      <dgm:t>
        <a:bodyPr/>
        <a:lstStyle/>
        <a:p>
          <a:pPr algn="l"/>
          <a:r>
            <a:rPr lang="en-US" altLang="zh-TW" sz="2800" b="1" dirty="0"/>
            <a:t>3</a:t>
          </a:r>
          <a:r>
            <a:rPr lang="zh-TW" altLang="en-US" sz="2800" b="1" dirty="0"/>
            <a:t>、說出心中話</a:t>
          </a:r>
        </a:p>
      </dgm:t>
    </dgm:pt>
    <dgm:pt modelId="{C3415A72-8F15-4C88-B3E6-CEDEF0322711}" type="parTrans" cxnId="{DA313C11-867E-4B65-8D1F-16A142162FA4}">
      <dgm:prSet/>
      <dgm:spPr/>
      <dgm:t>
        <a:bodyPr/>
        <a:lstStyle/>
        <a:p>
          <a:endParaRPr lang="zh-TW" altLang="en-US"/>
        </a:p>
      </dgm:t>
    </dgm:pt>
    <dgm:pt modelId="{659808F5-0304-436F-8E54-EAE5DE99C636}" type="sibTrans" cxnId="{DA313C11-867E-4B65-8D1F-16A142162FA4}">
      <dgm:prSet/>
      <dgm:spPr/>
      <dgm:t>
        <a:bodyPr/>
        <a:lstStyle/>
        <a:p>
          <a:endParaRPr lang="zh-TW" altLang="en-US"/>
        </a:p>
      </dgm:t>
    </dgm:pt>
    <dgm:pt modelId="{E81396F2-A6E6-4B14-86DF-AE99D480A05B}">
      <dgm:prSet phldrT="[文字]" custT="1"/>
      <dgm:spPr/>
      <dgm:t>
        <a:bodyPr/>
        <a:lstStyle/>
        <a:p>
          <a:r>
            <a:rPr lang="zh-TW" altLang="en-US" sz="2400" b="1" dirty="0"/>
            <a:t>每個成員對學習過程的感受都很重要並且獨一無二</a:t>
          </a:r>
          <a:r>
            <a:rPr lang="zh-TW" altLang="en-US" sz="2400" b="1" dirty="0">
              <a:latin typeface="新細明體" panose="02020500000000000000" pitchFamily="18" charset="-120"/>
              <a:ea typeface="新細明體" panose="02020500000000000000" pitchFamily="18" charset="-120"/>
            </a:rPr>
            <a:t>。</a:t>
          </a:r>
          <a:endParaRPr lang="zh-TW" altLang="en-US" sz="2400" b="1" dirty="0"/>
        </a:p>
      </dgm:t>
    </dgm:pt>
    <dgm:pt modelId="{006C486E-F296-4C5A-95F6-AE4C2123F8B5}" type="parTrans" cxnId="{BDB857E5-6957-49C9-9249-94C8A214FFD5}">
      <dgm:prSet/>
      <dgm:spPr/>
      <dgm:t>
        <a:bodyPr/>
        <a:lstStyle/>
        <a:p>
          <a:endParaRPr lang="zh-TW" altLang="en-US"/>
        </a:p>
      </dgm:t>
    </dgm:pt>
    <dgm:pt modelId="{69C03E60-F8CE-48D1-9487-3E4C928B31B8}" type="sibTrans" cxnId="{BDB857E5-6957-49C9-9249-94C8A214FFD5}">
      <dgm:prSet/>
      <dgm:spPr/>
      <dgm:t>
        <a:bodyPr/>
        <a:lstStyle/>
        <a:p>
          <a:endParaRPr lang="zh-TW" altLang="en-US"/>
        </a:p>
      </dgm:t>
    </dgm:pt>
    <dgm:pt modelId="{48E4C61C-B002-4697-8205-A128808B4351}" type="pres">
      <dgm:prSet presAssocID="{AD0F8059-97F7-4B4A-B3EE-DBA88F10E5FC}" presName="Name0" presStyleCnt="0">
        <dgm:presLayoutVars>
          <dgm:dir/>
          <dgm:animLvl val="lvl"/>
          <dgm:resizeHandles val="exact"/>
        </dgm:presLayoutVars>
      </dgm:prSet>
      <dgm:spPr/>
    </dgm:pt>
    <dgm:pt modelId="{F5B2B6C3-4B61-4AF3-A93A-7B75727E3032}" type="pres">
      <dgm:prSet presAssocID="{C14C3F5A-5AC1-4CAD-9E7A-A9C1957E21FF}" presName="linNode" presStyleCnt="0"/>
      <dgm:spPr/>
    </dgm:pt>
    <dgm:pt modelId="{0AB190A8-23F1-401D-8D5B-33C4C268B445}" type="pres">
      <dgm:prSet presAssocID="{C14C3F5A-5AC1-4CAD-9E7A-A9C1957E21FF}" presName="parentText" presStyleLbl="node1" presStyleIdx="0" presStyleCnt="3" custScaleY="54025" custLinFactNeighborY="-1038">
        <dgm:presLayoutVars>
          <dgm:chMax val="1"/>
          <dgm:bulletEnabled val="1"/>
        </dgm:presLayoutVars>
      </dgm:prSet>
      <dgm:spPr/>
    </dgm:pt>
    <dgm:pt modelId="{BC327D30-FC32-4140-BD13-EC6448BF178A}" type="pres">
      <dgm:prSet presAssocID="{C14C3F5A-5AC1-4CAD-9E7A-A9C1957E21FF}" presName="descendantText" presStyleLbl="alignAccFollowNode1" presStyleIdx="0" presStyleCnt="3">
        <dgm:presLayoutVars>
          <dgm:bulletEnabled val="1"/>
        </dgm:presLayoutVars>
      </dgm:prSet>
      <dgm:spPr/>
    </dgm:pt>
    <dgm:pt modelId="{C4D3192D-EE06-4088-8EDE-FBBFAEB1D1F8}" type="pres">
      <dgm:prSet presAssocID="{5AC11B82-4934-4FE6-A677-7C732FC4268F}" presName="sp" presStyleCnt="0"/>
      <dgm:spPr/>
    </dgm:pt>
    <dgm:pt modelId="{395AE829-3526-419C-A294-49C9DACFDF10}" type="pres">
      <dgm:prSet presAssocID="{BD033207-0F77-4A8C-A47E-A1FDDE12F877}" presName="linNode" presStyleCnt="0"/>
      <dgm:spPr/>
    </dgm:pt>
    <dgm:pt modelId="{7B2AD53A-AB2D-40FA-8868-5A47D8544FD2}" type="pres">
      <dgm:prSet presAssocID="{BD033207-0F77-4A8C-A47E-A1FDDE12F877}" presName="parentText" presStyleLbl="node1" presStyleIdx="1" presStyleCnt="3" custScaleY="44928">
        <dgm:presLayoutVars>
          <dgm:chMax val="1"/>
          <dgm:bulletEnabled val="1"/>
        </dgm:presLayoutVars>
      </dgm:prSet>
      <dgm:spPr/>
    </dgm:pt>
    <dgm:pt modelId="{21A435B9-D092-4A3A-B2B8-2EB13D5496D7}" type="pres">
      <dgm:prSet presAssocID="{BD033207-0F77-4A8C-A47E-A1FDDE12F877}" presName="descendantText" presStyleLbl="alignAccFollowNode1" presStyleIdx="1" presStyleCnt="3">
        <dgm:presLayoutVars>
          <dgm:bulletEnabled val="1"/>
        </dgm:presLayoutVars>
      </dgm:prSet>
      <dgm:spPr/>
    </dgm:pt>
    <dgm:pt modelId="{05233A00-1E57-4061-A79A-C3CFAA7CFF7E}" type="pres">
      <dgm:prSet presAssocID="{520F5900-3D43-4B72-9882-658E359B038F}" presName="sp" presStyleCnt="0"/>
      <dgm:spPr/>
    </dgm:pt>
    <dgm:pt modelId="{0651A680-150F-4C24-A01E-F7CF2D7945BC}" type="pres">
      <dgm:prSet presAssocID="{93684BD8-A2BA-4476-8F35-B9C02BE85E00}" presName="linNode" presStyleCnt="0"/>
      <dgm:spPr/>
    </dgm:pt>
    <dgm:pt modelId="{7B623675-CEBE-4738-A565-13F786DDD5CE}" type="pres">
      <dgm:prSet presAssocID="{93684BD8-A2BA-4476-8F35-B9C02BE85E00}" presName="parentText" presStyleLbl="node1" presStyleIdx="2" presStyleCnt="3" custScaleY="43163">
        <dgm:presLayoutVars>
          <dgm:chMax val="1"/>
          <dgm:bulletEnabled val="1"/>
        </dgm:presLayoutVars>
      </dgm:prSet>
      <dgm:spPr/>
    </dgm:pt>
    <dgm:pt modelId="{9163C050-1B20-4B5A-A720-D3707E7A2986}" type="pres">
      <dgm:prSet presAssocID="{93684BD8-A2BA-4476-8F35-B9C02BE85E00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623CACCD-A93A-41C2-8702-AC8B42AE4942}" type="presOf" srcId="{16F01C67-16A8-48A1-BB94-938983CB5692}" destId="{BC327D30-FC32-4140-BD13-EC6448BF178A}" srcOrd="0" destOrd="0" presId="urn:microsoft.com/office/officeart/2005/8/layout/vList5"/>
    <dgm:cxn modelId="{BDB857E5-6957-49C9-9249-94C8A214FFD5}" srcId="{93684BD8-A2BA-4476-8F35-B9C02BE85E00}" destId="{E81396F2-A6E6-4B14-86DF-AE99D480A05B}" srcOrd="0" destOrd="0" parTransId="{006C486E-F296-4C5A-95F6-AE4C2123F8B5}" sibTransId="{69C03E60-F8CE-48D1-9487-3E4C928B31B8}"/>
    <dgm:cxn modelId="{7FA68674-FD7E-4378-93BB-4588F9DE00B8}" type="presOf" srcId="{BD033207-0F77-4A8C-A47E-A1FDDE12F877}" destId="{7B2AD53A-AB2D-40FA-8868-5A47D8544FD2}" srcOrd="0" destOrd="0" presId="urn:microsoft.com/office/officeart/2005/8/layout/vList5"/>
    <dgm:cxn modelId="{A7A338FA-C83E-4036-90B4-0A368508142A}" srcId="{C14C3F5A-5AC1-4CAD-9E7A-A9C1957E21FF}" destId="{16F01C67-16A8-48A1-BB94-938983CB5692}" srcOrd="0" destOrd="0" parTransId="{908C36EA-EF3E-4198-899D-4C11502E8807}" sibTransId="{04866802-14C3-4BA6-AEA8-419B0C8B4AC5}"/>
    <dgm:cxn modelId="{3773DDDD-A8BF-41D7-BC33-E641571F8B47}" type="presOf" srcId="{AD0F8059-97F7-4B4A-B3EE-DBA88F10E5FC}" destId="{48E4C61C-B002-4697-8205-A128808B4351}" srcOrd="0" destOrd="0" presId="urn:microsoft.com/office/officeart/2005/8/layout/vList5"/>
    <dgm:cxn modelId="{F052B855-0B85-4B29-963A-91F86CE7857F}" type="presOf" srcId="{E81396F2-A6E6-4B14-86DF-AE99D480A05B}" destId="{9163C050-1B20-4B5A-A720-D3707E7A2986}" srcOrd="0" destOrd="0" presId="urn:microsoft.com/office/officeart/2005/8/layout/vList5"/>
    <dgm:cxn modelId="{791BD0DF-1588-4EC7-94A1-5B18FC7478ED}" type="presOf" srcId="{6D2B4894-B5E9-4F8E-8876-B6A345C77CF9}" destId="{21A435B9-D092-4A3A-B2B8-2EB13D5496D7}" srcOrd="0" destOrd="0" presId="urn:microsoft.com/office/officeart/2005/8/layout/vList5"/>
    <dgm:cxn modelId="{DA313C11-867E-4B65-8D1F-16A142162FA4}" srcId="{AD0F8059-97F7-4B4A-B3EE-DBA88F10E5FC}" destId="{93684BD8-A2BA-4476-8F35-B9C02BE85E00}" srcOrd="2" destOrd="0" parTransId="{C3415A72-8F15-4C88-B3E6-CEDEF0322711}" sibTransId="{659808F5-0304-436F-8E54-EAE5DE99C636}"/>
    <dgm:cxn modelId="{B1A18423-8F8C-4F6F-BB8E-73E982A6E780}" type="presOf" srcId="{93684BD8-A2BA-4476-8F35-B9C02BE85E00}" destId="{7B623675-CEBE-4738-A565-13F786DDD5CE}" srcOrd="0" destOrd="0" presId="urn:microsoft.com/office/officeart/2005/8/layout/vList5"/>
    <dgm:cxn modelId="{044BAD70-E36B-474C-80FD-3E1B8C6C6A3D}" srcId="{AD0F8059-97F7-4B4A-B3EE-DBA88F10E5FC}" destId="{C14C3F5A-5AC1-4CAD-9E7A-A9C1957E21FF}" srcOrd="0" destOrd="0" parTransId="{F753B33E-F0BC-4916-A836-D68C180843D5}" sibTransId="{5AC11B82-4934-4FE6-A677-7C732FC4268F}"/>
    <dgm:cxn modelId="{C6AD5719-1EF6-448A-BAD3-E1174CBF6B57}" srcId="{BD033207-0F77-4A8C-A47E-A1FDDE12F877}" destId="{6D2B4894-B5E9-4F8E-8876-B6A345C77CF9}" srcOrd="0" destOrd="0" parTransId="{949C8FFE-BAC8-449A-8FD6-915903DC7DC3}" sibTransId="{FB26D542-E8E5-4E28-980F-34C737C6EB4A}"/>
    <dgm:cxn modelId="{02F52A69-4DC9-4D72-8879-8227AEF1F14A}" type="presOf" srcId="{C14C3F5A-5AC1-4CAD-9E7A-A9C1957E21FF}" destId="{0AB190A8-23F1-401D-8D5B-33C4C268B445}" srcOrd="0" destOrd="0" presId="urn:microsoft.com/office/officeart/2005/8/layout/vList5"/>
    <dgm:cxn modelId="{1AF6B5B9-C806-4817-B228-F7F8E6567BD4}" srcId="{AD0F8059-97F7-4B4A-B3EE-DBA88F10E5FC}" destId="{BD033207-0F77-4A8C-A47E-A1FDDE12F877}" srcOrd="1" destOrd="0" parTransId="{D6F25D8E-8A08-44AE-ADAD-41B53E520E9A}" sibTransId="{520F5900-3D43-4B72-9882-658E359B038F}"/>
    <dgm:cxn modelId="{52DB0F5D-F7FB-4C9C-B3D9-107E8160ED55}" type="presParOf" srcId="{48E4C61C-B002-4697-8205-A128808B4351}" destId="{F5B2B6C3-4B61-4AF3-A93A-7B75727E3032}" srcOrd="0" destOrd="0" presId="urn:microsoft.com/office/officeart/2005/8/layout/vList5"/>
    <dgm:cxn modelId="{F54AE685-A720-40D7-BD64-1A40652162E9}" type="presParOf" srcId="{F5B2B6C3-4B61-4AF3-A93A-7B75727E3032}" destId="{0AB190A8-23F1-401D-8D5B-33C4C268B445}" srcOrd="0" destOrd="0" presId="urn:microsoft.com/office/officeart/2005/8/layout/vList5"/>
    <dgm:cxn modelId="{D84DB73B-A967-4649-A13C-8FD0B083F5DE}" type="presParOf" srcId="{F5B2B6C3-4B61-4AF3-A93A-7B75727E3032}" destId="{BC327D30-FC32-4140-BD13-EC6448BF178A}" srcOrd="1" destOrd="0" presId="urn:microsoft.com/office/officeart/2005/8/layout/vList5"/>
    <dgm:cxn modelId="{DD8E1973-0A54-4F76-9AAF-F38DF5F0465C}" type="presParOf" srcId="{48E4C61C-B002-4697-8205-A128808B4351}" destId="{C4D3192D-EE06-4088-8EDE-FBBFAEB1D1F8}" srcOrd="1" destOrd="0" presId="urn:microsoft.com/office/officeart/2005/8/layout/vList5"/>
    <dgm:cxn modelId="{A000B2FB-AE78-4210-9A95-801FCE4D95CD}" type="presParOf" srcId="{48E4C61C-B002-4697-8205-A128808B4351}" destId="{395AE829-3526-419C-A294-49C9DACFDF10}" srcOrd="2" destOrd="0" presId="urn:microsoft.com/office/officeart/2005/8/layout/vList5"/>
    <dgm:cxn modelId="{9E77EBC4-161D-4A97-827E-87D95185B12C}" type="presParOf" srcId="{395AE829-3526-419C-A294-49C9DACFDF10}" destId="{7B2AD53A-AB2D-40FA-8868-5A47D8544FD2}" srcOrd="0" destOrd="0" presId="urn:microsoft.com/office/officeart/2005/8/layout/vList5"/>
    <dgm:cxn modelId="{5AD7C58B-7C1E-48AD-B15F-BECACDA580A2}" type="presParOf" srcId="{395AE829-3526-419C-A294-49C9DACFDF10}" destId="{21A435B9-D092-4A3A-B2B8-2EB13D5496D7}" srcOrd="1" destOrd="0" presId="urn:microsoft.com/office/officeart/2005/8/layout/vList5"/>
    <dgm:cxn modelId="{BE6A7D80-7945-49B8-9F9E-07607691F903}" type="presParOf" srcId="{48E4C61C-B002-4697-8205-A128808B4351}" destId="{05233A00-1E57-4061-A79A-C3CFAA7CFF7E}" srcOrd="3" destOrd="0" presId="urn:microsoft.com/office/officeart/2005/8/layout/vList5"/>
    <dgm:cxn modelId="{80183027-7B56-4F80-9D0D-23B77D5D2A42}" type="presParOf" srcId="{48E4C61C-B002-4697-8205-A128808B4351}" destId="{0651A680-150F-4C24-A01E-F7CF2D7945BC}" srcOrd="4" destOrd="0" presId="urn:microsoft.com/office/officeart/2005/8/layout/vList5"/>
    <dgm:cxn modelId="{F6987734-7193-4DC5-B07E-3BD9346DB9CD}" type="presParOf" srcId="{0651A680-150F-4C24-A01E-F7CF2D7945BC}" destId="{7B623675-CEBE-4738-A565-13F786DDD5CE}" srcOrd="0" destOrd="0" presId="urn:microsoft.com/office/officeart/2005/8/layout/vList5"/>
    <dgm:cxn modelId="{E5B7897D-70D5-4C9F-BC1B-29399BDADE55}" type="presParOf" srcId="{0651A680-150F-4C24-A01E-F7CF2D7945BC}" destId="{9163C050-1B20-4B5A-A720-D3707E7A298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D0F8059-97F7-4B4A-B3EE-DBA88F10E5F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BD033207-0F77-4A8C-A47E-A1FDDE12F877}">
      <dgm:prSet phldrT="[文字]" custT="1"/>
      <dgm:spPr/>
      <dgm:t>
        <a:bodyPr/>
        <a:lstStyle/>
        <a:p>
          <a:pPr algn="l"/>
          <a:r>
            <a:rPr lang="en-US" altLang="zh-TW" sz="2800" b="1" dirty="0"/>
            <a:t>4</a:t>
          </a:r>
          <a:r>
            <a:rPr lang="zh-TW" altLang="en-US" sz="2800" b="1" dirty="0"/>
            <a:t>、開放的態度</a:t>
          </a:r>
        </a:p>
      </dgm:t>
    </dgm:pt>
    <dgm:pt modelId="{D6F25D8E-8A08-44AE-ADAD-41B53E520E9A}" type="parTrans" cxnId="{1AF6B5B9-C806-4817-B228-F7F8E6567BD4}">
      <dgm:prSet/>
      <dgm:spPr/>
      <dgm:t>
        <a:bodyPr/>
        <a:lstStyle/>
        <a:p>
          <a:endParaRPr lang="zh-TW" altLang="en-US"/>
        </a:p>
      </dgm:t>
    </dgm:pt>
    <dgm:pt modelId="{520F5900-3D43-4B72-9882-658E359B038F}" type="sibTrans" cxnId="{1AF6B5B9-C806-4817-B228-F7F8E6567BD4}">
      <dgm:prSet/>
      <dgm:spPr/>
      <dgm:t>
        <a:bodyPr/>
        <a:lstStyle/>
        <a:p>
          <a:endParaRPr lang="zh-TW" altLang="en-US"/>
        </a:p>
      </dgm:t>
    </dgm:pt>
    <dgm:pt modelId="{6D2B4894-B5E9-4F8E-8876-B6A345C77CF9}">
      <dgm:prSet phldrT="[文字]" custT="1"/>
      <dgm:spPr/>
      <dgm:t>
        <a:bodyPr/>
        <a:lstStyle/>
        <a:p>
          <a:r>
            <a:rPr lang="zh-TW" altLang="en-US" sz="2400" b="1" dirty="0"/>
            <a:t>即使對學習模式有成見或恐懼，試著先接納</a:t>
          </a:r>
          <a:r>
            <a:rPr lang="zh-TW" altLang="en-US" sz="2400" b="1" dirty="0">
              <a:latin typeface="新細明體" panose="02020500000000000000" pitchFamily="18" charset="-120"/>
              <a:ea typeface="新細明體" panose="02020500000000000000" pitchFamily="18" charset="-120"/>
            </a:rPr>
            <a:t>。</a:t>
          </a:r>
          <a:endParaRPr lang="zh-TW" altLang="en-US" sz="2400" b="1" dirty="0"/>
        </a:p>
      </dgm:t>
    </dgm:pt>
    <dgm:pt modelId="{949C8FFE-BAC8-449A-8FD6-915903DC7DC3}" type="parTrans" cxnId="{C6AD5719-1EF6-448A-BAD3-E1174CBF6B57}">
      <dgm:prSet/>
      <dgm:spPr/>
      <dgm:t>
        <a:bodyPr/>
        <a:lstStyle/>
        <a:p>
          <a:endParaRPr lang="zh-TW" altLang="en-US"/>
        </a:p>
      </dgm:t>
    </dgm:pt>
    <dgm:pt modelId="{FB26D542-E8E5-4E28-980F-34C737C6EB4A}" type="sibTrans" cxnId="{C6AD5719-1EF6-448A-BAD3-E1174CBF6B57}">
      <dgm:prSet/>
      <dgm:spPr/>
      <dgm:t>
        <a:bodyPr/>
        <a:lstStyle/>
        <a:p>
          <a:endParaRPr lang="zh-TW" altLang="en-US"/>
        </a:p>
      </dgm:t>
    </dgm:pt>
    <dgm:pt modelId="{93684BD8-A2BA-4476-8F35-B9C02BE85E00}">
      <dgm:prSet phldrT="[文字]" custT="1"/>
      <dgm:spPr/>
      <dgm:t>
        <a:bodyPr/>
        <a:lstStyle/>
        <a:p>
          <a:pPr algn="l"/>
          <a:r>
            <a:rPr lang="en-US" altLang="zh-TW" sz="4000" b="1" dirty="0"/>
            <a:t>5</a:t>
          </a:r>
          <a:r>
            <a:rPr lang="zh-TW" altLang="en-US" sz="4000" b="1" dirty="0"/>
            <a:t>、凡事從自己做起</a:t>
          </a:r>
        </a:p>
      </dgm:t>
    </dgm:pt>
    <dgm:pt modelId="{C3415A72-8F15-4C88-B3E6-CEDEF0322711}" type="parTrans" cxnId="{DA313C11-867E-4B65-8D1F-16A142162FA4}">
      <dgm:prSet/>
      <dgm:spPr/>
      <dgm:t>
        <a:bodyPr/>
        <a:lstStyle/>
        <a:p>
          <a:endParaRPr lang="zh-TW" altLang="en-US"/>
        </a:p>
      </dgm:t>
    </dgm:pt>
    <dgm:pt modelId="{659808F5-0304-436F-8E54-EAE5DE99C636}" type="sibTrans" cxnId="{DA313C11-867E-4B65-8D1F-16A142162FA4}">
      <dgm:prSet/>
      <dgm:spPr/>
      <dgm:t>
        <a:bodyPr/>
        <a:lstStyle/>
        <a:p>
          <a:endParaRPr lang="zh-TW" altLang="en-US"/>
        </a:p>
      </dgm:t>
    </dgm:pt>
    <dgm:pt modelId="{48E4C61C-B002-4697-8205-A128808B4351}" type="pres">
      <dgm:prSet presAssocID="{AD0F8059-97F7-4B4A-B3EE-DBA88F10E5FC}" presName="Name0" presStyleCnt="0">
        <dgm:presLayoutVars>
          <dgm:dir/>
          <dgm:animLvl val="lvl"/>
          <dgm:resizeHandles val="exact"/>
        </dgm:presLayoutVars>
      </dgm:prSet>
      <dgm:spPr/>
    </dgm:pt>
    <dgm:pt modelId="{395AE829-3526-419C-A294-49C9DACFDF10}" type="pres">
      <dgm:prSet presAssocID="{BD033207-0F77-4A8C-A47E-A1FDDE12F877}" presName="linNode" presStyleCnt="0"/>
      <dgm:spPr/>
    </dgm:pt>
    <dgm:pt modelId="{7B2AD53A-AB2D-40FA-8868-5A47D8544FD2}" type="pres">
      <dgm:prSet presAssocID="{BD033207-0F77-4A8C-A47E-A1FDDE12F877}" presName="parentText" presStyleLbl="node1" presStyleIdx="0" presStyleCnt="2" custScaleY="44928">
        <dgm:presLayoutVars>
          <dgm:chMax val="1"/>
          <dgm:bulletEnabled val="1"/>
        </dgm:presLayoutVars>
      </dgm:prSet>
      <dgm:spPr/>
    </dgm:pt>
    <dgm:pt modelId="{21A435B9-D092-4A3A-B2B8-2EB13D5496D7}" type="pres">
      <dgm:prSet presAssocID="{BD033207-0F77-4A8C-A47E-A1FDDE12F877}" presName="descendantText" presStyleLbl="alignAccFollowNode1" presStyleIdx="0" presStyleCnt="1">
        <dgm:presLayoutVars>
          <dgm:bulletEnabled val="1"/>
        </dgm:presLayoutVars>
      </dgm:prSet>
      <dgm:spPr/>
    </dgm:pt>
    <dgm:pt modelId="{05233A00-1E57-4061-A79A-C3CFAA7CFF7E}" type="pres">
      <dgm:prSet presAssocID="{520F5900-3D43-4B72-9882-658E359B038F}" presName="sp" presStyleCnt="0"/>
      <dgm:spPr/>
    </dgm:pt>
    <dgm:pt modelId="{0651A680-150F-4C24-A01E-F7CF2D7945BC}" type="pres">
      <dgm:prSet presAssocID="{93684BD8-A2BA-4476-8F35-B9C02BE85E00}" presName="linNode" presStyleCnt="0"/>
      <dgm:spPr/>
    </dgm:pt>
    <dgm:pt modelId="{7B623675-CEBE-4738-A565-13F786DDD5CE}" type="pres">
      <dgm:prSet presAssocID="{93684BD8-A2BA-4476-8F35-B9C02BE85E00}" presName="parentText" presStyleLbl="node1" presStyleIdx="1" presStyleCnt="2" custScaleX="277778" custScaleY="43163">
        <dgm:presLayoutVars>
          <dgm:chMax val="1"/>
          <dgm:bulletEnabled val="1"/>
        </dgm:presLayoutVars>
      </dgm:prSet>
      <dgm:spPr/>
    </dgm:pt>
  </dgm:ptLst>
  <dgm:cxnLst>
    <dgm:cxn modelId="{1AF6B5B9-C806-4817-B228-F7F8E6567BD4}" srcId="{AD0F8059-97F7-4B4A-B3EE-DBA88F10E5FC}" destId="{BD033207-0F77-4A8C-A47E-A1FDDE12F877}" srcOrd="0" destOrd="0" parTransId="{D6F25D8E-8A08-44AE-ADAD-41B53E520E9A}" sibTransId="{520F5900-3D43-4B72-9882-658E359B038F}"/>
    <dgm:cxn modelId="{B1A18423-8F8C-4F6F-BB8E-73E982A6E780}" type="presOf" srcId="{93684BD8-A2BA-4476-8F35-B9C02BE85E00}" destId="{7B623675-CEBE-4738-A565-13F786DDD5CE}" srcOrd="0" destOrd="0" presId="urn:microsoft.com/office/officeart/2005/8/layout/vList5"/>
    <dgm:cxn modelId="{C6AD5719-1EF6-448A-BAD3-E1174CBF6B57}" srcId="{BD033207-0F77-4A8C-A47E-A1FDDE12F877}" destId="{6D2B4894-B5E9-4F8E-8876-B6A345C77CF9}" srcOrd="0" destOrd="0" parTransId="{949C8FFE-BAC8-449A-8FD6-915903DC7DC3}" sibTransId="{FB26D542-E8E5-4E28-980F-34C737C6EB4A}"/>
    <dgm:cxn modelId="{791BD0DF-1588-4EC7-94A1-5B18FC7478ED}" type="presOf" srcId="{6D2B4894-B5E9-4F8E-8876-B6A345C77CF9}" destId="{21A435B9-D092-4A3A-B2B8-2EB13D5496D7}" srcOrd="0" destOrd="0" presId="urn:microsoft.com/office/officeart/2005/8/layout/vList5"/>
    <dgm:cxn modelId="{3773DDDD-A8BF-41D7-BC33-E641571F8B47}" type="presOf" srcId="{AD0F8059-97F7-4B4A-B3EE-DBA88F10E5FC}" destId="{48E4C61C-B002-4697-8205-A128808B4351}" srcOrd="0" destOrd="0" presId="urn:microsoft.com/office/officeart/2005/8/layout/vList5"/>
    <dgm:cxn modelId="{7FA68674-FD7E-4378-93BB-4588F9DE00B8}" type="presOf" srcId="{BD033207-0F77-4A8C-A47E-A1FDDE12F877}" destId="{7B2AD53A-AB2D-40FA-8868-5A47D8544FD2}" srcOrd="0" destOrd="0" presId="urn:microsoft.com/office/officeart/2005/8/layout/vList5"/>
    <dgm:cxn modelId="{DA313C11-867E-4B65-8D1F-16A142162FA4}" srcId="{AD0F8059-97F7-4B4A-B3EE-DBA88F10E5FC}" destId="{93684BD8-A2BA-4476-8F35-B9C02BE85E00}" srcOrd="1" destOrd="0" parTransId="{C3415A72-8F15-4C88-B3E6-CEDEF0322711}" sibTransId="{659808F5-0304-436F-8E54-EAE5DE99C636}"/>
    <dgm:cxn modelId="{A000B2FB-AE78-4210-9A95-801FCE4D95CD}" type="presParOf" srcId="{48E4C61C-B002-4697-8205-A128808B4351}" destId="{395AE829-3526-419C-A294-49C9DACFDF10}" srcOrd="0" destOrd="0" presId="urn:microsoft.com/office/officeart/2005/8/layout/vList5"/>
    <dgm:cxn modelId="{9E77EBC4-161D-4A97-827E-87D95185B12C}" type="presParOf" srcId="{395AE829-3526-419C-A294-49C9DACFDF10}" destId="{7B2AD53A-AB2D-40FA-8868-5A47D8544FD2}" srcOrd="0" destOrd="0" presId="urn:microsoft.com/office/officeart/2005/8/layout/vList5"/>
    <dgm:cxn modelId="{5AD7C58B-7C1E-48AD-B15F-BECACDA580A2}" type="presParOf" srcId="{395AE829-3526-419C-A294-49C9DACFDF10}" destId="{21A435B9-D092-4A3A-B2B8-2EB13D5496D7}" srcOrd="1" destOrd="0" presId="urn:microsoft.com/office/officeart/2005/8/layout/vList5"/>
    <dgm:cxn modelId="{BE6A7D80-7945-49B8-9F9E-07607691F903}" type="presParOf" srcId="{48E4C61C-B002-4697-8205-A128808B4351}" destId="{05233A00-1E57-4061-A79A-C3CFAA7CFF7E}" srcOrd="1" destOrd="0" presId="urn:microsoft.com/office/officeart/2005/8/layout/vList5"/>
    <dgm:cxn modelId="{80183027-7B56-4F80-9D0D-23B77D5D2A42}" type="presParOf" srcId="{48E4C61C-B002-4697-8205-A128808B4351}" destId="{0651A680-150F-4C24-A01E-F7CF2D7945BC}" srcOrd="2" destOrd="0" presId="urn:microsoft.com/office/officeart/2005/8/layout/vList5"/>
    <dgm:cxn modelId="{F6987734-7193-4DC5-B07E-3BD9346DB9CD}" type="presParOf" srcId="{0651A680-150F-4C24-A01E-F7CF2D7945BC}" destId="{7B623675-CEBE-4738-A565-13F786DDD5CE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327D30-FC32-4140-BD13-EC6448BF178A}">
      <dsp:nvSpPr>
        <dsp:cNvPr id="0" name=""/>
        <dsp:cNvSpPr/>
      </dsp:nvSpPr>
      <dsp:spPr>
        <a:xfrm rot="5400000">
          <a:off x="5451293" y="-2294459"/>
          <a:ext cx="1021758" cy="561145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400" b="1" kern="1200" dirty="0"/>
            <a:t>排除會令人分心的人事物，全心投注於課堂活動的學習內容上</a:t>
          </a:r>
          <a:r>
            <a:rPr lang="zh-TW" altLang="en-US" sz="2400" b="1" kern="1200" dirty="0">
              <a:latin typeface="新細明體" panose="02020500000000000000" pitchFamily="18" charset="-120"/>
              <a:ea typeface="新細明體" panose="02020500000000000000" pitchFamily="18" charset="-120"/>
            </a:rPr>
            <a:t>。</a:t>
          </a:r>
          <a:endParaRPr lang="zh-TW" altLang="en-US" sz="2400" b="1" kern="1200" dirty="0"/>
        </a:p>
      </dsp:txBody>
      <dsp:txXfrm rot="-5400000">
        <a:off x="3156444" y="50268"/>
        <a:ext cx="5561578" cy="922002"/>
      </dsp:txXfrm>
    </dsp:sp>
    <dsp:sp modelId="{0AB190A8-23F1-401D-8D5B-33C4C268B445}">
      <dsp:nvSpPr>
        <dsp:cNvPr id="0" name=""/>
        <dsp:cNvSpPr/>
      </dsp:nvSpPr>
      <dsp:spPr>
        <a:xfrm>
          <a:off x="0" y="153008"/>
          <a:ext cx="3156444" cy="6900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800" b="1" kern="1200" dirty="0"/>
            <a:t>1</a:t>
          </a:r>
          <a:r>
            <a:rPr lang="zh-TW" altLang="en-US" sz="2800" b="1" kern="1200" dirty="0"/>
            <a:t>、排除</a:t>
          </a:r>
        </a:p>
      </dsp:txBody>
      <dsp:txXfrm>
        <a:off x="33683" y="186691"/>
        <a:ext cx="3089078" cy="622640"/>
      </dsp:txXfrm>
    </dsp:sp>
    <dsp:sp modelId="{21A435B9-D092-4A3A-B2B8-2EB13D5496D7}">
      <dsp:nvSpPr>
        <dsp:cNvPr id="0" name=""/>
        <dsp:cNvSpPr/>
      </dsp:nvSpPr>
      <dsp:spPr>
        <a:xfrm rot="5400000">
          <a:off x="5451293" y="-1208841"/>
          <a:ext cx="1021758" cy="561145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400" b="1" kern="1200" dirty="0"/>
            <a:t>注意力集中在經驗與課程的了解上傾聽他人的話和自己內在的聲音</a:t>
          </a:r>
          <a:r>
            <a:rPr lang="zh-TW" altLang="en-US" sz="2400" b="1" kern="1200" dirty="0">
              <a:latin typeface="新細明體" panose="02020500000000000000" pitchFamily="18" charset="-120"/>
              <a:ea typeface="新細明體" panose="02020500000000000000" pitchFamily="18" charset="-120"/>
            </a:rPr>
            <a:t>。</a:t>
          </a:r>
          <a:endParaRPr lang="zh-TW" altLang="en-US" sz="2400" b="1" kern="1200" dirty="0"/>
        </a:p>
      </dsp:txBody>
      <dsp:txXfrm rot="-5400000">
        <a:off x="3156444" y="1135886"/>
        <a:ext cx="5561578" cy="922002"/>
      </dsp:txXfrm>
    </dsp:sp>
    <dsp:sp modelId="{7B2AD53A-AB2D-40FA-8868-5A47D8544FD2}">
      <dsp:nvSpPr>
        <dsp:cNvPr id="0" name=""/>
        <dsp:cNvSpPr/>
      </dsp:nvSpPr>
      <dsp:spPr>
        <a:xfrm>
          <a:off x="0" y="1309977"/>
          <a:ext cx="3156444" cy="5738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800" b="1" kern="1200" dirty="0"/>
            <a:t>2</a:t>
          </a:r>
          <a:r>
            <a:rPr lang="zh-TW" altLang="en-US" sz="2800" b="1" kern="1200" dirty="0"/>
            <a:t>、專注</a:t>
          </a:r>
        </a:p>
      </dsp:txBody>
      <dsp:txXfrm>
        <a:off x="28012" y="1337989"/>
        <a:ext cx="3100420" cy="517795"/>
      </dsp:txXfrm>
    </dsp:sp>
    <dsp:sp modelId="{9163C050-1B20-4B5A-A720-D3707E7A2986}">
      <dsp:nvSpPr>
        <dsp:cNvPr id="0" name=""/>
        <dsp:cNvSpPr/>
      </dsp:nvSpPr>
      <dsp:spPr>
        <a:xfrm rot="5400000">
          <a:off x="5451293" y="-123223"/>
          <a:ext cx="1021758" cy="561145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400" b="1" kern="1200" dirty="0"/>
            <a:t>每個成員對學習過程的感受都很重要並且獨一無二</a:t>
          </a:r>
          <a:r>
            <a:rPr lang="zh-TW" altLang="en-US" sz="2400" b="1" kern="1200" dirty="0">
              <a:latin typeface="新細明體" panose="02020500000000000000" pitchFamily="18" charset="-120"/>
              <a:ea typeface="新細明體" panose="02020500000000000000" pitchFamily="18" charset="-120"/>
            </a:rPr>
            <a:t>。</a:t>
          </a:r>
          <a:endParaRPr lang="zh-TW" altLang="en-US" sz="2400" b="1" kern="1200" dirty="0"/>
        </a:p>
      </dsp:txBody>
      <dsp:txXfrm rot="-5400000">
        <a:off x="3156444" y="2221504"/>
        <a:ext cx="5561578" cy="922002"/>
      </dsp:txXfrm>
    </dsp:sp>
    <dsp:sp modelId="{7B623675-CEBE-4738-A565-13F786DDD5CE}">
      <dsp:nvSpPr>
        <dsp:cNvPr id="0" name=""/>
        <dsp:cNvSpPr/>
      </dsp:nvSpPr>
      <dsp:spPr>
        <a:xfrm>
          <a:off x="0" y="2406866"/>
          <a:ext cx="3156444" cy="5512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800" b="1" kern="1200" dirty="0"/>
            <a:t>3</a:t>
          </a:r>
          <a:r>
            <a:rPr lang="zh-TW" altLang="en-US" sz="2800" b="1" kern="1200" dirty="0"/>
            <a:t>、說出心中話</a:t>
          </a:r>
        </a:p>
      </dsp:txBody>
      <dsp:txXfrm>
        <a:off x="26911" y="2433777"/>
        <a:ext cx="3102622" cy="4974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A435B9-D092-4A3A-B2B8-2EB13D5496D7}">
      <dsp:nvSpPr>
        <dsp:cNvPr id="0" name=""/>
        <dsp:cNvSpPr/>
      </dsp:nvSpPr>
      <dsp:spPr>
        <a:xfrm rot="5400000">
          <a:off x="5350791" y="-2193141"/>
          <a:ext cx="1222761" cy="561145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400" b="1" kern="1200" dirty="0"/>
            <a:t>即使對學習模式有成見或恐懼，試著先接納</a:t>
          </a:r>
          <a:r>
            <a:rPr lang="zh-TW" altLang="en-US" sz="2400" b="1" kern="1200" dirty="0">
              <a:latin typeface="新細明體" panose="02020500000000000000" pitchFamily="18" charset="-120"/>
              <a:ea typeface="新細明體" panose="02020500000000000000" pitchFamily="18" charset="-120"/>
            </a:rPr>
            <a:t>。</a:t>
          </a:r>
          <a:endParaRPr lang="zh-TW" altLang="en-US" sz="2400" b="1" kern="1200" dirty="0"/>
        </a:p>
      </dsp:txBody>
      <dsp:txXfrm rot="-5400000">
        <a:off x="3156444" y="60896"/>
        <a:ext cx="5551766" cy="1103381"/>
      </dsp:txXfrm>
    </dsp:sp>
    <dsp:sp modelId="{7B2AD53A-AB2D-40FA-8868-5A47D8544FD2}">
      <dsp:nvSpPr>
        <dsp:cNvPr id="0" name=""/>
        <dsp:cNvSpPr/>
      </dsp:nvSpPr>
      <dsp:spPr>
        <a:xfrm>
          <a:off x="0" y="269235"/>
          <a:ext cx="3156444" cy="6867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800" b="1" kern="1200" dirty="0"/>
            <a:t>4</a:t>
          </a:r>
          <a:r>
            <a:rPr lang="zh-TW" altLang="en-US" sz="2800" b="1" kern="1200" dirty="0"/>
            <a:t>、開放的態度</a:t>
          </a:r>
        </a:p>
      </dsp:txBody>
      <dsp:txXfrm>
        <a:off x="33522" y="302757"/>
        <a:ext cx="3089400" cy="619658"/>
      </dsp:txXfrm>
    </dsp:sp>
    <dsp:sp modelId="{7B623675-CEBE-4738-A565-13F786DDD5CE}">
      <dsp:nvSpPr>
        <dsp:cNvPr id="0" name=""/>
        <dsp:cNvSpPr/>
      </dsp:nvSpPr>
      <dsp:spPr>
        <a:xfrm>
          <a:off x="0" y="1300390"/>
          <a:ext cx="8759344" cy="6597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4000" b="1" kern="1200" dirty="0"/>
            <a:t>5</a:t>
          </a:r>
          <a:r>
            <a:rPr lang="zh-TW" altLang="en-US" sz="4000" b="1" kern="1200" dirty="0"/>
            <a:t>、凡事從自己做起</a:t>
          </a:r>
        </a:p>
      </dsp:txBody>
      <dsp:txXfrm>
        <a:off x="32205" y="1332595"/>
        <a:ext cx="8694934" cy="5953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/>
            </a:lvl1pPr>
          </a:lstStyle>
          <a:p>
            <a:fld id="{03A45BA1-980A-4507-BE5A-5C1E7C2FFD8F}" type="datetimeFigureOut">
              <a:rPr lang="en-US" altLang="zh-TW"/>
              <a:t>2/13/2017</a:t>
            </a:fld>
            <a:endParaRPr 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/>
            </a:lvl1pPr>
          </a:lstStyle>
          <a:p>
            <a:fld id="{57E03411-58E2-43FD-AE1D-AD77DFF8CB20}" type="slidenum">
              <a:rPr lang="zh-TW"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/>
            </a:lvl1pPr>
          </a:lstStyle>
          <a:p>
            <a:fld id="{85A3416D-7FED-43BC-AA7C-D92DBA01ED64}" type="datetimeFigureOut">
              <a:t>2017/2/13</a:t>
            </a:fld>
            <a:endParaRPr lang="zh-TW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/>
            </a:lvl1pPr>
          </a:lstStyle>
          <a:p>
            <a:fld id="{C8DC57A8-AE18-4654-B6AF-04B3577165BE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 latinLnBrk="0">
              <a:defRPr lang="zh-TW" sz="5400" b="1"/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 latinLnBrk="0">
              <a:spcBef>
                <a:spcPts val="0"/>
              </a:spcBef>
              <a:buNone/>
              <a:defRPr lang="zh-TW" sz="2400"/>
            </a:lvl1pPr>
            <a:lvl2pPr marL="457200" indent="0" algn="ctr" latinLnBrk="0">
              <a:buNone/>
              <a:defRPr lang="zh-TW" sz="2000"/>
            </a:lvl2pPr>
            <a:lvl3pPr marL="914400" indent="0" algn="ctr" latinLnBrk="0">
              <a:buNone/>
              <a:defRPr lang="zh-TW" sz="1800"/>
            </a:lvl3pPr>
            <a:lvl4pPr marL="1371600" indent="0" algn="ctr" latinLnBrk="0">
              <a:buNone/>
              <a:defRPr lang="zh-TW" sz="1600"/>
            </a:lvl4pPr>
            <a:lvl5pPr marL="1828800" indent="0" algn="ctr" latinLnBrk="0">
              <a:buNone/>
              <a:defRPr lang="zh-TW" sz="1600"/>
            </a:lvl5pPr>
            <a:lvl6pPr marL="2286000" indent="0" algn="ctr" latinLnBrk="0">
              <a:buNone/>
              <a:defRPr lang="zh-TW" sz="1600"/>
            </a:lvl6pPr>
            <a:lvl7pPr marL="2743200" indent="0" algn="ctr" latinLnBrk="0">
              <a:buNone/>
              <a:defRPr lang="zh-TW" sz="1600"/>
            </a:lvl7pPr>
            <a:lvl8pPr marL="3200400" indent="0" algn="ctr" latinLnBrk="0">
              <a:buNone/>
              <a:defRPr lang="zh-TW" sz="1600"/>
            </a:lvl8pPr>
            <a:lvl9pPr marL="3657600" indent="0" algn="ctr" latinLnBrk="0">
              <a:buNone/>
              <a:defRPr lang="zh-TW" sz="1600"/>
            </a:lvl9pPr>
          </a:lstStyle>
          <a:p>
            <a:r>
              <a:rPr lang="zh-TW" altLang="en-US"/>
              <a:t>按一下以編輯母片副標題樣式</a:t>
            </a:r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含標題的三個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pPr/>
              <a:t>2017/2/13</a:t>
            </a:fld>
            <a:endParaRPr lang="zh-TW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pPr/>
              <a:t>‹#›</a:t>
            </a:fld>
            <a:endParaRPr lang="zh-TW"/>
          </a:p>
        </p:txBody>
      </p:sp>
      <p:grpSp>
        <p:nvGrpSpPr>
          <p:cNvPr id="84" name="群組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手繪多邊形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86" name="手繪多邊形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87" name="手繪多邊形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88" name="手繪多邊形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89" name="手繪多邊形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90" name="手繪多邊形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91" name="手繪多邊形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92" name="手繪多邊形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93" name="手繪多邊形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94" name="手繪多邊形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95" name="手繪多邊形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96" name="手繪多邊形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</p:grpSp>
      <p:sp>
        <p:nvSpPr>
          <p:cNvPr id="97" name="圖片版面配置區 33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 latinLnBrk="0">
              <a:buNone/>
              <a:defRPr lang="zh-TW"/>
            </a:lvl1pPr>
          </a:lstStyle>
          <a:p>
            <a:r>
              <a:rPr lang="zh-TW" altLang="en-US"/>
              <a:t>按一下圖示以新增圖片</a:t>
            </a:r>
            <a:endParaRPr lang="zh-TW"/>
          </a:p>
        </p:txBody>
      </p:sp>
      <p:grpSp>
        <p:nvGrpSpPr>
          <p:cNvPr id="98" name="群組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手繪多邊形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00" name="手繪多邊形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01" name="手繪多邊形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02" name="手繪多邊形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03" name="手繪多邊形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04" name="手繪多邊形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05" name="手繪多邊形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06" name="手繪多邊形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07" name="手繪多邊形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08" name="手繪多邊形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09" name="手繪多邊形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10" name="手繪多邊形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</p:grpSp>
      <p:sp>
        <p:nvSpPr>
          <p:cNvPr id="111" name="圖片版面配置區 33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 latinLnBrk="0">
              <a:buNone/>
              <a:defRPr lang="zh-TW"/>
            </a:lvl1pPr>
          </a:lstStyle>
          <a:p>
            <a:r>
              <a:rPr lang="zh-TW" altLang="en-US"/>
              <a:t>按一下圖示以新增圖片</a:t>
            </a:r>
            <a:endParaRPr lang="zh-TW"/>
          </a:p>
        </p:txBody>
      </p:sp>
      <p:grpSp>
        <p:nvGrpSpPr>
          <p:cNvPr id="112" name="群組 111"/>
          <p:cNvGrpSpPr/>
          <p:nvPr/>
        </p:nvGrpSpPr>
        <p:grpSpPr>
          <a:xfrm>
            <a:off x="5322489" y="34361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手繪多邊形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14" name="手繪多邊形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15" name="手繪多邊形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16" name="手繪多邊形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17" name="手繪多邊形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18" name="手繪多邊形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19" name="手繪多邊形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20" name="手繪多邊形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21" name="手繪多邊形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22" name="手繪多邊形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23" name="手繪多邊形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24" name="手繪多邊形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</p:grpSp>
      <p:sp>
        <p:nvSpPr>
          <p:cNvPr id="125" name="圖片版面配置區 33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6465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 latinLnBrk="0">
              <a:buNone/>
              <a:defRPr lang="zh-TW"/>
            </a:lvl1pPr>
          </a:lstStyle>
          <a:p>
            <a:r>
              <a:rPr lang="zh-TW" altLang="en-US"/>
              <a:t>按一下圖示以新增圖片</a:t>
            </a:r>
            <a:endParaRPr lang="zh-TW"/>
          </a:p>
        </p:txBody>
      </p:sp>
      <p:sp>
        <p:nvSpPr>
          <p:cNvPr id="126" name="文字版面配置區 3"/>
          <p:cNvSpPr>
            <a:spLocks noGrp="1"/>
          </p:cNvSpPr>
          <p:nvPr>
            <p:ph type="body" sz="half" idx="21"/>
          </p:nvPr>
        </p:nvSpPr>
        <p:spPr>
          <a:xfrm>
            <a:off x="9066214" y="2048893"/>
            <a:ext cx="2286000" cy="2514599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1600"/>
              </a:spcBef>
              <a:buNone/>
              <a:defRPr lang="zh-TW" sz="1600"/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 latinLnBrk="0">
              <a:defRPr lang="zh-TW" sz="3600" b="1"/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 latinLnBrk="0">
              <a:defRPr lang="zh-TW" sz="2400"/>
            </a:lvl1pPr>
            <a:lvl2pPr latinLnBrk="0">
              <a:defRPr lang="zh-TW" sz="2000"/>
            </a:lvl2pPr>
            <a:lvl3pPr latinLnBrk="0">
              <a:defRPr lang="zh-TW" sz="1800"/>
            </a:lvl3pPr>
            <a:lvl4pPr latinLnBrk="0">
              <a:defRPr lang="zh-TW" sz="1600"/>
            </a:lvl4pPr>
            <a:lvl5pPr latinLnBrk="0">
              <a:defRPr lang="zh-TW" sz="1600"/>
            </a:lvl5pPr>
            <a:lvl6pPr latinLnBrk="0">
              <a:defRPr lang="zh-TW" sz="2000"/>
            </a:lvl6pPr>
            <a:lvl7pPr latinLnBrk="0">
              <a:defRPr lang="zh-TW" sz="2000"/>
            </a:lvl7pPr>
            <a:lvl8pPr latinLnBrk="0">
              <a:defRPr lang="zh-TW" sz="2000"/>
            </a:lvl8pPr>
            <a:lvl9pPr latinLnBrk="0">
              <a:defRPr lang="zh-TW"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 latinLnBrk="0">
              <a:buNone/>
              <a:defRPr lang="zh-TW" sz="1800"/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t>2017/2/13</a:t>
            </a:fld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 latinLnBrk="0">
              <a:defRPr lang="zh-TW"/>
            </a:lvl1pPr>
          </a:lstStyle>
          <a:p>
            <a:fld id="{022B156B-59AE-415F-B24B-8756D48BB977}" type="slidenum">
              <a:pPr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群組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手繪多邊形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0" name="手繪多邊形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grpSp>
          <p:nvGrpSpPr>
            <p:cNvPr id="11" name="群組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手繪多邊形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/>
              </a:p>
            </p:txBody>
          </p:sp>
          <p:sp>
            <p:nvSpPr>
              <p:cNvPr id="21" name="手繪多邊形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/>
              </a:p>
            </p:txBody>
          </p:sp>
        </p:grpSp>
        <p:sp>
          <p:nvSpPr>
            <p:cNvPr id="12" name="手繪多邊形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3" name="手繪多邊形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4" name="手繪多邊形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5" name="手繪多邊形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6" name="手繪多邊形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7" name="手繪多邊形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8" name="手繪多邊形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9" name="手繪多邊形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 latinLnBrk="0">
              <a:defRPr lang="zh-TW" sz="3600" b="1"/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latinLnBrk="0">
              <a:buNone/>
              <a:defRPr lang="zh-TW" sz="3200"/>
            </a:lvl1pPr>
            <a:lvl2pPr marL="457200" indent="0" latinLnBrk="0">
              <a:buNone/>
              <a:defRPr lang="zh-TW" sz="2800"/>
            </a:lvl2pPr>
            <a:lvl3pPr marL="914400" indent="0" latinLnBrk="0">
              <a:buNone/>
              <a:defRPr lang="zh-TW" sz="2400"/>
            </a:lvl3pPr>
            <a:lvl4pPr marL="1371600" indent="0" latinLnBrk="0">
              <a:buNone/>
              <a:defRPr lang="zh-TW" sz="2000"/>
            </a:lvl4pPr>
            <a:lvl5pPr marL="1828800" indent="0" latinLnBrk="0">
              <a:buNone/>
              <a:defRPr lang="zh-TW" sz="2000"/>
            </a:lvl5pPr>
            <a:lvl6pPr marL="2286000" indent="0" latinLnBrk="0">
              <a:buNone/>
              <a:defRPr lang="zh-TW" sz="2000"/>
            </a:lvl6pPr>
            <a:lvl7pPr marL="2743200" indent="0" latinLnBrk="0">
              <a:buNone/>
              <a:defRPr lang="zh-TW" sz="2000"/>
            </a:lvl7pPr>
            <a:lvl8pPr marL="3200400" indent="0" latinLnBrk="0">
              <a:buNone/>
              <a:defRPr lang="zh-TW" sz="2000"/>
            </a:lvl8pPr>
            <a:lvl9pPr marL="3657600" indent="0" latinLnBrk="0">
              <a:buNone/>
              <a:defRPr lang="zh-TW" sz="2000"/>
            </a:lvl9pPr>
          </a:lstStyle>
          <a:p>
            <a:r>
              <a:rPr lang="zh-TW" altLang="en-US"/>
              <a:t>按一下圖示以新增圖片</a:t>
            </a:r>
            <a:endParaRPr lang="zh-TW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 latinLnBrk="0">
              <a:buNone/>
              <a:defRPr lang="zh-TW" sz="1800"/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t>2017/2/13</a:t>
            </a:fld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垂直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垂直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t>2017/2/13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標題及文字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垂直標題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>
            <a:lvl1pPr>
              <a:defRPr b="1"/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垂直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t>2017/2/13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/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t>2017/2/13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 latinLnBrk="0">
              <a:defRPr lang="zh-TW" sz="4400" b="1"/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latinLnBrk="0">
              <a:spcBef>
                <a:spcPts val="0"/>
              </a:spcBef>
              <a:buNone/>
              <a:defRPr lang="zh-TW" sz="2400">
                <a:solidFill>
                  <a:schemeClr val="tx1"/>
                </a:solidFill>
              </a:defRPr>
            </a:lvl1pPr>
            <a:lvl2pPr marL="457200" indent="0" latinLnBrk="0">
              <a:buNone/>
              <a:defRPr lang="zh-TW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zh-TW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t>2017/2/13</a:t>
            </a:fld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 latinLnBrk="0">
              <a:spcBef>
                <a:spcPts val="0"/>
              </a:spcBef>
              <a:buNone/>
              <a:defRPr lang="zh-TW" sz="2400" b="1"/>
            </a:lvl1pPr>
            <a:lvl2pPr marL="457200" indent="0" latinLnBrk="0">
              <a:buNone/>
              <a:defRPr lang="zh-TW" sz="2000" b="1"/>
            </a:lvl2pPr>
            <a:lvl3pPr marL="914400" indent="0" latinLnBrk="0">
              <a:buNone/>
              <a:defRPr lang="zh-TW" sz="1800" b="1"/>
            </a:lvl3pPr>
            <a:lvl4pPr marL="1371600" indent="0" latinLnBrk="0">
              <a:buNone/>
              <a:defRPr lang="zh-TW" sz="1600" b="1"/>
            </a:lvl4pPr>
            <a:lvl5pPr marL="1828800" indent="0" latinLnBrk="0">
              <a:buNone/>
              <a:defRPr lang="zh-TW" sz="1600" b="1"/>
            </a:lvl5pPr>
            <a:lvl6pPr marL="2286000" indent="0" latinLnBrk="0">
              <a:buNone/>
              <a:defRPr lang="zh-TW" sz="1600" b="1"/>
            </a:lvl6pPr>
            <a:lvl7pPr marL="2743200" indent="0" latinLnBrk="0">
              <a:buNone/>
              <a:defRPr lang="zh-TW" sz="1600" b="1"/>
            </a:lvl7pPr>
            <a:lvl8pPr marL="3200400" indent="0" latinLnBrk="0">
              <a:buNone/>
              <a:defRPr lang="zh-TW" sz="1600" b="1"/>
            </a:lvl8pPr>
            <a:lvl9pPr marL="3657600" indent="0" latinLnBrk="0">
              <a:buNone/>
              <a:defRPr lang="zh-TW"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 latinLnBrk="0">
              <a:spcBef>
                <a:spcPts val="0"/>
              </a:spcBef>
              <a:buNone/>
              <a:defRPr lang="zh-TW" sz="2400" b="1"/>
            </a:lvl1pPr>
            <a:lvl2pPr marL="457200" indent="0" latinLnBrk="0">
              <a:buNone/>
              <a:defRPr lang="zh-TW" sz="2000" b="1"/>
            </a:lvl2pPr>
            <a:lvl3pPr marL="914400" indent="0" latinLnBrk="0">
              <a:buNone/>
              <a:defRPr lang="zh-TW" sz="1800" b="1"/>
            </a:lvl3pPr>
            <a:lvl4pPr marL="1371600" indent="0" latinLnBrk="0">
              <a:buNone/>
              <a:defRPr lang="zh-TW" sz="1600" b="1"/>
            </a:lvl4pPr>
            <a:lvl5pPr marL="1828800" indent="0" latinLnBrk="0">
              <a:buNone/>
              <a:defRPr lang="zh-TW" sz="1600" b="1"/>
            </a:lvl5pPr>
            <a:lvl6pPr marL="2286000" indent="0" latinLnBrk="0">
              <a:buNone/>
              <a:defRPr lang="zh-TW" sz="1600" b="1"/>
            </a:lvl6pPr>
            <a:lvl7pPr marL="2743200" indent="0" latinLnBrk="0">
              <a:buNone/>
              <a:defRPr lang="zh-TW" sz="1600" b="1"/>
            </a:lvl7pPr>
            <a:lvl8pPr marL="3200400" indent="0" latinLnBrk="0">
              <a:buNone/>
              <a:defRPr lang="zh-TW" sz="1600" b="1"/>
            </a:lvl8pPr>
            <a:lvl9pPr marL="3657600" indent="0" latinLnBrk="0">
              <a:buNone/>
              <a:defRPr lang="zh-TW"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t>2017/2/13</a:t>
            </a:fld>
            <a:endParaRPr 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t>2017/2/13</a:t>
            </a:fld>
            <a:endParaRPr 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t>2017/2/13</a:t>
            </a:fld>
            <a:endParaRPr 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含標題的兩個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pPr/>
              <a:t>2017/2/13</a:t>
            </a:fld>
            <a:endParaRPr lang="zh-TW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pPr/>
              <a:t>‹#›</a:t>
            </a:fld>
            <a:endParaRPr lang="zh-TW"/>
          </a:p>
        </p:txBody>
      </p:sp>
      <p:grpSp>
        <p:nvGrpSpPr>
          <p:cNvPr id="9" name="群組 8"/>
          <p:cNvGrpSpPr/>
          <p:nvPr/>
        </p:nvGrpSpPr>
        <p:grpSpPr>
          <a:xfrm>
            <a:off x="574431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手繪多邊形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1" name="手繪多邊形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2" name="手繪多邊形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3" name="手繪多邊形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4" name="手繪多邊形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5" name="手繪多邊形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6" name="手繪多邊形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7" name="手繪多邊形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8" name="手繪多邊形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9" name="手繪多邊形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20" name="手繪多邊形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21" name="手繪多邊形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</p:grpSp>
      <p:grpSp>
        <p:nvGrpSpPr>
          <p:cNvPr id="22" name="群組 21"/>
          <p:cNvGrpSpPr/>
          <p:nvPr/>
        </p:nvGrpSpPr>
        <p:grpSpPr>
          <a:xfrm>
            <a:off x="6285120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手繪多邊形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24" name="手繪多邊形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25" name="手繪多邊形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26" name="手繪多邊形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27" name="手繪多邊形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28" name="手繪多邊形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29" name="手繪多邊形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30" name="手繪多邊形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31" name="手繪多邊形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32" name="手繪多邊形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33" name="手繪多邊形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34" name="手繪多邊形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</p:grpSp>
      <p:sp>
        <p:nvSpPr>
          <p:cNvPr id="36" name="圖片版面配置區 33"/>
          <p:cNvSpPr>
            <a:spLocks noGrp="1" noChangeAspect="1"/>
          </p:cNvSpPr>
          <p:nvPr>
            <p:ph type="pic" sz="quarter" idx="17"/>
          </p:nvPr>
        </p:nvSpPr>
        <p:spPr>
          <a:xfrm>
            <a:off x="833620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 latinLnBrk="0">
              <a:buNone/>
              <a:defRPr lang="zh-TW"/>
            </a:lvl1pPr>
          </a:lstStyle>
          <a:p>
            <a:r>
              <a:rPr lang="zh-TW" altLang="en-US"/>
              <a:t>按一下圖示以新增圖片</a:t>
            </a:r>
            <a:endParaRPr lang="zh-TW"/>
          </a:p>
        </p:txBody>
      </p:sp>
      <p:sp>
        <p:nvSpPr>
          <p:cNvPr id="37" name="圖片版面配置區 33"/>
          <p:cNvSpPr>
            <a:spLocks noGrp="1" noChangeAspect="1"/>
          </p:cNvSpPr>
          <p:nvPr>
            <p:ph type="pic" sz="quarter" idx="18"/>
          </p:nvPr>
        </p:nvSpPr>
        <p:spPr>
          <a:xfrm>
            <a:off x="6544309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 latinLnBrk="0">
              <a:buNone/>
              <a:defRPr lang="zh-TW"/>
            </a:lvl1pPr>
          </a:lstStyle>
          <a:p>
            <a:r>
              <a:rPr lang="zh-TW" altLang="en-US"/>
              <a:t>按一下圖示以新增圖片</a:t>
            </a:r>
            <a:endParaRPr lang="zh-TW"/>
          </a:p>
        </p:txBody>
      </p:sp>
      <p:sp>
        <p:nvSpPr>
          <p:cNvPr id="39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052423" y="4648200"/>
            <a:ext cx="4368980" cy="1295400"/>
          </a:xfrm>
        </p:spPr>
        <p:txBody>
          <a:bodyPr>
            <a:normAutofit/>
          </a:bodyPr>
          <a:lstStyle>
            <a:lvl1pPr marL="0" indent="0" latinLnBrk="0">
              <a:spcBef>
                <a:spcPts val="1600"/>
              </a:spcBef>
              <a:buNone/>
              <a:defRPr lang="zh-TW" sz="1600"/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0" name="文字版面配置區 3"/>
          <p:cNvSpPr>
            <a:spLocks noGrp="1"/>
          </p:cNvSpPr>
          <p:nvPr>
            <p:ph type="body" sz="half" idx="19"/>
          </p:nvPr>
        </p:nvSpPr>
        <p:spPr>
          <a:xfrm>
            <a:off x="6742908" y="4648200"/>
            <a:ext cx="4368980" cy="1295400"/>
          </a:xfrm>
        </p:spPr>
        <p:txBody>
          <a:bodyPr>
            <a:normAutofit/>
          </a:bodyPr>
          <a:lstStyle>
            <a:lvl1pPr marL="0" indent="0" latinLnBrk="0">
              <a:spcBef>
                <a:spcPts val="1600"/>
              </a:spcBef>
              <a:buNone/>
              <a:defRPr lang="zh-TW" sz="1600"/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含標題的兩個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pPr/>
              <a:t>2017/2/13</a:t>
            </a:fld>
            <a:endParaRPr lang="zh-TW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pPr/>
              <a:t>‹#›</a:t>
            </a:fld>
            <a:endParaRPr lang="zh-TW"/>
          </a:p>
        </p:txBody>
      </p:sp>
      <p:grpSp>
        <p:nvGrpSpPr>
          <p:cNvPr id="35" name="群組 34"/>
          <p:cNvGrpSpPr>
            <a:grpSpLocks noChangeAspect="1"/>
          </p:cNvGrpSpPr>
          <p:nvPr/>
        </p:nvGrpSpPr>
        <p:grpSpPr>
          <a:xfrm rot="5400000">
            <a:off x="4030971" y="647727"/>
            <a:ext cx="4116828" cy="338328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8" name="手繪多邊形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41" name="手繪多邊形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42" name="手繪多邊形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43" name="手繪多邊形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44" name="手繪多邊形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45" name="手繪多邊形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46" name="手繪多邊形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47" name="手繪多邊形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48" name="手繪多邊形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49" name="手繪多邊形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50" name="手繪多邊形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51" name="手繪多邊形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</p:grpSp>
      <p:grpSp>
        <p:nvGrpSpPr>
          <p:cNvPr id="52" name="群組 51"/>
          <p:cNvGrpSpPr>
            <a:grpSpLocks noChangeAspect="1"/>
          </p:cNvGrpSpPr>
          <p:nvPr/>
        </p:nvGrpSpPr>
        <p:grpSpPr>
          <a:xfrm rot="5400000">
            <a:off x="263071" y="1127733"/>
            <a:ext cx="4114800" cy="3381614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手繪多邊形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54" name="手繪多邊形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55" name="手繪多邊形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56" name="手繪多邊形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57" name="手繪多邊形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58" name="手繪多邊形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59" name="手繪多邊形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60" name="手繪多邊形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61" name="手繪多邊形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62" name="手繪多邊形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63" name="手繪多邊形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64" name="手繪多邊形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</p:grpSp>
      <p:grpSp>
        <p:nvGrpSpPr>
          <p:cNvPr id="65" name="群組 64"/>
          <p:cNvGrpSpPr>
            <a:grpSpLocks noChangeAspect="1"/>
          </p:cNvGrpSpPr>
          <p:nvPr/>
        </p:nvGrpSpPr>
        <p:grpSpPr>
          <a:xfrm rot="5400000">
            <a:off x="7803905" y="1127738"/>
            <a:ext cx="4114800" cy="338161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66" name="手繪多邊形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67" name="手繪多邊形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68" name="手繪多邊形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69" name="手繪多邊形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70" name="手繪多邊形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71" name="手繪多邊形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72" name="手繪多邊形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73" name="手繪多邊形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74" name="手繪多邊形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75" name="手繪多邊形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76" name="手繪多邊形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77" name="手繪多邊形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</p:grpSp>
      <p:sp>
        <p:nvSpPr>
          <p:cNvPr id="78" name="圖片版面配置區 33"/>
          <p:cNvSpPr>
            <a:spLocks noGrp="1"/>
          </p:cNvSpPr>
          <p:nvPr>
            <p:ph type="pic" sz="quarter" idx="18"/>
          </p:nvPr>
        </p:nvSpPr>
        <p:spPr>
          <a:xfrm>
            <a:off x="4599885" y="53340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 latinLnBrk="0">
              <a:buNone/>
              <a:defRPr lang="zh-TW"/>
            </a:lvl1pPr>
          </a:lstStyle>
          <a:p>
            <a:r>
              <a:rPr lang="zh-TW" altLang="en-US"/>
              <a:t>按一下圖示以新增圖片</a:t>
            </a:r>
            <a:endParaRPr lang="zh-TW"/>
          </a:p>
        </p:txBody>
      </p:sp>
      <p:sp>
        <p:nvSpPr>
          <p:cNvPr id="79" name="圖片版面配置區 33"/>
          <p:cNvSpPr>
            <a:spLocks noGrp="1"/>
          </p:cNvSpPr>
          <p:nvPr>
            <p:ph type="pic" sz="quarter" idx="19"/>
          </p:nvPr>
        </p:nvSpPr>
        <p:spPr>
          <a:xfrm>
            <a:off x="834571" y="101359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 latinLnBrk="0">
              <a:buNone/>
              <a:defRPr lang="zh-TW"/>
            </a:lvl1pPr>
          </a:lstStyle>
          <a:p>
            <a:r>
              <a:rPr lang="zh-TW" altLang="en-US"/>
              <a:t>按一下圖示以新增圖片</a:t>
            </a:r>
            <a:endParaRPr lang="zh-TW"/>
          </a:p>
        </p:txBody>
      </p:sp>
      <p:sp>
        <p:nvSpPr>
          <p:cNvPr id="80" name="圖片版面配置區 33"/>
          <p:cNvSpPr>
            <a:spLocks noGrp="1"/>
          </p:cNvSpPr>
          <p:nvPr>
            <p:ph type="pic" sz="quarter" idx="20"/>
          </p:nvPr>
        </p:nvSpPr>
        <p:spPr>
          <a:xfrm>
            <a:off x="8375405" y="1013591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 latinLnBrk="0">
              <a:buNone/>
              <a:defRPr lang="zh-TW"/>
            </a:lvl1pPr>
          </a:lstStyle>
          <a:p>
            <a:r>
              <a:rPr lang="zh-TW" altLang="en-US"/>
              <a:t>按一下圖示以新增圖片</a:t>
            </a:r>
            <a:endParaRPr lang="zh-TW"/>
          </a:p>
        </p:txBody>
      </p:sp>
      <p:sp>
        <p:nvSpPr>
          <p:cNvPr id="81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948871" y="5018002"/>
            <a:ext cx="2743200" cy="914400"/>
          </a:xfrm>
        </p:spPr>
        <p:txBody>
          <a:bodyPr>
            <a:normAutofit/>
          </a:bodyPr>
          <a:lstStyle>
            <a:lvl1pPr marL="0" indent="0" latinLnBrk="0">
              <a:spcBef>
                <a:spcPts val="1600"/>
              </a:spcBef>
              <a:buNone/>
              <a:defRPr lang="zh-TW" sz="1600"/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82" name="文字版面配置區 3"/>
          <p:cNvSpPr>
            <a:spLocks noGrp="1"/>
          </p:cNvSpPr>
          <p:nvPr>
            <p:ph type="body" sz="half" idx="21"/>
          </p:nvPr>
        </p:nvSpPr>
        <p:spPr>
          <a:xfrm>
            <a:off x="4707208" y="4582378"/>
            <a:ext cx="2743200" cy="914400"/>
          </a:xfrm>
        </p:spPr>
        <p:txBody>
          <a:bodyPr>
            <a:normAutofit/>
          </a:bodyPr>
          <a:lstStyle>
            <a:lvl1pPr marL="0" indent="0" latinLnBrk="0">
              <a:spcBef>
                <a:spcPts val="1600"/>
              </a:spcBef>
              <a:buNone/>
              <a:defRPr lang="zh-TW" sz="1600"/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83" name="文字版面配置區 3"/>
          <p:cNvSpPr>
            <a:spLocks noGrp="1"/>
          </p:cNvSpPr>
          <p:nvPr>
            <p:ph type="body" sz="half" idx="22"/>
          </p:nvPr>
        </p:nvSpPr>
        <p:spPr>
          <a:xfrm>
            <a:off x="8489705" y="5018002"/>
            <a:ext cx="2743200" cy="914400"/>
          </a:xfrm>
        </p:spPr>
        <p:txBody>
          <a:bodyPr>
            <a:normAutofit/>
          </a:bodyPr>
          <a:lstStyle>
            <a:lvl1pPr marL="0" indent="0" latinLnBrk="0">
              <a:spcBef>
                <a:spcPts val="1600"/>
              </a:spcBef>
              <a:buNone/>
              <a:defRPr lang="zh-TW" sz="1600"/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zh-TW" sz="10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pPr/>
              <a:t>2017/2/13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zh-TW" sz="1000">
                <a:solidFill>
                  <a:schemeClr val="tx1"/>
                </a:solidFill>
              </a:defRPr>
            </a:lvl1pPr>
          </a:lstStyle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zh-TW" sz="10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pPr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zh-TW"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lang="zh-TW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lang="zh-TW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lang="zh-TW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lang="zh-TW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zh-TW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zh-TW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zh-TW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zh-TW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611757" y="1275522"/>
            <a:ext cx="6901999" cy="1467678"/>
          </a:xfrm>
        </p:spPr>
        <p:txBody>
          <a:bodyPr>
            <a:noAutofit/>
          </a:bodyPr>
          <a:lstStyle/>
          <a:p>
            <a:r>
              <a:rPr lang="zh-TW" altLang="en-US" sz="88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基礎國文</a:t>
            </a:r>
            <a:endParaRPr lang="zh-TW" sz="8800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5333998" y="3094383"/>
            <a:ext cx="6858002" cy="914400"/>
          </a:xfrm>
        </p:spPr>
        <p:txBody>
          <a:bodyPr>
            <a:noAutofit/>
          </a:bodyPr>
          <a:lstStyle/>
          <a:p>
            <a:r>
              <a:rPr lang="zh-TW" altLang="en-US" sz="6600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授課說明</a:t>
            </a:r>
            <a:endParaRPr lang="zh-TW" sz="6600" b="1" u="sng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868556" y="543340"/>
            <a:ext cx="907773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600" b="1" dirty="0">
                <a:solidFill>
                  <a:schemeClr val="tx2"/>
                </a:solidFill>
              </a:rPr>
              <a:t>能力培養兼顧成績表現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1232452" y="1956136"/>
            <a:ext cx="10389705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400" b="1" dirty="0">
                <a:solidFill>
                  <a:srgbClr val="C00000"/>
                </a:solidFill>
              </a:rPr>
              <a:t>3.</a:t>
            </a:r>
            <a:r>
              <a:rPr lang="zh-TW" altLang="en-US" sz="4400" b="1" dirty="0">
                <a:solidFill>
                  <a:srgbClr val="C00000"/>
                </a:solidFill>
              </a:rPr>
              <a:t>細心閱讀課本習作：</a:t>
            </a:r>
            <a:endParaRPr lang="en-US" altLang="zh-TW" sz="4400" b="1" dirty="0">
              <a:solidFill>
                <a:srgbClr val="C00000"/>
              </a:solidFill>
            </a:endParaRPr>
          </a:p>
          <a:p>
            <a:r>
              <a:rPr lang="zh-TW" altLang="en-US" sz="4400" b="1" dirty="0">
                <a:solidFill>
                  <a:srgbClr val="C00000"/>
                </a:solidFill>
              </a:rPr>
              <a:t>    </a:t>
            </a:r>
            <a:r>
              <a:rPr lang="zh-TW" altLang="en-US" sz="3600" dirty="0">
                <a:solidFill>
                  <a:schemeClr val="accent1">
                    <a:lumMod val="50000"/>
                  </a:schemeClr>
                </a:solidFill>
              </a:rPr>
              <a:t>平時花時間下功夫，</a:t>
            </a:r>
            <a:r>
              <a:rPr lang="zh-TW" altLang="en-US" sz="3600" dirty="0"/>
              <a:t>增加對課本課文、應用練習 </a:t>
            </a:r>
            <a:endParaRPr lang="en-US" altLang="zh-TW" sz="3600" dirty="0"/>
          </a:p>
          <a:p>
            <a:r>
              <a:rPr lang="zh-TW" altLang="en-US" sz="3600" dirty="0"/>
              <a:t>     和習作的熟悉程度，有助於考試答題速度</a:t>
            </a:r>
            <a:r>
              <a:rPr lang="zh-TW" altLang="en-US" sz="36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。</a:t>
            </a:r>
            <a:endParaRPr lang="en-US" altLang="zh-TW" sz="36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altLang="zh-TW" sz="4400" b="1" dirty="0">
                <a:solidFill>
                  <a:srgbClr val="C00000"/>
                </a:solidFill>
              </a:rPr>
              <a:t>4.</a:t>
            </a:r>
            <a:r>
              <a:rPr lang="zh-TW" altLang="en-US" sz="4400" b="1" dirty="0">
                <a:solidFill>
                  <a:srgbClr val="C00000"/>
                </a:solidFill>
              </a:rPr>
              <a:t>考前準備有方法：</a:t>
            </a:r>
            <a:endParaRPr lang="en-US" altLang="zh-TW" sz="4400" b="1" dirty="0">
              <a:solidFill>
                <a:srgbClr val="C00000"/>
              </a:solidFill>
            </a:endParaRPr>
          </a:p>
          <a:p>
            <a:r>
              <a:rPr lang="zh-TW" altLang="en-US" sz="4400" b="1" dirty="0">
                <a:solidFill>
                  <a:srgbClr val="C00000"/>
                </a:solidFill>
              </a:rPr>
              <a:t>   </a:t>
            </a:r>
            <a:r>
              <a:rPr lang="zh-TW" altLang="en-US" sz="3600" dirty="0"/>
              <a:t>大講義整理形音義、修辭、文意和相關重點補充；</a:t>
            </a:r>
            <a:endParaRPr lang="en-US" altLang="zh-TW" sz="3600" dirty="0"/>
          </a:p>
          <a:p>
            <a:r>
              <a:rPr lang="zh-TW" altLang="en-US" sz="3600" dirty="0"/>
              <a:t>    再勤做題目練手感、找盲點</a:t>
            </a:r>
            <a:r>
              <a:rPr lang="zh-TW" altLang="en-US" sz="36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。</a:t>
            </a:r>
            <a:endParaRPr lang="en-US" altLang="zh-TW" sz="3600" dirty="0"/>
          </a:p>
        </p:txBody>
      </p:sp>
    </p:spTree>
    <p:extLst>
      <p:ext uri="{BB962C8B-B14F-4D97-AF65-F5344CB8AC3E}">
        <p14:creationId xmlns:p14="http://schemas.microsoft.com/office/powerpoint/2010/main" val="364108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205947" y="1948071"/>
            <a:ext cx="971384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8800" b="1" dirty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改變從觀念開始</a:t>
            </a:r>
            <a:endParaRPr lang="en-US" altLang="zh-TW" sz="8800" b="1" dirty="0">
              <a:solidFill>
                <a:schemeClr val="accent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8800" b="1" dirty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挑戰由自己決定</a:t>
            </a:r>
          </a:p>
        </p:txBody>
      </p:sp>
    </p:spTree>
    <p:extLst>
      <p:ext uri="{BB962C8B-B14F-4D97-AF65-F5344CB8AC3E}">
        <p14:creationId xmlns:p14="http://schemas.microsoft.com/office/powerpoint/2010/main" val="3065553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099930"/>
          </a:xfrm>
        </p:spPr>
        <p:txBody>
          <a:bodyPr>
            <a:noAutofit/>
          </a:bodyPr>
          <a:lstStyle/>
          <a:p>
            <a:r>
              <a:rPr lang="zh-TW" altLang="en-US" sz="9600" dirty="0"/>
              <a:t>簡報到此</a:t>
            </a:r>
            <a:endParaRPr lang="en-US" sz="9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zh-TW" altLang="en-US" sz="6600"/>
              <a:t>    謝謝</a:t>
            </a:r>
            <a:r>
              <a:rPr lang="zh-TW" altLang="en-US" sz="6600" dirty="0"/>
              <a:t>聆聽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80574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內容版面配置區 13"/>
          <p:cNvSpPr>
            <a:spLocks noGrp="1"/>
          </p:cNvSpPr>
          <p:nvPr>
            <p:ph idx="1"/>
          </p:nvPr>
        </p:nvSpPr>
        <p:spPr>
          <a:xfrm>
            <a:off x="1272207" y="2862469"/>
            <a:ext cx="2380351" cy="2112065"/>
          </a:xfrm>
        </p:spPr>
        <p:txBody>
          <a:bodyPr>
            <a:normAutofit lnSpcReduction="10000"/>
          </a:bodyPr>
          <a:lstStyle/>
          <a:p>
            <a:r>
              <a:rPr lang="zh-TW" altLang="en-US" sz="3600" b="1" dirty="0"/>
              <a:t>記憶</a:t>
            </a:r>
            <a:endParaRPr lang="zh-TW" sz="3600" b="1" dirty="0"/>
          </a:p>
          <a:p>
            <a:r>
              <a:rPr lang="zh-TW" altLang="en-US" sz="3600" b="1" dirty="0"/>
              <a:t>理解</a:t>
            </a:r>
            <a:endParaRPr lang="en-US" altLang="zh-TW" sz="3600" b="1" dirty="0"/>
          </a:p>
          <a:p>
            <a:r>
              <a:rPr lang="zh-TW" altLang="en-US" sz="3600" b="1" dirty="0"/>
              <a:t>作答</a:t>
            </a:r>
            <a:endParaRPr lang="zh-TW" sz="3600" b="1" dirty="0"/>
          </a:p>
        </p:txBody>
      </p:sp>
      <p:sp>
        <p:nvSpPr>
          <p:cNvPr id="2" name="圖說文字: 向左箭號 1"/>
          <p:cNvSpPr/>
          <p:nvPr/>
        </p:nvSpPr>
        <p:spPr>
          <a:xfrm>
            <a:off x="4258985" y="2756451"/>
            <a:ext cx="5004283" cy="2054087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5400" dirty="0"/>
              <a:t>打包知識</a:t>
            </a:r>
          </a:p>
        </p:txBody>
      </p:sp>
      <p:sp>
        <p:nvSpPr>
          <p:cNvPr id="5" name="矩形 4"/>
          <p:cNvSpPr/>
          <p:nvPr/>
        </p:nvSpPr>
        <p:spPr>
          <a:xfrm>
            <a:off x="1272207" y="317333"/>
            <a:ext cx="799106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6600" b="1" dirty="0">
                <a:solidFill>
                  <a:schemeClr val="tx2"/>
                </a:solidFill>
              </a:rPr>
              <a:t>訓練能力</a:t>
            </a:r>
            <a:br>
              <a:rPr lang="en-US" altLang="zh-TW" sz="2400" dirty="0"/>
            </a:br>
            <a:r>
              <a:rPr lang="zh-TW" altLang="en-US" sz="5400" b="1" dirty="0"/>
              <a:t>講述法</a:t>
            </a:r>
            <a:r>
              <a:rPr lang="en-US" altLang="zh-TW" sz="5400" b="1" dirty="0"/>
              <a:t>—</a:t>
            </a:r>
            <a:r>
              <a:rPr lang="zh-TW" altLang="en-US" sz="5400" b="1" dirty="0"/>
              <a:t>應付考試</a:t>
            </a:r>
          </a:p>
        </p:txBody>
      </p:sp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272207" y="2256325"/>
            <a:ext cx="6096000" cy="42011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7472" lvl="0" indent="-347472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zh-TW" altLang="en-US" sz="3200" b="1" dirty="0">
                <a:solidFill>
                  <a:srgbClr val="9A5315"/>
                </a:solidFill>
              </a:rPr>
              <a:t>基礎認知、理解</a:t>
            </a:r>
            <a:endParaRPr lang="en-US" altLang="zh-TW" sz="3200" b="1" dirty="0">
              <a:solidFill>
                <a:srgbClr val="9A5315"/>
              </a:solidFill>
            </a:endParaRPr>
          </a:p>
          <a:p>
            <a:pPr marL="347472" lvl="0" indent="-347472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zh-TW" altLang="en-US" sz="3200" b="1" dirty="0">
                <a:solidFill>
                  <a:srgbClr val="9A5315"/>
                </a:solidFill>
              </a:rPr>
              <a:t>閱讀、統整、歸納</a:t>
            </a:r>
            <a:endParaRPr lang="en-US" altLang="zh-TW" sz="3200" b="1" dirty="0">
              <a:solidFill>
                <a:srgbClr val="9A5315"/>
              </a:solidFill>
            </a:endParaRPr>
          </a:p>
          <a:p>
            <a:pPr marL="347472" lvl="0" indent="-347472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zh-TW" altLang="en-US" sz="3200" b="1" dirty="0">
                <a:solidFill>
                  <a:srgbClr val="9A5315"/>
                </a:solidFill>
              </a:rPr>
              <a:t>分類、推論、判斷</a:t>
            </a:r>
            <a:endParaRPr lang="en-US" altLang="zh-TW" sz="3200" b="1" dirty="0">
              <a:solidFill>
                <a:srgbClr val="9A5315"/>
              </a:solidFill>
            </a:endParaRPr>
          </a:p>
          <a:p>
            <a:pPr marL="347472" lvl="0" indent="-347472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zh-TW" altLang="en-US" sz="3200" b="1" dirty="0">
                <a:solidFill>
                  <a:srgbClr val="9A5315"/>
                </a:solidFill>
              </a:rPr>
              <a:t>反省、現實感、應用</a:t>
            </a:r>
            <a:endParaRPr lang="en-US" altLang="zh-TW" sz="3200" b="1" dirty="0">
              <a:solidFill>
                <a:srgbClr val="9A5315"/>
              </a:solidFill>
            </a:endParaRPr>
          </a:p>
          <a:p>
            <a:pPr marL="347472" lvl="0" indent="-347472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zh-TW" altLang="en-US" sz="3200" b="1" dirty="0">
                <a:solidFill>
                  <a:srgbClr val="9A5315"/>
                </a:solidFill>
              </a:rPr>
              <a:t>連結、分析、鑑賞</a:t>
            </a:r>
            <a:endParaRPr lang="en-US" altLang="zh-TW" sz="3200" b="1" dirty="0">
              <a:solidFill>
                <a:srgbClr val="9A5315"/>
              </a:solidFill>
            </a:endParaRPr>
          </a:p>
          <a:p>
            <a:pPr marL="347472" lvl="0" indent="-347472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zh-TW" altLang="en-US" sz="3200" b="1" dirty="0">
                <a:solidFill>
                  <a:srgbClr val="9A5315"/>
                </a:solidFill>
              </a:rPr>
              <a:t>想像、創作</a:t>
            </a:r>
            <a:r>
              <a:rPr lang="en-US" altLang="zh-TW" dirty="0">
                <a:latin typeface="新細明體" panose="02020500000000000000" pitchFamily="18" charset="-120"/>
                <a:ea typeface="新細明體" panose="02020500000000000000" pitchFamily="18" charset="-120"/>
              </a:rPr>
              <a:t>……</a:t>
            </a:r>
            <a:endParaRPr lang="zh-TW" altLang="en-US" sz="3200" b="1" dirty="0">
              <a:solidFill>
                <a:srgbClr val="9A5315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272207" y="317333"/>
            <a:ext cx="799106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6600" b="1" dirty="0">
                <a:solidFill>
                  <a:schemeClr val="tx2"/>
                </a:solidFill>
              </a:rPr>
              <a:t>訓練能力</a:t>
            </a:r>
            <a:br>
              <a:rPr lang="en-US" altLang="zh-TW" sz="2400" dirty="0"/>
            </a:br>
            <a:r>
              <a:rPr lang="zh-TW" altLang="en-US" sz="5400" b="1" dirty="0"/>
              <a:t>學思達</a:t>
            </a:r>
            <a:r>
              <a:rPr lang="en-US" altLang="zh-TW" sz="5400" b="1" dirty="0"/>
              <a:t>—</a:t>
            </a:r>
            <a:r>
              <a:rPr lang="zh-TW" altLang="en-US" sz="5400" b="1" dirty="0"/>
              <a:t>培養語文能力</a:t>
            </a:r>
          </a:p>
        </p:txBody>
      </p:sp>
      <p:sp>
        <p:nvSpPr>
          <p:cNvPr id="5" name="圖說文字: 向左箭號 4"/>
          <p:cNvSpPr/>
          <p:nvPr/>
        </p:nvSpPr>
        <p:spPr>
          <a:xfrm>
            <a:off x="5734081" y="3168273"/>
            <a:ext cx="5004283" cy="2054087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5400" dirty="0"/>
              <a:t>創造知識</a:t>
            </a:r>
          </a:p>
        </p:txBody>
      </p:sp>
    </p:spTree>
    <p:extLst>
      <p:ext uri="{BB962C8B-B14F-4D97-AF65-F5344CB8AC3E}">
        <p14:creationId xmlns:p14="http://schemas.microsoft.com/office/powerpoint/2010/main" val="33011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箭號: 向右 1"/>
          <p:cNvSpPr/>
          <p:nvPr/>
        </p:nvSpPr>
        <p:spPr>
          <a:xfrm>
            <a:off x="6718853" y="569844"/>
            <a:ext cx="4200939" cy="25444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5400" b="1" dirty="0">
                <a:solidFill>
                  <a:schemeClr val="tx2"/>
                </a:solidFill>
              </a:rPr>
              <a:t>培養能力</a:t>
            </a:r>
          </a:p>
        </p:txBody>
      </p:sp>
      <p:sp>
        <p:nvSpPr>
          <p:cNvPr id="3" name="箭號: 向左 2"/>
          <p:cNvSpPr/>
          <p:nvPr/>
        </p:nvSpPr>
        <p:spPr>
          <a:xfrm>
            <a:off x="993913" y="569844"/>
            <a:ext cx="4015409" cy="254441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5400" b="1" dirty="0">
                <a:solidFill>
                  <a:schemeClr val="tx2"/>
                </a:solidFill>
              </a:rPr>
              <a:t>應付考試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874643" y="3631096"/>
            <a:ext cx="106414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400" b="1" dirty="0"/>
              <a:t>★</a:t>
            </a:r>
            <a:r>
              <a:rPr lang="en-US" altLang="zh-TW" sz="5400" b="1" dirty="0"/>
              <a:t>20</a:t>
            </a:r>
            <a:r>
              <a:rPr lang="zh-TW" altLang="en-US" sz="5400" b="1" dirty="0"/>
              <a:t>年內</a:t>
            </a:r>
            <a:r>
              <a:rPr lang="en-US" altLang="zh-TW" sz="5400" b="1" dirty="0">
                <a:solidFill>
                  <a:srgbClr val="FF0000"/>
                </a:solidFill>
              </a:rPr>
              <a:t>47%</a:t>
            </a:r>
            <a:r>
              <a:rPr lang="zh-TW" altLang="en-US" sz="5400" b="1" dirty="0"/>
              <a:t>的工作會消失，未來</a:t>
            </a:r>
            <a:r>
              <a:rPr lang="en-US" altLang="zh-TW" sz="5400" b="1" dirty="0">
                <a:solidFill>
                  <a:srgbClr val="FF0000"/>
                </a:solidFill>
              </a:rPr>
              <a:t>65%</a:t>
            </a:r>
            <a:r>
              <a:rPr lang="zh-TW" altLang="en-US" sz="5400" b="1" dirty="0"/>
              <a:t>的工作還沒出現，等你發明</a:t>
            </a:r>
            <a:r>
              <a:rPr lang="zh-TW" altLang="en-US" sz="54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。</a:t>
            </a:r>
            <a:endParaRPr lang="zh-TW" alt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233992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835964" y="304800"/>
            <a:ext cx="8287649" cy="1219200"/>
          </a:xfrm>
        </p:spPr>
        <p:txBody>
          <a:bodyPr>
            <a:normAutofit/>
          </a:bodyPr>
          <a:lstStyle/>
          <a:p>
            <a:r>
              <a:rPr lang="zh-TW" altLang="en-US" sz="6000" dirty="0">
                <a:solidFill>
                  <a:schemeClr val="tx2"/>
                </a:solidFill>
              </a:rPr>
              <a:t>課程進行具體流程</a:t>
            </a:r>
            <a:endParaRPr lang="zh-TW" sz="6000" dirty="0">
              <a:solidFill>
                <a:schemeClr val="tx2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24070" y="1825625"/>
            <a:ext cx="11555895" cy="4187952"/>
          </a:xfrm>
        </p:spPr>
        <p:txBody>
          <a:bodyPr>
            <a:normAutofit fontScale="77500" lnSpcReduction="20000"/>
          </a:bodyPr>
          <a:lstStyle/>
          <a:p>
            <a:r>
              <a:rPr lang="zh-TW" altLang="en-US" sz="5400" b="1" dirty="0"/>
              <a:t>學生自</a:t>
            </a:r>
            <a:r>
              <a:rPr lang="zh-TW" altLang="en-US" sz="5400" b="1" u="sng" dirty="0">
                <a:solidFill>
                  <a:srgbClr val="FF0000"/>
                </a:solidFill>
              </a:rPr>
              <a:t>學</a:t>
            </a:r>
            <a:r>
              <a:rPr lang="zh-TW" altLang="en-US" sz="3300" b="1" dirty="0"/>
              <a:t>（訓練閱讀速度、理解力、增加背景知識、速度快過講述）</a:t>
            </a:r>
            <a:endParaRPr lang="zh-TW" sz="3300" b="1" dirty="0"/>
          </a:p>
          <a:p>
            <a:r>
              <a:rPr lang="zh-TW" altLang="en-US" sz="5400" b="1" u="sng" dirty="0">
                <a:solidFill>
                  <a:srgbClr val="FF0000"/>
                </a:solidFill>
              </a:rPr>
              <a:t>思</a:t>
            </a:r>
            <a:r>
              <a:rPr lang="zh-TW" altLang="en-US" sz="5400" b="1" dirty="0"/>
              <a:t>考問題</a:t>
            </a:r>
            <a:r>
              <a:rPr lang="zh-TW" altLang="en-US" sz="3600" b="1" dirty="0"/>
              <a:t>（找答案、寫答案）</a:t>
            </a:r>
            <a:endParaRPr lang="en-US" altLang="zh-TW" sz="3600" b="1" dirty="0"/>
          </a:p>
          <a:p>
            <a:r>
              <a:rPr lang="zh-TW" altLang="en-US" sz="5400" b="1" dirty="0"/>
              <a:t>討論</a:t>
            </a:r>
            <a:r>
              <a:rPr lang="zh-TW" altLang="en-US" sz="3600" b="1" dirty="0"/>
              <a:t>（學習高效益）</a:t>
            </a:r>
            <a:endParaRPr lang="en-US" altLang="zh-TW" sz="3600" b="1" dirty="0"/>
          </a:p>
          <a:p>
            <a:r>
              <a:rPr lang="zh-TW" altLang="en-US" sz="5800" b="1" dirty="0"/>
              <a:t>表</a:t>
            </a:r>
            <a:r>
              <a:rPr lang="zh-TW" altLang="en-US" sz="5800" b="1" u="sng" dirty="0">
                <a:solidFill>
                  <a:srgbClr val="FF0000"/>
                </a:solidFill>
              </a:rPr>
              <a:t>達</a:t>
            </a:r>
            <a:r>
              <a:rPr lang="zh-TW" altLang="en-US" sz="3600" b="1" dirty="0"/>
              <a:t>（說明看法、答案）</a:t>
            </a:r>
            <a:endParaRPr lang="en-US" altLang="zh-TW" sz="3600" b="1" dirty="0"/>
          </a:p>
          <a:p>
            <a:r>
              <a:rPr lang="zh-TW" altLang="en-US" sz="5800" b="1" dirty="0"/>
              <a:t>老師補充總結</a:t>
            </a:r>
            <a:endParaRPr lang="en-US" altLang="zh-TW" sz="5800" b="1" dirty="0"/>
          </a:p>
          <a:p>
            <a:endParaRPr lang="en-US" altLang="zh-TW" dirty="0"/>
          </a:p>
          <a:p>
            <a:endParaRPr lang="en-US" altLang="zh-TW" dirty="0"/>
          </a:p>
          <a:p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9233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dirty="0">
                <a:solidFill>
                  <a:schemeClr val="tx2"/>
                </a:solidFill>
              </a:rPr>
              <a:t>台灣語文教育的觀察與反省</a:t>
            </a:r>
            <a:endParaRPr lang="zh-TW" sz="4800" dirty="0">
              <a:solidFill>
                <a:schemeClr val="tx2"/>
              </a:solidFill>
            </a:endParaRP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zh-TW" dirty="0"/>
          </a:p>
        </p:txBody>
      </p:sp>
      <p:pic>
        <p:nvPicPr>
          <p:cNvPr id="7" name="圖片版面配置區 6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178" r="1178"/>
          <a:stretch>
            <a:fillRect/>
          </a:stretch>
        </p:blipFill>
        <p:spPr>
          <a:xfrm>
            <a:off x="836613" y="834886"/>
            <a:ext cx="5943600" cy="488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1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49148" y="304800"/>
            <a:ext cx="7174466" cy="927652"/>
          </a:xfrm>
        </p:spPr>
        <p:txBody>
          <a:bodyPr>
            <a:normAutofit fontScale="90000"/>
          </a:bodyPr>
          <a:lstStyle/>
          <a:p>
            <a:r>
              <a:rPr lang="zh-TW" altLang="en-US" sz="7200" dirty="0"/>
              <a:t>課堂約定</a:t>
            </a:r>
            <a:endParaRPr lang="en-US" sz="7200" dirty="0"/>
          </a:p>
        </p:txBody>
      </p:sp>
      <p:graphicFrame>
        <p:nvGraphicFramePr>
          <p:cNvPr id="5" name="資料庫圖表 4"/>
          <p:cNvGraphicFramePr/>
          <p:nvPr>
            <p:extLst>
              <p:ext uri="{D42A27DB-BD31-4B8C-83A1-F6EECF244321}">
                <p14:modId xmlns:p14="http://schemas.microsoft.com/office/powerpoint/2010/main" val="2849349416"/>
              </p:ext>
            </p:extLst>
          </p:nvPr>
        </p:nvGraphicFramePr>
        <p:xfrm>
          <a:off x="1065211" y="1232452"/>
          <a:ext cx="8767901" cy="31937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781026605"/>
              </p:ext>
            </p:extLst>
          </p:nvPr>
        </p:nvGraphicFramePr>
        <p:xfrm>
          <a:off x="1065212" y="4426226"/>
          <a:ext cx="8767900" cy="1961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427522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4227442" y="543340"/>
            <a:ext cx="390939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600" b="1" dirty="0">
                <a:solidFill>
                  <a:schemeClr val="tx2"/>
                </a:solidFill>
              </a:rPr>
              <a:t>課堂風景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1232452" y="1651336"/>
            <a:ext cx="1038970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dirty="0"/>
              <a:t>1.</a:t>
            </a:r>
            <a:r>
              <a:rPr lang="zh-TW" altLang="en-US" sz="4000" dirty="0"/>
              <a:t>下課鐘聲響，儘速到教室，帶齊上課要 </a:t>
            </a:r>
            <a:endParaRPr lang="en-US" altLang="zh-TW" sz="4000" dirty="0"/>
          </a:p>
          <a:p>
            <a:r>
              <a:rPr lang="zh-TW" altLang="en-US" sz="4000" dirty="0"/>
              <a:t>   用的資料與用具。</a:t>
            </a:r>
            <a:endParaRPr lang="en-US" altLang="zh-TW" sz="4000" dirty="0"/>
          </a:p>
          <a:p>
            <a:r>
              <a:rPr lang="en-US" altLang="zh-TW" sz="4000" dirty="0"/>
              <a:t>2.</a:t>
            </a:r>
            <a:r>
              <a:rPr lang="zh-TW" altLang="en-US" sz="4000" dirty="0"/>
              <a:t>上課鐘聲響，在座位上安靜閱讀。</a:t>
            </a:r>
            <a:endParaRPr lang="en-US" altLang="zh-TW" sz="4000" dirty="0"/>
          </a:p>
          <a:p>
            <a:r>
              <a:rPr lang="en-US" altLang="zh-TW" sz="4000" dirty="0"/>
              <a:t>3.</a:t>
            </a:r>
            <a:r>
              <a:rPr lang="zh-TW" altLang="en-US" sz="4000" dirty="0"/>
              <a:t>認真討論問題，答案寫在講義上。</a:t>
            </a:r>
            <a:endParaRPr lang="en-US" altLang="zh-TW" sz="4000" dirty="0"/>
          </a:p>
          <a:p>
            <a:r>
              <a:rPr lang="en-US" altLang="zh-TW" sz="4000" dirty="0"/>
              <a:t>4.</a:t>
            </a:r>
            <a:r>
              <a:rPr lang="zh-TW" altLang="en-US" sz="4000" dirty="0"/>
              <a:t>大聲且完整回答問題，並修正自己答案。</a:t>
            </a:r>
            <a:endParaRPr lang="en-US" altLang="zh-TW" sz="4000" dirty="0"/>
          </a:p>
          <a:p>
            <a:r>
              <a:rPr lang="en-US" altLang="zh-TW" sz="4000" dirty="0"/>
              <a:t>5.</a:t>
            </a:r>
            <a:r>
              <a:rPr lang="zh-TW" altLang="en-US" sz="4000" dirty="0"/>
              <a:t>提問好問題。</a:t>
            </a:r>
            <a:endParaRPr lang="en-US" altLang="zh-TW" sz="4000" dirty="0"/>
          </a:p>
          <a:p>
            <a:r>
              <a:rPr lang="en-US" altLang="zh-TW" sz="4000" dirty="0"/>
              <a:t>6.</a:t>
            </a:r>
            <a:r>
              <a:rPr lang="zh-TW" altLang="en-US" sz="4000" dirty="0"/>
              <a:t>隨時用</a:t>
            </a:r>
            <a:r>
              <a:rPr lang="zh-TW" altLang="en-US" sz="4000"/>
              <a:t>最高標準期許自己</a:t>
            </a:r>
            <a:r>
              <a:rPr lang="zh-TW" altLang="en-US" sz="40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。</a:t>
            </a: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612749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232452" y="543340"/>
            <a:ext cx="97138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600" b="1" dirty="0">
                <a:solidFill>
                  <a:schemeClr val="tx2"/>
                </a:solidFill>
              </a:rPr>
              <a:t>能力培養兼顧成績表現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1232452" y="1956136"/>
            <a:ext cx="10389705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400" b="1" dirty="0">
                <a:solidFill>
                  <a:srgbClr val="C00000"/>
                </a:solidFill>
              </a:rPr>
              <a:t>1.</a:t>
            </a:r>
            <a:r>
              <a:rPr lang="zh-TW" altLang="en-US" sz="4400" b="1" dirty="0">
                <a:solidFill>
                  <a:srgbClr val="C00000"/>
                </a:solidFill>
              </a:rPr>
              <a:t>改變觀念：</a:t>
            </a:r>
            <a:endParaRPr lang="en-US" altLang="zh-TW" sz="4400" b="1" dirty="0">
              <a:solidFill>
                <a:srgbClr val="C00000"/>
              </a:solidFill>
            </a:endParaRPr>
          </a:p>
          <a:p>
            <a:r>
              <a:rPr lang="zh-TW" altLang="en-US" sz="3600" dirty="0"/>
              <a:t>    （</a:t>
            </a:r>
            <a:r>
              <a:rPr lang="en-US" altLang="zh-TW" sz="3600" dirty="0"/>
              <a:t>1</a:t>
            </a:r>
            <a:r>
              <a:rPr lang="zh-TW" altLang="en-US" sz="3600" dirty="0"/>
              <a:t>）你已具備基本的語文能力，有能力直接看   </a:t>
            </a:r>
            <a:endParaRPr lang="en-US" altLang="zh-TW" sz="3600" dirty="0"/>
          </a:p>
          <a:p>
            <a:r>
              <a:rPr lang="zh-TW" altLang="en-US" sz="3600" dirty="0"/>
              <a:t>              課文、理解、推論。</a:t>
            </a:r>
            <a:endParaRPr lang="en-US" altLang="zh-TW" sz="3600" dirty="0"/>
          </a:p>
          <a:p>
            <a:r>
              <a:rPr lang="zh-TW" altLang="en-US" sz="3600" dirty="0"/>
              <a:t>    （</a:t>
            </a:r>
            <a:r>
              <a:rPr lang="en-US" altLang="zh-TW" sz="3600" dirty="0"/>
              <a:t>2</a:t>
            </a:r>
            <a:r>
              <a:rPr lang="zh-TW" altLang="en-US" sz="3600" dirty="0"/>
              <a:t>）大量閱讀，累積背景知識。</a:t>
            </a:r>
            <a:endParaRPr lang="en-US" altLang="zh-TW" sz="3600" dirty="0"/>
          </a:p>
          <a:p>
            <a:r>
              <a:rPr lang="en-US" altLang="zh-TW" sz="4400" b="1" dirty="0">
                <a:solidFill>
                  <a:srgbClr val="C00000"/>
                </a:solidFill>
              </a:rPr>
              <a:t>2.</a:t>
            </a:r>
            <a:r>
              <a:rPr lang="zh-TW" altLang="en-US" sz="4400" b="1" dirty="0">
                <a:solidFill>
                  <a:srgbClr val="C00000"/>
                </a:solidFill>
              </a:rPr>
              <a:t>課堂參與：</a:t>
            </a:r>
            <a:endParaRPr lang="en-US" altLang="zh-TW" sz="4400" b="1" dirty="0">
              <a:solidFill>
                <a:srgbClr val="C00000"/>
              </a:solidFill>
            </a:endParaRPr>
          </a:p>
          <a:p>
            <a:r>
              <a:rPr lang="en-US" altLang="zh-TW" sz="4400" b="1" dirty="0">
                <a:solidFill>
                  <a:srgbClr val="C00000"/>
                </a:solidFill>
              </a:rPr>
              <a:t>    </a:t>
            </a:r>
            <a:r>
              <a:rPr lang="zh-TW" altLang="en-US" sz="3600" dirty="0"/>
              <a:t>課堂討論是考試和平時成績評分範圍，不參與等</a:t>
            </a:r>
            <a:endParaRPr lang="en-US" altLang="zh-TW" sz="3600" dirty="0"/>
          </a:p>
          <a:p>
            <a:r>
              <a:rPr lang="en-US" altLang="zh-TW" sz="3600" dirty="0"/>
              <a:t>     </a:t>
            </a:r>
            <a:r>
              <a:rPr lang="zh-TW" altLang="en-US" sz="3600" dirty="0"/>
              <a:t>於零學習</a:t>
            </a:r>
            <a:r>
              <a:rPr lang="zh-TW" altLang="en-US" sz="36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。</a:t>
            </a:r>
            <a:endParaRPr lang="en-US" altLang="zh-TW" sz="3600" dirty="0"/>
          </a:p>
        </p:txBody>
      </p:sp>
    </p:spTree>
    <p:extLst>
      <p:ext uri="{BB962C8B-B14F-4D97-AF65-F5344CB8AC3E}">
        <p14:creationId xmlns:p14="http://schemas.microsoft.com/office/powerpoint/2010/main" val="428834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Nature Illustratio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Microsoft JhengHei UI">
      <a:majorFont>
        <a:latin typeface="Microsoft JhengHei UI"/>
        <a:ea typeface="Microsoft JhengHei UI"/>
        <a:cs typeface=""/>
      </a:majorFont>
      <a:minorFont>
        <a:latin typeface="Microsoft JhengHei UI"/>
        <a:ea typeface="Microsoft JhengHei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atureIllustration_16x9_TP103431353" id="{86FDE985-690B-4742-8A23-B61E7967A7A0}" vid="{3B160C72-539C-4C0A-9888-8581AAC4FE6E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167F96A-C2ED-4D5B-8EFB-A18C6982D36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色彩豐富的自然風景簡報，以繪畫表現的風景設計 (寬螢幕)</Template>
  <TotalTime>0</TotalTime>
  <Words>446</Words>
  <Application>Microsoft Office PowerPoint</Application>
  <PresentationFormat>寬螢幕</PresentationFormat>
  <Paragraphs>63</Paragraphs>
  <Slides>12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8" baseType="lpstr">
      <vt:lpstr>Microsoft JhengHei UI</vt:lpstr>
      <vt:lpstr>新細明體</vt:lpstr>
      <vt:lpstr>標楷體</vt:lpstr>
      <vt:lpstr>Arial</vt:lpstr>
      <vt:lpstr>Segoe Print</vt:lpstr>
      <vt:lpstr>Nature Illustration 16x9</vt:lpstr>
      <vt:lpstr>基礎國文</vt:lpstr>
      <vt:lpstr>PowerPoint 簡報</vt:lpstr>
      <vt:lpstr>PowerPoint 簡報</vt:lpstr>
      <vt:lpstr>PowerPoint 簡報</vt:lpstr>
      <vt:lpstr>課程進行具體流程</vt:lpstr>
      <vt:lpstr>台灣語文教育的觀察與反省</vt:lpstr>
      <vt:lpstr>課堂約定</vt:lpstr>
      <vt:lpstr>PowerPoint 簡報</vt:lpstr>
      <vt:lpstr>PowerPoint 簡報</vt:lpstr>
      <vt:lpstr>PowerPoint 簡報</vt:lpstr>
      <vt:lpstr>PowerPoint 簡報</vt:lpstr>
      <vt:lpstr>簡報到此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2016-11-16T06:03:01Z</dcterms:created>
  <dcterms:modified xsi:type="dcterms:W3CDTF">2017-02-13T07:23:31Z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TC034313779991</vt:lpwstr>
  </property>
</Properties>
</file>