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87" r:id="rId2"/>
    <p:sldId id="294" r:id="rId3"/>
    <p:sldId id="295" r:id="rId4"/>
    <p:sldId id="296" r:id="rId5"/>
    <p:sldId id="297" r:id="rId6"/>
    <p:sldId id="298" r:id="rId7"/>
    <p:sldId id="299" r:id="rId8"/>
    <p:sldId id="300" r:id="rId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9277"/>
    <a:srgbClr val="A5C0A4"/>
    <a:srgbClr val="865B3E"/>
    <a:srgbClr val="F29A5B"/>
    <a:srgbClr val="C8D85B"/>
    <a:srgbClr val="9AA4C1"/>
    <a:srgbClr val="85AA84"/>
    <a:srgbClr val="F0893C"/>
    <a:srgbClr val="A6C0A4"/>
    <a:srgbClr val="B092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54" autoAdjust="0"/>
    <p:restoredTop sz="94414" autoAdjust="0"/>
  </p:normalViewPr>
  <p:slideViewPr>
    <p:cSldViewPr snapToGrid="0" showGuides="1">
      <p:cViewPr varScale="1">
        <p:scale>
          <a:sx n="83" d="100"/>
          <a:sy n="83" d="100"/>
        </p:scale>
        <p:origin x="466" y="-2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83068A-753F-47ED-95DE-D06E5578E574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F164E-D685-493E-AF07-0CE742DE1FD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7533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/>
        </p:nvCxnSpPr>
        <p:spPr>
          <a:xfrm>
            <a:off x="0" y="761332"/>
            <a:ext cx="12192000" cy="0"/>
          </a:xfrm>
          <a:prstGeom prst="line">
            <a:avLst/>
          </a:prstGeom>
          <a:ln>
            <a:solidFill>
              <a:srgbClr val="9F7D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椭圆 15"/>
          <p:cNvSpPr/>
          <p:nvPr userDrawn="1"/>
        </p:nvSpPr>
        <p:spPr>
          <a:xfrm>
            <a:off x="5933321" y="633664"/>
            <a:ext cx="258010" cy="258010"/>
          </a:xfrm>
          <a:prstGeom prst="ellipse">
            <a:avLst/>
          </a:prstGeom>
          <a:solidFill>
            <a:srgbClr val="865B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 userDrawn="1"/>
        </p:nvSpPr>
        <p:spPr>
          <a:xfrm>
            <a:off x="6307136" y="667419"/>
            <a:ext cx="190500" cy="190500"/>
          </a:xfrm>
          <a:prstGeom prst="ellipse">
            <a:avLst/>
          </a:prstGeom>
          <a:solidFill>
            <a:srgbClr val="865B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 userDrawn="1"/>
        </p:nvSpPr>
        <p:spPr>
          <a:xfrm>
            <a:off x="5627017" y="667419"/>
            <a:ext cx="190500" cy="190500"/>
          </a:xfrm>
          <a:prstGeom prst="ellipse">
            <a:avLst/>
          </a:prstGeom>
          <a:solidFill>
            <a:srgbClr val="865B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406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9053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30976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6BC15-B161-4C75-9B3A-128C91250747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4E113-1DE2-475C-BE03-FB3C594330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4212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473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9895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4315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3642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157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2690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7042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1770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4706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89"/>
            <a:ext cx="12191999" cy="755225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840927" y="2677458"/>
            <a:ext cx="78593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dirty="0" smtClean="0">
                <a:solidFill>
                  <a:srgbClr val="865B3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布可星球使用方法介紹</a:t>
            </a:r>
            <a:endParaRPr lang="zh-CN" altLang="en-US" sz="6000" b="1" dirty="0">
              <a:solidFill>
                <a:srgbClr val="865B3E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644045" y="4021048"/>
            <a:ext cx="49039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4000" b="1">
                <a:solidFill>
                  <a:srgbClr val="865B3E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TW" altLang="en-US" sz="3200" b="0" dirty="0">
                <a:latin typeface="標楷體" panose="03000509000000000000" pitchFamily="65" charset="-120"/>
                <a:ea typeface="標楷體" panose="03000509000000000000" pitchFamily="65" charset="-120"/>
              </a:rPr>
              <a:t>臺</a:t>
            </a:r>
            <a:r>
              <a:rPr lang="zh-TW" altLang="en-US" sz="3200" b="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南市東區裕文國民小學 </a:t>
            </a:r>
            <a:endParaRPr lang="zh-CN" altLang="en-US" sz="3200" b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2246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5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565792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t="6937"/>
          <a:stretch/>
        </p:blipFill>
        <p:spPr>
          <a:xfrm>
            <a:off x="1176610" y="1740944"/>
            <a:ext cx="8772904" cy="4589947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1491070" y="972405"/>
            <a:ext cx="9879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學校網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頁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→往下拉到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最下面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→點選布可星球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橢圓 7"/>
          <p:cNvSpPr/>
          <p:nvPr/>
        </p:nvSpPr>
        <p:spPr>
          <a:xfrm>
            <a:off x="1402080" y="3525520"/>
            <a:ext cx="2133600" cy="11785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0" name="直線單箭頭接點 9"/>
          <p:cNvCxnSpPr/>
          <p:nvPr/>
        </p:nvCxnSpPr>
        <p:spPr>
          <a:xfrm flipH="1">
            <a:off x="3383280" y="1524000"/>
            <a:ext cx="5638800" cy="217424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515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53896"/>
            <a:ext cx="12193057" cy="7565792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4096690" y="564495"/>
            <a:ext cx="4701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點選</a:t>
            </a:r>
            <a:r>
              <a:rPr lang="en-US" altLang="zh-TW" sz="4000" dirty="0" err="1" smtClean="0">
                <a:latin typeface="標楷體" panose="03000509000000000000" pitchFamily="65" charset="-120"/>
                <a:ea typeface="標楷體" panose="03000509000000000000" pitchFamily="65" charset="-120"/>
              </a:rPr>
              <a:t>OpenID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帳號</a:t>
            </a:r>
            <a:endParaRPr lang="zh-TW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3"/>
          <a:srcRect t="8198"/>
          <a:stretch/>
        </p:blipFill>
        <p:spPr>
          <a:xfrm>
            <a:off x="1158503" y="1272381"/>
            <a:ext cx="9590512" cy="4952386"/>
          </a:xfrm>
          <a:prstGeom prst="rect">
            <a:avLst/>
          </a:prstGeom>
        </p:spPr>
      </p:pic>
      <p:sp>
        <p:nvSpPr>
          <p:cNvPr id="9" name="橢圓 8"/>
          <p:cNvSpPr/>
          <p:nvPr/>
        </p:nvSpPr>
        <p:spPr>
          <a:xfrm>
            <a:off x="7802880" y="2481421"/>
            <a:ext cx="2529840" cy="11785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0" name="直線單箭頭接點 9"/>
          <p:cNvCxnSpPr/>
          <p:nvPr/>
        </p:nvCxnSpPr>
        <p:spPr>
          <a:xfrm>
            <a:off x="6045200" y="1198880"/>
            <a:ext cx="2489200" cy="128254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4891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1" y="-357141"/>
            <a:ext cx="12193057" cy="756579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/>
          <a:srcRect t="13463" r="45520"/>
          <a:stretch/>
        </p:blipFill>
        <p:spPr>
          <a:xfrm>
            <a:off x="1767840" y="742512"/>
            <a:ext cx="6400800" cy="5719052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7008214" y="1811951"/>
            <a:ext cx="3172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輸入帳號密碼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6915417" y="3024666"/>
            <a:ext cx="3172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下一步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向下箭號 8"/>
          <p:cNvSpPr/>
          <p:nvPr/>
        </p:nvSpPr>
        <p:spPr>
          <a:xfrm>
            <a:off x="8412480" y="2577188"/>
            <a:ext cx="317278" cy="44747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4244" y="2513214"/>
            <a:ext cx="4104640" cy="1237595"/>
          </a:xfrm>
          <a:prstGeom prst="rect">
            <a:avLst/>
          </a:prstGeom>
        </p:spPr>
      </p:pic>
      <p:sp>
        <p:nvSpPr>
          <p:cNvPr id="11" name="橢圓 10"/>
          <p:cNvSpPr/>
          <p:nvPr/>
        </p:nvSpPr>
        <p:spPr>
          <a:xfrm>
            <a:off x="3373120" y="4151257"/>
            <a:ext cx="1422400" cy="6959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2" name="直線單箭頭接點 11"/>
          <p:cNvCxnSpPr/>
          <p:nvPr/>
        </p:nvCxnSpPr>
        <p:spPr>
          <a:xfrm flipH="1">
            <a:off x="5730936" y="2146523"/>
            <a:ext cx="1329172" cy="91874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/>
          <p:cNvCxnSpPr/>
          <p:nvPr/>
        </p:nvCxnSpPr>
        <p:spPr>
          <a:xfrm flipH="1">
            <a:off x="4887920" y="3425755"/>
            <a:ext cx="2996240" cy="114223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向下箭號 17"/>
          <p:cNvSpPr/>
          <p:nvPr/>
        </p:nvSpPr>
        <p:spPr>
          <a:xfrm>
            <a:off x="8454987" y="3703779"/>
            <a:ext cx="317278" cy="44747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18"/>
          <p:cNvSpPr txBox="1"/>
          <p:nvPr/>
        </p:nvSpPr>
        <p:spPr>
          <a:xfrm>
            <a:off x="7153499" y="4192190"/>
            <a:ext cx="3172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登入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18922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53950"/>
            <a:ext cx="12193057" cy="757188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t="12099" r="23349"/>
          <a:stretch/>
        </p:blipFill>
        <p:spPr>
          <a:xfrm>
            <a:off x="3286759" y="867841"/>
            <a:ext cx="7950201" cy="5128306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373734" y="1497648"/>
            <a:ext cx="3172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點選布可能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量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3119" y="2499353"/>
            <a:ext cx="353599" cy="463336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406293" y="3040159"/>
            <a:ext cx="3172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點選推薦布可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7505" y="3129280"/>
            <a:ext cx="913696" cy="380683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4353" y="3764485"/>
            <a:ext cx="913696" cy="380683"/>
          </a:xfrm>
          <a:prstGeom prst="rect">
            <a:avLst/>
          </a:prstGeom>
        </p:spPr>
      </p:pic>
      <p:cxnSp>
        <p:nvCxnSpPr>
          <p:cNvPr id="11" name="直線單箭頭接點 10"/>
          <p:cNvCxnSpPr/>
          <p:nvPr/>
        </p:nvCxnSpPr>
        <p:spPr>
          <a:xfrm>
            <a:off x="3165113" y="2071803"/>
            <a:ext cx="721360" cy="109728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13"/>
          <p:cNvCxnSpPr/>
          <p:nvPr/>
        </p:nvCxnSpPr>
        <p:spPr>
          <a:xfrm>
            <a:off x="2306303" y="3679637"/>
            <a:ext cx="1580170" cy="31594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5869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757188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524000" y="1095022"/>
            <a:ext cx="92440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認真讀完書籍後，可以點選</a:t>
            </a:r>
            <a:r>
              <a:rPr lang="zh-TW" altLang="en-US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開始挖掘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，題目共有十題，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要答對八題才算成功哦！歡迎家人一起共讀！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/>
          <a:srcRect t="11622"/>
          <a:stretch/>
        </p:blipFill>
        <p:spPr>
          <a:xfrm>
            <a:off x="888953" y="2184400"/>
            <a:ext cx="10413035" cy="5176612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3056" y="6482449"/>
            <a:ext cx="859344" cy="456831"/>
          </a:xfrm>
          <a:prstGeom prst="rect">
            <a:avLst/>
          </a:prstGeom>
        </p:spPr>
      </p:pic>
      <p:cxnSp>
        <p:nvCxnSpPr>
          <p:cNvPr id="10" name="直線單箭頭接點 9"/>
          <p:cNvCxnSpPr/>
          <p:nvPr/>
        </p:nvCxnSpPr>
        <p:spPr>
          <a:xfrm>
            <a:off x="6913056" y="2049129"/>
            <a:ext cx="412304" cy="44681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08995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7571888"/>
          </a:xfrm>
          <a:prstGeom prst="rect">
            <a:avLst/>
          </a:prstGeom>
        </p:spPr>
      </p:pic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/>
          <a:srcRect t="7500"/>
          <a:stretch/>
        </p:blipFill>
        <p:spPr>
          <a:xfrm>
            <a:off x="822431" y="1649286"/>
            <a:ext cx="10688320" cy="556126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372373" y="1054382"/>
            <a:ext cx="92440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我的能量→能量等級→可看到自己</a:t>
            </a:r>
            <a:r>
              <a:rPr lang="zh-TW" altLang="en-US" sz="2800" b="1" u="sng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目前累積的能量及等級</a:t>
            </a:r>
            <a:endParaRPr lang="en-US" altLang="zh-TW" sz="2800" b="1" u="sng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7120" y="2998472"/>
            <a:ext cx="599440" cy="456831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6840" y="3602038"/>
            <a:ext cx="599440" cy="282952"/>
          </a:xfrm>
          <a:prstGeom prst="rect">
            <a:avLst/>
          </a:prstGeom>
        </p:spPr>
      </p:pic>
      <p:sp>
        <p:nvSpPr>
          <p:cNvPr id="10" name="圓角矩形 9"/>
          <p:cNvSpPr/>
          <p:nvPr/>
        </p:nvSpPr>
        <p:spPr>
          <a:xfrm>
            <a:off x="2712720" y="4114800"/>
            <a:ext cx="2814320" cy="11430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1" name="直線單箭頭接點 10"/>
          <p:cNvCxnSpPr/>
          <p:nvPr/>
        </p:nvCxnSpPr>
        <p:spPr>
          <a:xfrm>
            <a:off x="2345868" y="1577602"/>
            <a:ext cx="1362532" cy="149169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12"/>
          <p:cNvCxnSpPr/>
          <p:nvPr/>
        </p:nvCxnSpPr>
        <p:spPr>
          <a:xfrm flipH="1">
            <a:off x="4439920" y="1505445"/>
            <a:ext cx="56267" cy="211413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單箭頭接點 14"/>
          <p:cNvCxnSpPr/>
          <p:nvPr/>
        </p:nvCxnSpPr>
        <p:spPr>
          <a:xfrm flipH="1">
            <a:off x="5425440" y="1577602"/>
            <a:ext cx="3352822" cy="253719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5688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9843"/>
            <a:ext cx="12193057" cy="757188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51565" y="826285"/>
            <a:ext cx="50321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注意事項如下：</a:t>
            </a:r>
            <a:endParaRPr lang="zh-CN" altLang="en-US" sz="5400" b="1" dirty="0">
              <a:solidFill>
                <a:schemeClr val="tx1">
                  <a:lumMod val="95000"/>
                  <a:lumOff val="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23476" y="1749615"/>
            <a:ext cx="10281403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先要找到你要挖掘的這本圖書名稱或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ISBN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碼。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到學校圖書室或當地圖書館借閱此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書。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認真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讀完書籍後回布可星球找到書籍開始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挖掘。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挖掘時，題目總共有十題，要答對八題才算挖掘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成功。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5.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如果挖掘這本書沒有成功，必須要等待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24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小時後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才能  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再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進行第二次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挖掘。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6.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歡迎家長陪伴小朋友一起進行閱讀，有一天你的姓名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也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有可能出現在排行榜中哦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！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7.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愛書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堂會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設置布可星球圖書專區，方便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孩子借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閱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3600" dirty="0">
              <a:latin typeface="思源黑体 CN Regular" panose="020B0500000000000000" pitchFamily="34" charset="-128"/>
              <a:ea typeface="思源黑体 CN Regular" panose="020B0500000000000000" pitchFamily="34" charset="-128"/>
            </a:endParaRPr>
          </a:p>
          <a:p>
            <a:endParaRPr lang="en-US" altLang="zh-TW" sz="3600" dirty="0" smtClean="0">
              <a:latin typeface="思源黑体 CN Regular" panose="020B0500000000000000" pitchFamily="34" charset="-128"/>
              <a:ea typeface="思源黑体 CN Regular" panose="020B0500000000000000" pitchFamily="34" charset="-128"/>
            </a:endParaRPr>
          </a:p>
          <a:p>
            <a:endParaRPr lang="zh-TW" altLang="en-US" sz="3600" dirty="0">
              <a:latin typeface="思源黑体 CN Regular" panose="020B0500000000000000" pitchFamily="34" charset="-128"/>
              <a:ea typeface="思源黑体 CN Regular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42390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1464</TotalTime>
  <Words>229</Words>
  <Application>Microsoft Office PowerPoint</Application>
  <PresentationFormat>寬螢幕</PresentationFormat>
  <Paragraphs>24</Paragraphs>
  <Slides>8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8</vt:i4>
      </vt:variant>
    </vt:vector>
  </HeadingPairs>
  <TitlesOfParts>
    <vt:vector size="16" baseType="lpstr">
      <vt:lpstr>宋体</vt:lpstr>
      <vt:lpstr>思源黑体 CN Regular</vt:lpstr>
      <vt:lpstr>新細明體</vt:lpstr>
      <vt:lpstr>標楷體</vt:lpstr>
      <vt:lpstr>Arial</vt:lpstr>
      <vt:lpstr>Calibri</vt:lpstr>
      <vt:lpstr>Calibri Light</vt:lpstr>
      <vt:lpstr>Office 主题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http://www.ypppt.com/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cp:keywords>http:/www.ypppt.com</cp:keywords>
  <dc:description>http://www.ypppt.com/</dc:description>
  <cp:lastModifiedBy>5A88</cp:lastModifiedBy>
  <cp:revision>121</cp:revision>
  <dcterms:created xsi:type="dcterms:W3CDTF">2016-02-25T11:28:42Z</dcterms:created>
  <dcterms:modified xsi:type="dcterms:W3CDTF">2022-09-14T07:38:43Z</dcterms:modified>
</cp:coreProperties>
</file>