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71" r:id="rId3"/>
    <p:sldId id="267" r:id="rId4"/>
    <p:sldId id="275" r:id="rId5"/>
    <p:sldId id="257" r:id="rId6"/>
    <p:sldId id="268" r:id="rId7"/>
    <p:sldId id="269" r:id="rId8"/>
    <p:sldId id="270" r:id="rId9"/>
    <p:sldId id="262" r:id="rId10"/>
    <p:sldId id="263" r:id="rId11"/>
    <p:sldId id="264" r:id="rId12"/>
    <p:sldId id="273" r:id="rId13"/>
    <p:sldId id="272" r:id="rId14"/>
    <p:sldId id="274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51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8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68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14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53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8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53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07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96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92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2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55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73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9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91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4AB094-B227-491C-B061-232AE2B53EE2}" type="datetimeFigureOut">
              <a:rPr lang="zh-TW" altLang="en-US" smtClean="0"/>
              <a:t>2018/12/11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A8E401D-E5E7-4D18-9C83-5B0CB8B26D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54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fun.com.tw/%E7%81%AB%E5%BD%B1%E5%BF%8D%E8%80%85/wiki-7769802" TargetMode="External"/><Relationship Id="rId2" Type="http://schemas.openxmlformats.org/officeDocument/2006/relationships/hyperlink" Target="https://www.itsfun.com.tw/%E6%9C%A8%E8%91%89/wiki-64315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VHTuO3PpZ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802368" y="132735"/>
            <a:ext cx="4754936" cy="135685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  火影忍者</a:t>
            </a:r>
            <a:endParaRPr lang="zh-TW" altLang="en-US" sz="6000" dirty="0">
              <a:solidFill>
                <a:schemeClr val="tx1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1633" y="1489588"/>
            <a:ext cx="3650935" cy="717851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疾風傳</a:t>
            </a:r>
            <a:endParaRPr lang="en-US" altLang="zh-TW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FFC0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作者</a:t>
            </a:r>
            <a:r>
              <a:rPr lang="en-US" altLang="zh-TW" sz="3200" dirty="0" smtClean="0">
                <a:solidFill>
                  <a:srgbClr val="FFC0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:</a:t>
            </a:r>
            <a:r>
              <a:rPr lang="zh-TW" altLang="en-US" sz="3200" dirty="0" smtClean="0">
                <a:solidFill>
                  <a:srgbClr val="FFC0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岸本齊史</a:t>
            </a:r>
            <a:endParaRPr lang="en-US" altLang="zh-TW" sz="3200" dirty="0" smtClean="0">
              <a:solidFill>
                <a:srgbClr val="FFC00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FFC0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組員</a:t>
            </a:r>
            <a:r>
              <a:rPr lang="en-US" altLang="zh-TW" sz="3200" dirty="0" smtClean="0">
                <a:solidFill>
                  <a:srgbClr val="FFC0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:</a:t>
            </a:r>
          </a:p>
          <a:p>
            <a:pPr algn="ctr"/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陳世騰</a:t>
            </a:r>
            <a:endParaRPr lang="en-US" altLang="zh-TW" sz="32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謝亦翔</a:t>
            </a:r>
            <a:endParaRPr lang="en-US" altLang="zh-TW" sz="32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江承祐</a:t>
            </a:r>
            <a:endParaRPr lang="en-US" altLang="zh-TW" sz="32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李宥承</a:t>
            </a:r>
            <a:endParaRPr lang="en-US" altLang="zh-TW" sz="32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湯楷軒</a:t>
            </a:r>
            <a:endParaRPr lang="en-US" altLang="zh-TW" sz="32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0"/>
            <a:ext cx="8239431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-191728" y="0"/>
            <a:ext cx="11545528" cy="726831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旋渦</a:t>
            </a:r>
            <a:endParaRPr lang="zh-TW" altLang="en-US" sz="5400" dirty="0">
              <a:solidFill>
                <a:srgbClr val="FFFF0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726831"/>
            <a:ext cx="10515600" cy="339187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漩渦一族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，雖然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族群規模不大，但是也有著悠久的歷史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。族人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們個個都非常長壽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，專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精封印術，擅長開發和運用各種封印術及其衍生系列；族人們天生就具有強大的身體素質和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生命力</a:t>
            </a:r>
            <a:r>
              <a:rPr lang="en-US" altLang="zh-TW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/>
            </a:r>
            <a:b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</a:b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/>
            </a:r>
            <a:b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</a:br>
            <a:endParaRPr lang="zh-TW" altLang="en-US" sz="3200" dirty="0"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473357"/>
            <a:ext cx="5796652" cy="33626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3978489"/>
            <a:ext cx="23431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4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2"/>
            <a:ext cx="6781800" cy="112541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千</a:t>
            </a:r>
            <a:r>
              <a:rPr lang="zh-TW" altLang="en-US" sz="4800" dirty="0" smtClean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手</a:t>
            </a:r>
            <a:endParaRPr lang="zh-TW" altLang="en-US" sz="4800" dirty="0">
              <a:solidFill>
                <a:srgbClr val="FFFF0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862" y="1055077"/>
            <a:ext cx="10515600" cy="505154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千手一族，被稱為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hlinkClick r:id="rId2"/>
              </a:rPr>
              <a:t>木葉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最強的一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族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是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日向家和宇智波一族少數敬畏的族之一，千手一族的首領更是擊敗了宇智波一族，千手一族在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hlinkClick r:id="rId3"/>
              </a:rPr>
              <a:t>火影忍者</a:t>
            </a:r>
            <a:r>
              <a:rPr lang="zh-TW" altLang="en-US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故事裏面是與宇智波一族並稱為最強的兩個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部族</a:t>
            </a:r>
            <a:r>
              <a:rPr lang="en-US" altLang="zh-TW" sz="3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.</a:t>
            </a:r>
            <a:endParaRPr lang="zh-TW" altLang="en-US" sz="3200" dirty="0">
              <a:solidFill>
                <a:srgbClr val="00B0F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4" y="3657600"/>
            <a:ext cx="6607277" cy="30948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83" y="3662364"/>
            <a:ext cx="3540369" cy="24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</a:t>
            </a:r>
            <a:r>
              <a:rPr lang="zh-TW" altLang="en-US" sz="6600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影片欣賞</a:t>
            </a:r>
            <a:endParaRPr lang="zh-TW" altLang="en-US" sz="6600" dirty="0"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3097161"/>
            <a:ext cx="8996516" cy="294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 smtClean="0">
                <a:hlinkClick r:id="rId2"/>
              </a:rPr>
              <a:t>www.youtube.com</a:t>
            </a:r>
            <a:r>
              <a:rPr lang="en-US" altLang="zh-TW" sz="2800" dirty="0" smtClean="0">
                <a:hlinkClick r:id="rId2"/>
              </a:rPr>
              <a:t>/</a:t>
            </a:r>
            <a:r>
              <a:rPr lang="en-US" altLang="zh-TW" sz="2800" dirty="0" err="1" smtClean="0">
                <a:hlinkClick r:id="rId2"/>
              </a:rPr>
              <a:t>watch?v</a:t>
            </a:r>
            <a:r>
              <a:rPr lang="en-US" altLang="zh-TW" sz="2800" dirty="0" smtClean="0">
                <a:hlinkClick r:id="rId2"/>
              </a:rPr>
              <a:t>=</a:t>
            </a:r>
            <a:r>
              <a:rPr lang="en-US" altLang="zh-TW" sz="2800" dirty="0" err="1" smtClean="0">
                <a:hlinkClick r:id="rId2"/>
              </a:rPr>
              <a:t>RVHTuO3PpZo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775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191568" cy="13255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研究心得</a:t>
            </a: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zh-TW" alt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研究</a:t>
            </a:r>
            <a:r>
              <a:rPr lang="zh-TW" alt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心得</a:t>
            </a:r>
            <a:r>
              <a:rPr lang="en-US" altLang="zh-TW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                                                             </a:t>
            </a:r>
            <a:r>
              <a:rPr lang="en-US" altLang="zh-TW" sz="6600" dirty="0" smtClean="0">
                <a:solidFill>
                  <a:srgbClr val="FF0000"/>
                </a:solidFill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</a:rPr>
            </a:b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5626" y="2352318"/>
            <a:ext cx="9866670" cy="38807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76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透過</a:t>
            </a:r>
            <a:r>
              <a:rPr lang="zh-TW" altLang="en-US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我們這組的介紹</a:t>
            </a:r>
            <a:r>
              <a:rPr lang="en-US" altLang="zh-TW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讓我們更了解火影忍者</a:t>
            </a:r>
            <a:r>
              <a:rPr lang="en-US" altLang="zh-TW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像火影忍者為何那麼有名</a:t>
            </a:r>
            <a:r>
              <a:rPr lang="en-US" altLang="zh-TW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為甚麼大家那麼喜歡火影忍者等</a:t>
            </a:r>
            <a:r>
              <a:rPr lang="en-US" altLang="zh-TW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176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也希望這次的介紹讓大家更了解火影忍者這篇動</a:t>
            </a:r>
            <a:r>
              <a:rPr lang="zh-TW" altLang="en-US" sz="176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漫</a:t>
            </a:r>
            <a:r>
              <a:rPr lang="en-US" altLang="zh-TW" sz="176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.</a:t>
            </a:r>
            <a:endParaRPr lang="en-US" altLang="zh-TW" sz="17600" dirty="0" smtClean="0">
              <a:solidFill>
                <a:srgbClr val="00B0F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endParaRPr lang="en-US" altLang="zh-TW" sz="73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5400" dirty="0">
              <a:solidFill>
                <a:srgbClr val="00B050"/>
              </a:solidFill>
            </a:endParaRPr>
          </a:p>
          <a:p>
            <a:endParaRPr lang="en-US" altLang="zh-TW" sz="5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TW" altLang="en-US" sz="6000" dirty="0">
                <a:solidFill>
                  <a:srgbClr val="00B050"/>
                </a:solidFill>
              </a:rPr>
              <a:t> </a:t>
            </a:r>
            <a:r>
              <a:rPr lang="zh-TW" altLang="en-US" sz="6000" dirty="0" smtClean="0">
                <a:solidFill>
                  <a:srgbClr val="00B050"/>
                </a:solidFill>
              </a:rPr>
              <a:t>                         </a:t>
            </a:r>
            <a:endParaRPr lang="zh-TW" altLang="en-US" sz="8500" dirty="0">
              <a:solidFill>
                <a:srgbClr val="FF000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38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" y="294967"/>
            <a:ext cx="12447638" cy="6445045"/>
          </a:xfrm>
        </p:spPr>
        <p:txBody>
          <a:bodyPr>
            <a:normAutofit/>
          </a:bodyPr>
          <a:lstStyle/>
          <a:p>
            <a:r>
              <a:rPr lang="en-US" altLang="zh-TW" sz="9600" dirty="0" smtClean="0">
                <a:solidFill>
                  <a:schemeClr val="tx1"/>
                </a:solidFill>
              </a:rPr>
              <a:t>T</a:t>
            </a:r>
            <a:r>
              <a:rPr lang="en-US" altLang="zh-TW" sz="9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</a:t>
            </a:r>
            <a:r>
              <a:rPr lang="en-US" altLang="zh-TW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zh-TW" altLang="en-US" sz="9600" dirty="0" smtClean="0">
                <a:solidFill>
                  <a:schemeClr val="tx1">
                    <a:lumMod val="95000"/>
                  </a:schemeClr>
                </a:solidFill>
              </a:rPr>
              <a:t>      </a:t>
            </a:r>
            <a:r>
              <a:rPr lang="en-US" altLang="zh-TW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zh-TW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altLang="zh-TW" sz="9600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zh-TW" altLang="en-US" sz="9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9600" dirty="0" smtClean="0">
                <a:solidFill>
                  <a:schemeClr val="tx1">
                    <a:lumMod val="95000"/>
                  </a:schemeClr>
                </a:solidFill>
              </a:rPr>
              <a:t>         </a:t>
            </a:r>
            <a:r>
              <a:rPr lang="zh-TW" altLang="en-US" sz="96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zh-TW" altLang="en-US" sz="9600" dirty="0">
              <a:solidFill>
                <a:schemeClr val="tx1">
                  <a:lumMod val="95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14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研究動機</a:t>
            </a:r>
            <a:endParaRPr lang="zh-TW" altLang="en-US" sz="5400" dirty="0">
              <a:solidFill>
                <a:srgbClr val="FFFF00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2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因為我們這組的組員都很喜歡動漫</a:t>
            </a:r>
            <a:r>
              <a:rPr lang="en-US" altLang="zh-TW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特別是火影忍者</a:t>
            </a:r>
            <a:r>
              <a:rPr lang="en-US" altLang="zh-TW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,</a:t>
            </a:r>
            <a:r>
              <a:rPr lang="zh-TW" altLang="en-US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希望透過我們的分享讓更多人了解這有趣的動漫</a:t>
            </a:r>
            <a:r>
              <a:rPr lang="en-US" altLang="zh-TW" sz="3200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.</a:t>
            </a:r>
          </a:p>
          <a:p>
            <a:pPr marL="0" indent="0">
              <a:buNone/>
            </a:pPr>
            <a:endParaRPr lang="en-US" altLang="zh-TW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驚門                     八門</a:t>
            </a:r>
            <a:r>
              <a:rPr lang="zh-TW" altLang="en-US" sz="3200" dirty="0">
                <a:solidFill>
                  <a:schemeClr val="bg2">
                    <a:lumMod val="10000"/>
                    <a:lumOff val="9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遁</a:t>
            </a:r>
            <a:r>
              <a:rPr lang="zh-TW" alt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甲                        死</a:t>
            </a:r>
            <a:r>
              <a:rPr lang="zh-TW" altLang="en-US" sz="3200" dirty="0">
                <a:solidFill>
                  <a:schemeClr val="bg2">
                    <a:lumMod val="10000"/>
                    <a:lumOff val="9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門</a:t>
            </a:r>
            <a:endParaRPr lang="en-US" altLang="zh-TW" sz="3200" dirty="0" smtClean="0">
              <a:solidFill>
                <a:schemeClr val="bg2">
                  <a:lumMod val="10000"/>
                  <a:lumOff val="9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accent1">
                  <a:lumMod val="75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1" y="3217228"/>
            <a:ext cx="4418984" cy="24573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11488"/>
            <a:ext cx="4112341" cy="26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692" y="164502"/>
            <a:ext cx="10763865" cy="129247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研究問題</a:t>
            </a:r>
            <a:endParaRPr lang="zh-TW" alt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>
                    <a:lumMod val="95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火影忍者中有那些特殊的眼睛有哪些以及其的特殊能力</a:t>
            </a:r>
            <a:r>
              <a:rPr lang="en-US" altLang="zh-TW" sz="4000" dirty="0">
                <a:solidFill>
                  <a:schemeClr val="tx1">
                    <a:lumMod val="95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  <a:r>
              <a:rPr lang="en-US" altLang="zh-TW" sz="4000" dirty="0" smtClean="0">
                <a:solidFill>
                  <a:schemeClr val="tx1">
                    <a:lumMod val="95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   </a:t>
            </a:r>
          </a:p>
          <a:p>
            <a:r>
              <a:rPr lang="zh-TW" altLang="en-US" sz="4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火影忍者中查克拉是怎麼應用的</a:t>
            </a:r>
            <a:r>
              <a:rPr lang="en-US" altLang="zh-TW" sz="4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</a:p>
          <a:p>
            <a:r>
              <a:rPr lang="zh-TW" altLang="en-US" sz="4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火影忍者中有哪些重要的家族</a:t>
            </a:r>
            <a:r>
              <a:rPr lang="en-US" altLang="zh-TW" sz="40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  <a:endParaRPr lang="en-US" altLang="zh-TW" sz="4000" dirty="0" smtClean="0">
              <a:solidFill>
                <a:schemeClr val="tx1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0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3458" y="-49161"/>
            <a:ext cx="10572135" cy="1179871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研究方法</a:t>
            </a: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6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zh-TW" alt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研究方法</a:t>
            </a:r>
            <a:r>
              <a:rPr lang="en-US" altLang="zh-TW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endParaRPr lang="zh-TW" altLang="en-US" sz="5400" dirty="0">
              <a:solidFill>
                <a:schemeClr val="tx1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789" y="1575617"/>
            <a:ext cx="10353762" cy="359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  使用</a:t>
            </a:r>
            <a:r>
              <a:rPr lang="en-US" altLang="zh-TW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google, YouTube</a:t>
            </a:r>
            <a:r>
              <a:rPr lang="zh-TW" altLang="en-US" sz="5400" dirty="0" smtClean="0">
                <a:solidFill>
                  <a:schemeClr val="tx1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查詢</a:t>
            </a:r>
            <a:endParaRPr lang="en-US" altLang="zh-TW" sz="5400" dirty="0" smtClean="0">
              <a:solidFill>
                <a:schemeClr val="tx1"/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98" y="3372461"/>
            <a:ext cx="6750659" cy="3377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61" y="3372462"/>
            <a:ext cx="5451987" cy="33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167056"/>
            <a:ext cx="3932237" cy="77684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查克拉的</a:t>
            </a:r>
            <a:r>
              <a:rPr lang="zh-TW" altLang="en-US" sz="4800" dirty="0">
                <a:solidFill>
                  <a:srgbClr val="FF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167055"/>
            <a:ext cx="6172200" cy="569399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輝夜姬吃下查克拉果實</a:t>
            </a:r>
            <a:endParaRPr lang="en-US" altLang="zh-TW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開啟輪迴血輪眼</a:t>
            </a:r>
            <a:r>
              <a:rPr lang="en-US" altLang="zh-TW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)</a:t>
            </a:r>
            <a:endParaRPr lang="zh-TW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97" y="1"/>
            <a:ext cx="5134708" cy="6002594"/>
          </a:xfrm>
        </p:spPr>
        <p:txBody>
          <a:bodyPr>
            <a:noAutofit/>
          </a:bodyPr>
          <a:lstStyle/>
          <a:p>
            <a:r>
              <a:rPr lang="en-US" altLang="zh-TW" sz="2400" dirty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</a:t>
            </a:r>
            <a:endParaRPr lang="zh-TW" altLang="en-US" sz="2400" dirty="0"/>
          </a:p>
          <a:p>
            <a:r>
              <a:rPr lang="en-US" altLang="zh-TW" sz="2400" dirty="0" smtClean="0"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                               </a:t>
            </a:r>
          </a:p>
          <a:p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查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克拉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一旦生成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，就會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像血液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循環一樣遍及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全身，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並交付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於</a:t>
            </a:r>
            <a:r>
              <a:rPr lang="en-US" altLang="zh-TW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361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個釋放點之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一查克拉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的量越多，能使用更多的術的次數也越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多。控制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查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克拉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的技術越好，則越能避免在使用術的時候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浪費查克拉 通過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進行</a:t>
            </a:r>
            <a:r>
              <a:rPr lang="en-US" altLang="zh-TW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12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種不同手勢的基本結印，可以創造出超自然的能力，使用各式各樣的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術</a:t>
            </a:r>
            <a:r>
              <a:rPr lang="en-US" altLang="zh-TW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.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查克拉</a:t>
            </a:r>
            <a:r>
              <a:rPr lang="zh-TW" altLang="en-US" sz="28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亦可強化身體的</a:t>
            </a:r>
            <a:r>
              <a:rPr lang="zh-TW" altLang="en-US" sz="28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能力</a:t>
            </a:r>
            <a:endParaRPr lang="en-US" altLang="zh-TW" sz="2800" dirty="0" smtClean="0">
              <a:solidFill>
                <a:srgbClr val="00B0F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endParaRPr lang="zh-TW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尾</a:t>
            </a:r>
            <a:r>
              <a:rPr lang="zh-TW" altLang="en-US" sz="2800" dirty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獸的查克拉不論是質或量都遠遠超越人類的</a:t>
            </a:r>
            <a:r>
              <a:rPr lang="zh-TW" altLang="en-US" sz="2800" dirty="0" smtClean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水</a:t>
            </a:r>
            <a:r>
              <a:rPr lang="zh-TW" altLang="en-US" sz="2800" dirty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坪</a:t>
            </a:r>
            <a:r>
              <a:rPr lang="zh-TW" altLang="en-US" sz="2800" dirty="0" smtClean="0">
                <a:solidFill>
                  <a:schemeClr val="tx1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endParaRPr lang="zh-TW" altLang="en-US" sz="2800" dirty="0">
              <a:solidFill>
                <a:schemeClr val="tx1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86" y="1866533"/>
            <a:ext cx="5853601" cy="40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025" y="1005072"/>
            <a:ext cx="10515600" cy="869582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sz="32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/>
            </a:r>
            <a:br>
              <a:rPr lang="en-US" altLang="zh-TW" sz="3200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白眼</a:t>
            </a:r>
            <a:r>
              <a:rPr lang="en-US" altLang="zh-TW" b="1" dirty="0">
                <a:solidFill>
                  <a:srgbClr val="FFFF0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: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白眼的具體能力是：透視能力</a:t>
            </a:r>
            <a:r>
              <a:rPr lang="en-US" altLang="zh-TW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,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大範圍遠距視物。視野達近乎</a:t>
            </a:r>
            <a:r>
              <a:rPr lang="en-US" altLang="zh-TW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360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度，已知可看到</a:t>
            </a:r>
            <a:r>
              <a:rPr lang="en-US" altLang="zh-TW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10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千米遠，可以發現一公里內的查克拉</a:t>
            </a:r>
            <a:r>
              <a:rPr lang="zh-TW" altLang="en-US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流動</a:t>
            </a:r>
            <a:r>
              <a:rPr lang="zh-TW" alt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，</a:t>
            </a:r>
            <a:r>
              <a:rPr lang="zh-TW" altLang="en-US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是日向一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族的血</a:t>
            </a:r>
            <a:r>
              <a:rPr lang="zh-TW" altLang="en-US" dirty="0" smtClean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>繼限界</a:t>
            </a:r>
            <a:r>
              <a:rPr lang="zh-TW" altLang="en-US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。</a:t>
            </a:r>
            <a:r>
              <a:rPr lang="en-US" altLang="zh-TW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  <a:t/>
            </a:r>
            <a:br>
              <a:rPr lang="en-US" altLang="zh-TW" dirty="0">
                <a:solidFill>
                  <a:srgbClr val="00B0F0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  <a:cs typeface="+mn-cs"/>
              </a:rPr>
            </a:br>
            <a:endParaRPr lang="zh-TW" altLang="en-US" dirty="0">
              <a:solidFill>
                <a:schemeClr val="accent6">
                  <a:lumMod val="75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238" y="3156155"/>
            <a:ext cx="6929008" cy="226577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AD9D7B">
                    <a:lumMod val="75000"/>
                  </a:srgb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華康談楷體W5" panose="03000509000000000000" pitchFamily="65" charset="-120"/>
                <a:ea typeface="華康談楷體W5" panose="03000509000000000000" pitchFamily="65" charset="-120"/>
              </a:rPr>
              <a:t>日向</a:t>
            </a:r>
            <a:r>
              <a:rPr lang="zh-TW" altLang="en-US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AD9D7B">
                    <a:lumMod val="75000"/>
                  </a:srgb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華康談楷體W5" panose="03000509000000000000" pitchFamily="65" charset="-120"/>
                <a:ea typeface="華康談楷體W5" panose="03000509000000000000" pitchFamily="65" charset="-120"/>
              </a:rPr>
              <a:t>雛田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18" y="2875935"/>
            <a:ext cx="7269181" cy="39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446" y="1238864"/>
            <a:ext cx="10515600" cy="1725561"/>
          </a:xfrm>
        </p:spPr>
        <p:txBody>
          <a:bodyPr>
            <a:noAutofit/>
          </a:bodyPr>
          <a:lstStyle/>
          <a:p>
            <a:pPr marL="228600" lvl="8" indent="-228600" rt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寫輪眼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:</a:t>
            </a:r>
            <a:r>
              <a:rPr lang="zh-TW" altLang="en-US" sz="3600" kern="1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寫</a:t>
            </a:r>
            <a:r>
              <a:rPr lang="zh-TW" altLang="en-US" sz="3600" kern="1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輪眼擁有超強的洞察力，將看過的忍術</a:t>
            </a:r>
            <a:r>
              <a:rPr lang="zh-TW" altLang="en-US" sz="3600" kern="12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複製</a:t>
            </a:r>
            <a:r>
              <a:rPr lang="zh-TW" altLang="en-US" sz="3600" kern="1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，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並有一定的幻術能力。是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宇智波一族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的血繼限界，分為三個形態。靠血統傳遞，但也可以靠移植眼球的方式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取得</a:t>
            </a:r>
            <a:r>
              <a:rPr lang="zh-TW" altLang="en-US" sz="3600" kern="12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</a:br>
            <a:endParaRPr lang="zh-TW" altLang="en-US" sz="3600" dirty="0">
              <a:solidFill>
                <a:srgbClr val="00B0F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277" y="3236033"/>
            <a:ext cx="4090771" cy="25849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3677" y="3357117"/>
            <a:ext cx="2418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旗木卡</a:t>
            </a:r>
            <a:r>
              <a:rPr lang="zh-TW" altLang="en-US" sz="3200" b="1" dirty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卡西</a:t>
            </a:r>
            <a:endParaRPr lang="zh-TW" altLang="en-US" sz="3200" dirty="0">
              <a:solidFill>
                <a:srgbClr val="FF000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9022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75946"/>
            <a:ext cx="10515600" cy="714742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zh-TW" altLang="en-US" sz="3600" b="1" dirty="0">
                <a:solidFill>
                  <a:srgbClr val="FF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輪迴眼</a:t>
            </a:r>
            <a:r>
              <a:rPr lang="en-US" altLang="zh-TW" sz="3600" dirty="0">
                <a:solidFill>
                  <a:srgbClr val="FFFF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六道仙人長子</a:t>
            </a:r>
            <a:r>
              <a:rPr lang="zh-TW" altLang="en-US" sz="3600" b="1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因陀羅</a:t>
            </a:r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的後​​裔</a:t>
            </a:r>
            <a:r>
              <a:rPr lang="zh-TW" altLang="en-US" sz="3600" b="1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宇智波一族</a:t>
            </a:r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的血繼限界，可以通過強烈情緒刺激開眼並不斷</a:t>
            </a:r>
            <a:r>
              <a:rPr lang="zh-TW" altLang="en-US" sz="3600" dirty="0" smtClean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進化，因</a:t>
            </a:r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陀羅的轉生者在得到阿修羅的力量之後可以進化為輪迴眼。</a:t>
            </a:r>
            <a:r>
              <a:rPr lang="en-US" altLang="zh-TW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/>
            </a:r>
            <a:br>
              <a:rPr lang="en-US" altLang="zh-TW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</a:br>
            <a:r>
              <a:rPr lang="zh-TW" altLang="en-US" sz="2400" dirty="0" smtClean="0">
                <a:solidFill>
                  <a:srgbClr val="000000"/>
                </a:solidFill>
                <a:latin typeface="Open Sans"/>
                <a:cs typeface="+mn-cs"/>
              </a:rPr>
              <a:t>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4252" y="2469117"/>
            <a:ext cx="3913971" cy="25849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8123" y="3634805"/>
            <a:ext cx="3247103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六勾玉</a:t>
            </a:r>
            <a:r>
              <a:rPr lang="en-US" altLang="zh-TW" sz="3200" b="1" dirty="0">
                <a:solidFill>
                  <a:schemeClr val="accent5">
                    <a:lumMod val="75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 輪迴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眼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pPr marL="228600" lvl="0" indent="-228600">
              <a:spcBef>
                <a:spcPts val="1000"/>
              </a:spcBef>
            </a:pPr>
            <a:endParaRPr lang="en-US" altLang="zh-TW" sz="24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lvl="0" indent="-228600">
              <a:spcBef>
                <a:spcPts val="1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宇智波佐助</a:t>
            </a:r>
            <a:endParaRPr lang="en-US" altLang="zh-TW" sz="3200" b="1" dirty="0" smtClean="0">
              <a:solidFill>
                <a:srgbClr val="FF000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86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72935" y="360481"/>
            <a:ext cx="7920892" cy="4699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solidFill>
                  <a:srgbClr val="FFC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  三大</a:t>
            </a:r>
            <a:r>
              <a:rPr lang="zh-TW" altLang="en-US" sz="6000" dirty="0">
                <a:solidFill>
                  <a:srgbClr val="FFC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家族</a:t>
            </a:r>
            <a:r>
              <a:rPr lang="zh-TW" altLang="en-US" sz="6000" dirty="0">
                <a:solidFill>
                  <a:srgbClr val="FFC000"/>
                </a:solidFill>
              </a:rPr>
              <a:t/>
            </a:r>
            <a:br>
              <a:rPr lang="zh-TW" altLang="en-US" sz="6000" dirty="0">
                <a:solidFill>
                  <a:srgbClr val="FFC000"/>
                </a:solidFill>
              </a:rPr>
            </a:br>
            <a:r>
              <a:rPr lang="zh-TW" altLang="en-US" sz="6000" dirty="0" smtClean="0">
                <a:solidFill>
                  <a:srgbClr val="FFC000"/>
                </a:solidFill>
              </a:rPr>
              <a:t>    </a:t>
            </a:r>
            <a:r>
              <a:rPr lang="zh-TW" altLang="en-US" sz="6000" b="1" dirty="0" smtClean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宇</a:t>
            </a:r>
            <a:r>
              <a:rPr lang="zh-TW" altLang="en-US" sz="6000" b="1" dirty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智</a:t>
            </a:r>
            <a:r>
              <a:rPr lang="zh-TW" altLang="en-US" sz="6000" b="1" dirty="0" smtClean="0">
                <a:solidFill>
                  <a:srgbClr val="FF000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  <a:cs typeface="+mn-cs"/>
              </a:rPr>
              <a:t>波</a:t>
            </a:r>
            <a:endParaRPr lang="zh-TW" altLang="en-US" sz="6000" dirty="0">
              <a:solidFill>
                <a:srgbClr val="FF000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35229"/>
            <a:ext cx="12192000" cy="5568462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宇智波一族是火之國木葉忍者村最強大的氏族之一，以擅長三大瞳術之一的寫輪眼而聞名。宇智波是六道仙人長子因陀羅後裔，繼承仙人之眼，與千手一族共同建立木葉村。</a:t>
            </a:r>
            <a:b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</a:br>
            <a: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/>
            </a:r>
            <a:br>
              <a:rPr lang="zh-TW" altLang="en-US" sz="3600" dirty="0">
                <a:solidFill>
                  <a:srgbClr val="00B0F0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</a:br>
            <a:endParaRPr lang="zh-TW" altLang="en-US" sz="3600" dirty="0">
              <a:solidFill>
                <a:srgbClr val="00B0F0"/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2" y="3954023"/>
            <a:ext cx="4988629" cy="29039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56" y="431482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907</TotalTime>
  <Words>654</Words>
  <Application>Microsoft Office PowerPoint</Application>
  <PresentationFormat>寬螢幕</PresentationFormat>
  <Paragraphs>70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Microsoft YaHei</vt:lpstr>
      <vt:lpstr>華康娃娃體W7</vt:lpstr>
      <vt:lpstr>華康談楷體W5</vt:lpstr>
      <vt:lpstr>華康談楷體W5(P)</vt:lpstr>
      <vt:lpstr>微軟正黑體</vt:lpstr>
      <vt:lpstr>Arial</vt:lpstr>
      <vt:lpstr>Calisto MT</vt:lpstr>
      <vt:lpstr>Open Sans</vt:lpstr>
      <vt:lpstr>Trebuchet MS</vt:lpstr>
      <vt:lpstr>Wingdings 2</vt:lpstr>
      <vt:lpstr>石板</vt:lpstr>
      <vt:lpstr>   火影忍者</vt:lpstr>
      <vt:lpstr>研究動機</vt:lpstr>
      <vt:lpstr>研究問題</vt:lpstr>
      <vt:lpstr>研究方法         研究方法        </vt:lpstr>
      <vt:lpstr>查克拉的應用</vt:lpstr>
      <vt:lpstr> 白眼:白眼的具體能力是：透視能力,大範圍遠距視物。視野達近乎360度，已知可看到10千米遠，可以發現一公里內的查克拉流動，是日向一族的血繼限界。 </vt:lpstr>
      <vt:lpstr>寫輪眼:寫輪眼擁有超強的洞察力，將看過的忍術複製，並有一定的幻術能力。是宇智波一族的血繼限界，分為三個形態。靠血統傳遞，但也可以靠移植眼球的方式取得。 </vt:lpstr>
      <vt:lpstr>輪迴眼:六道仙人長子因陀羅的後​​裔宇智波一族的血繼限界，可以通過強烈情緒刺激開眼並不斷進化，因陀羅的轉生者在得到阿修羅的力量之後可以進化為輪迴眼。  </vt:lpstr>
      <vt:lpstr>  三大家族     宇智波</vt:lpstr>
      <vt:lpstr>旋渦</vt:lpstr>
      <vt:lpstr>千手</vt:lpstr>
      <vt:lpstr>                    影片欣賞</vt:lpstr>
      <vt:lpstr>研究心得      研究心得                                                                   </vt:lpstr>
      <vt:lpstr>THE      END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火影忍者</dc:title>
  <dc:creator>好神拖 cfc</dc:creator>
  <cp:lastModifiedBy>user</cp:lastModifiedBy>
  <cp:revision>72</cp:revision>
  <dcterms:created xsi:type="dcterms:W3CDTF">2018-09-12T13:29:05Z</dcterms:created>
  <dcterms:modified xsi:type="dcterms:W3CDTF">2018-12-11T05:07:02Z</dcterms:modified>
</cp:coreProperties>
</file>