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1"/>
  </p:notesMasterIdLst>
  <p:sldIdLst>
    <p:sldId id="690" r:id="rId2"/>
    <p:sldId id="721" r:id="rId3"/>
    <p:sldId id="722" r:id="rId4"/>
    <p:sldId id="723" r:id="rId5"/>
    <p:sldId id="724" r:id="rId6"/>
    <p:sldId id="725" r:id="rId7"/>
    <p:sldId id="726" r:id="rId8"/>
    <p:sldId id="727" r:id="rId9"/>
    <p:sldId id="728" r:id="rId10"/>
    <p:sldId id="729" r:id="rId11"/>
    <p:sldId id="730" r:id="rId12"/>
    <p:sldId id="736" r:id="rId13"/>
    <p:sldId id="737" r:id="rId14"/>
    <p:sldId id="731" r:id="rId15"/>
    <p:sldId id="732" r:id="rId16"/>
    <p:sldId id="733" r:id="rId17"/>
    <p:sldId id="734" r:id="rId18"/>
    <p:sldId id="738" r:id="rId19"/>
    <p:sldId id="73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127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37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000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418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998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804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41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079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031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23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00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76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39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3110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57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226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31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10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九、溪谷間的野鳥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156325" y="1484313"/>
            <a:ext cx="223202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澤</a:t>
            </a:r>
            <a:endParaRPr lang="en-US" altLang="zh-TW" sz="6000" b="1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深山大澤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58888" y="1552575"/>
            <a:ext cx="345598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遷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見異思遷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事過境遷</a:t>
            </a:r>
          </a:p>
        </p:txBody>
      </p:sp>
    </p:spTree>
    <p:extLst>
      <p:ext uri="{BB962C8B-B14F-4D97-AF65-F5344CB8AC3E}">
        <p14:creationId xmlns:p14="http://schemas.microsoft.com/office/powerpoint/2010/main" val="360845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3492500" y="1484313"/>
            <a:ext cx="489585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隱</a:t>
            </a:r>
            <a:endParaRPr lang="en-US" altLang="zh-TW" sz="6000" b="1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若隱若現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直言不隱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難言之隱</a:t>
            </a:r>
          </a:p>
        </p:txBody>
      </p:sp>
    </p:spTree>
    <p:extLst>
      <p:ext uri="{BB962C8B-B14F-4D97-AF65-F5344CB8AC3E}">
        <p14:creationId xmlns:p14="http://schemas.microsoft.com/office/powerpoint/2010/main" val="11455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156325" y="1484313"/>
            <a:ext cx="223202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潭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龍潭虎穴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39975" y="1552575"/>
            <a:ext cx="23749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執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執迷不悟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06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156325" y="1484313"/>
            <a:ext cx="223202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狹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狹路相逢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39975" y="1552575"/>
            <a:ext cx="23749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孤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一意孤行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16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神色自若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離群索居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47813" y="1484313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成群結隊</a:t>
            </a:r>
          </a:p>
        </p:txBody>
      </p:sp>
    </p:spTree>
    <p:extLst>
      <p:ext uri="{BB962C8B-B14F-4D97-AF65-F5344CB8AC3E}">
        <p14:creationId xmlns:p14="http://schemas.microsoft.com/office/powerpoint/2010/main" val="248265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627784" y="1566613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南遷北移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3568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自給自足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48064" y="1566613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孤獨悠閒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308304" y="1566613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形單影隻</a:t>
            </a:r>
          </a:p>
        </p:txBody>
      </p:sp>
    </p:spTree>
    <p:extLst>
      <p:ext uri="{BB962C8B-B14F-4D97-AF65-F5344CB8AC3E}">
        <p14:creationId xmlns:p14="http://schemas.microsoft.com/office/powerpoint/2010/main" val="166037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湍、喘</a:t>
            </a:r>
            <a:r>
              <a:rPr lang="zh-TW" altLang="en-US" sz="6000" b="1" smtClean="0">
                <a:solidFill>
                  <a:srgbClr val="0000FF"/>
                </a:solidFill>
                <a:effectLst/>
                <a:latin typeface="新細明體" panose="02020500000000000000" pitchFamily="18" charset="-120"/>
              </a:rPr>
              <a:t>、揣、端</a:t>
            </a:r>
            <a:endParaRPr lang="zh-TW" altLang="en-US" sz="6000" b="1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364163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蝦、瑕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、暇、假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924300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狹、挾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、俠、峽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1692275" y="836613"/>
            <a:ext cx="2016125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複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、復、腹、馥、覆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68313" y="836613"/>
            <a:ext cx="115252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擊、繫</a:t>
            </a:r>
          </a:p>
        </p:txBody>
      </p:sp>
    </p:spTree>
    <p:extLst>
      <p:ext uri="{BB962C8B-B14F-4D97-AF65-F5344CB8AC3E}">
        <p14:creationId xmlns:p14="http://schemas.microsoft.com/office/powerpoint/2010/main" val="25139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26696" grpId="0" build="p"/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164388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沼、昭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</a:rPr>
              <a:t>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</a:rPr>
              <a:t>招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、召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580063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澤、擇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、譯、釋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779838" y="908050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隱、穩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、癮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1951038" y="871538"/>
            <a:ext cx="1152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喧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、瑄、渲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95288" y="836613"/>
            <a:ext cx="11525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瀑、曝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、爆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5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26695" grpId="0" build="p"/>
      <p:bldP spid="626696" grpId="0" build="p"/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164388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潭、譚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</a:rPr>
              <a:t>、罈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580063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獵、臘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779838" y="908050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銜、衍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2166138" y="861436"/>
            <a:ext cx="1152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域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95288" y="836613"/>
            <a:ext cx="11525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孤、狐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、弧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9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26695" grpId="0" build="p"/>
      <p:bldP spid="626696" grpId="0" build="p"/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372225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給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27538" y="765175"/>
            <a:ext cx="1152525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供給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、自給自足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875" y="692150"/>
            <a:ext cx="1152525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給錢</a:t>
            </a:r>
            <a:r>
              <a:rPr lang="zh-TW" altLang="en-US" sz="6000" b="1">
                <a:solidFill>
                  <a:srgbClr val="0000FF"/>
                </a:solidFill>
                <a:latin typeface="新細明體" panose="02020500000000000000" pitchFamily="18" charset="-120"/>
              </a:rPr>
              <a:t>、給我東西</a:t>
            </a:r>
            <a:endParaRPr lang="zh-TW" altLang="en-US" sz="60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3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淙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8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銜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澤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3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孤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閒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隱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喧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瀑</a:t>
            </a:r>
          </a:p>
        </p:txBody>
      </p:sp>
    </p:spTree>
    <p:extLst>
      <p:ext uri="{BB962C8B-B14F-4D97-AF65-F5344CB8AC3E}">
        <p14:creationId xmlns:p14="http://schemas.microsoft.com/office/powerpoint/2010/main" val="293480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生字延伸四</a:t>
            </a:r>
            <a:r>
              <a:rPr lang="zh-TW" altLang="en-US" dirty="0" smtClean="0">
                <a:solidFill>
                  <a:srgbClr val="0000FF"/>
                </a:solidFill>
                <a:effectLst/>
              </a:rPr>
              <a:t>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3438" y="1484313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循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循循善誘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8" y="1609725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箭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一箭雙鵰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一箭之地</a:t>
            </a:r>
          </a:p>
        </p:txBody>
      </p:sp>
    </p:spTree>
    <p:extLst>
      <p:ext uri="{BB962C8B-B14F-4D97-AF65-F5344CB8AC3E}">
        <p14:creationId xmlns:p14="http://schemas.microsoft.com/office/powerpoint/2010/main" val="41138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87900" y="1484313"/>
            <a:ext cx="360045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銜</a:t>
            </a:r>
            <a:endParaRPr lang="en-US" altLang="zh-TW" sz="6000" b="1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結草銜環</a:t>
            </a:r>
            <a:endParaRPr lang="en-US" altLang="zh-TW" sz="6000" b="1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首尾相銜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338296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攻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以毒攻毒</a:t>
            </a:r>
            <a:endParaRPr lang="en-US" altLang="zh-TW" sz="6000" b="1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群起攻之</a:t>
            </a:r>
          </a:p>
        </p:txBody>
      </p:sp>
    </p:spTree>
    <p:extLst>
      <p:ext uri="{BB962C8B-B14F-4D97-AF65-F5344CB8AC3E}">
        <p14:creationId xmlns:p14="http://schemas.microsoft.com/office/powerpoint/2010/main" val="2143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156325" y="1484313"/>
            <a:ext cx="223202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FF0000"/>
                </a:solidFill>
                <a:effectLst/>
              </a:rPr>
              <a:t>擊</a:t>
            </a:r>
            <a:endParaRPr lang="en-US" altLang="zh-TW" sz="6000" b="1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smtClean="0">
                <a:solidFill>
                  <a:srgbClr val="0000FF"/>
                </a:solidFill>
                <a:effectLst/>
              </a:rPr>
              <a:t>聲東擊西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39975" y="1552575"/>
            <a:ext cx="23749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固</a:t>
            </a:r>
            <a:endParaRPr lang="en-US" altLang="zh-TW" sz="60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根深柢固</a:t>
            </a:r>
          </a:p>
        </p:txBody>
      </p:sp>
    </p:spTree>
    <p:extLst>
      <p:ext uri="{BB962C8B-B14F-4D97-AF65-F5344CB8AC3E}">
        <p14:creationId xmlns:p14="http://schemas.microsoft.com/office/powerpoint/2010/main" val="34096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3827</TotalTime>
  <Words>219</Words>
  <Application>Microsoft Office PowerPoint</Application>
  <PresentationFormat>如螢幕大小 (4:3)</PresentationFormat>
  <Paragraphs>100</Paragraphs>
  <Slides>19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新細明體</vt:lpstr>
      <vt:lpstr>Calibri</vt:lpstr>
      <vt:lpstr>Times New Roman</vt:lpstr>
      <vt:lpstr>Wingdings</vt:lpstr>
      <vt:lpstr>gwall</vt:lpstr>
      <vt:lpstr>九、溪谷間的野鳥</vt:lpstr>
      <vt:lpstr>本課的生字</vt:lpstr>
      <vt:lpstr>PowerPoint 簡報</vt:lpstr>
      <vt:lpstr>PowerPoint 簡報</vt:lpstr>
      <vt:lpstr>PowerPoint 簡報</vt:lpstr>
      <vt:lpstr>PowerPoint 簡報</vt:lpstr>
      <vt:lpstr>生字延伸四字詞語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找出課文中的四字詞語</vt:lpstr>
      <vt:lpstr>PowerPoint 簡報</vt:lpstr>
      <vt:lpstr>本課的形近字</vt:lpstr>
      <vt:lpstr>PowerPoint 簡報</vt:lpstr>
      <vt:lpstr>PowerPoint 簡報</vt:lpstr>
      <vt:lpstr>本課的多音字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860</cp:revision>
  <cp:lastPrinted>1601-01-01T00:00:00Z</cp:lastPrinted>
  <dcterms:created xsi:type="dcterms:W3CDTF">2005-09-11T13:17:35Z</dcterms:created>
  <dcterms:modified xsi:type="dcterms:W3CDTF">2016-11-10T07:08:30Z</dcterms:modified>
</cp:coreProperties>
</file>