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364" r:id="rId2"/>
    <p:sldId id="256" r:id="rId3"/>
    <p:sldId id="313" r:id="rId4"/>
    <p:sldId id="352" r:id="rId5"/>
    <p:sldId id="258" r:id="rId6"/>
    <p:sldId id="353" r:id="rId7"/>
    <p:sldId id="354" r:id="rId8"/>
    <p:sldId id="360" r:id="rId9"/>
    <p:sldId id="268" r:id="rId10"/>
    <p:sldId id="286" r:id="rId11"/>
    <p:sldId id="348" r:id="rId12"/>
    <p:sldId id="363" r:id="rId13"/>
    <p:sldId id="356" r:id="rId14"/>
    <p:sldId id="357" r:id="rId15"/>
    <p:sldId id="358" r:id="rId16"/>
    <p:sldId id="359" r:id="rId17"/>
    <p:sldId id="365" r:id="rId18"/>
    <p:sldId id="361" r:id="rId19"/>
    <p:sldId id="362" r:id="rId20"/>
    <p:sldId id="355" r:id="rId21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Catamaran Thin" panose="02020500000000000000" charset="0"/>
      <p:bold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Didact Gothic" panose="02020500000000000000" charset="0"/>
      <p:regular r:id="rId30"/>
    </p:embeddedFont>
    <p:embeddedFont>
      <p:font typeface="微軟正黑體" panose="020B0604030504040204" pitchFamily="34" charset="-120"/>
      <p:regular r:id="rId31"/>
      <p:bold r:id="rId32"/>
    </p:embeddedFont>
    <p:embeddedFont>
      <p:font typeface="標楷體" panose="03000509000000000000" pitchFamily="65" charset="-12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D4527-1E80-42A1-AC61-F9DEF56BF60A}">
  <a:tblStyle styleId="{686D4527-1E80-42A1-AC61-F9DEF56BF6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590EE5-FFCA-4FBE-8445-380261BEC515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B33FE8-5BC5-4E5C-A58B-E92E0CFA35B4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66C0DD-2F26-40E0-A61E-4B9C7C743627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AF59EE-575F-479F-A398-AA18B6BFA0DF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9447B5-9259-4F19-B203-715DACD1CF62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BB891E-A3AC-4078-9E69-25CC10213CF4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162EC6-3432-4983-A606-1539E8DEADAB}" styleName="Table_7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6" name="Google Shape;25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b3480b2f36_1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b3480b2f36_1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03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b2db8589e5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b2db8589e5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b3480b2f36_1_3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b3480b2f36_1_3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b3480b2f36_1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b3480b2f36_1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b3480b2f36_1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b3480b2f36_1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44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/>
          <p:nvPr/>
        </p:nvSpPr>
        <p:spPr>
          <a:xfrm>
            <a:off x="8585853" y="4080728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4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585853" y="3164043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1"/>
                </a:lnTo>
                <a:cubicBezTo>
                  <a:pt x="16586" y="3192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585853" y="13310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0"/>
                </a:lnTo>
                <a:cubicBezTo>
                  <a:pt x="16586" y="3191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585853" y="4147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0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8"/>
                </a:lnTo>
                <a:cubicBezTo>
                  <a:pt x="16586" y="3179"/>
                  <a:pt x="13395" y="0"/>
                  <a:pt x="9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-59509" y="784790"/>
            <a:ext cx="328396" cy="3862147"/>
            <a:chOff x="-135709" y="784790"/>
            <a:chExt cx="328396" cy="3862147"/>
          </a:xfrm>
        </p:grpSpPr>
        <p:sp>
          <p:nvSpPr>
            <p:cNvPr id="33" name="Google Shape;33;p2"/>
            <p:cNvSpPr/>
            <p:nvPr/>
          </p:nvSpPr>
          <p:spPr>
            <a:xfrm>
              <a:off x="-135709" y="784790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35709" y="1193832"/>
              <a:ext cx="328396" cy="180444"/>
            </a:xfrm>
            <a:custGeom>
              <a:avLst/>
              <a:gdLst/>
              <a:ahLst/>
              <a:cxnLst/>
              <a:rect l="l" t="t" r="r" b="b"/>
              <a:pathLst>
                <a:path w="10228" h="5620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35709" y="1602843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1"/>
                  </a:lnTo>
                  <a:lnTo>
                    <a:pt x="7418" y="5621"/>
                  </a:lnTo>
                  <a:cubicBezTo>
                    <a:pt x="8966" y="5621"/>
                    <a:pt x="10216" y="4370"/>
                    <a:pt x="10228" y="2823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35709" y="2011885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35709" y="242166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47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35709" y="2830709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35709" y="323975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35709" y="364876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59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35709" y="4057804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35709" y="446684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176210" y="216722"/>
            <a:ext cx="8474036" cy="4703620"/>
          </a:xfrm>
          <a:custGeom>
            <a:avLst/>
            <a:gdLst/>
            <a:ahLst/>
            <a:cxnLst/>
            <a:rect l="l" t="t" r="r" b="b"/>
            <a:pathLst>
              <a:path w="263927" h="146496" extrusionOk="0">
                <a:moveTo>
                  <a:pt x="3680" y="1"/>
                </a:moveTo>
                <a:cubicBezTo>
                  <a:pt x="1644" y="108"/>
                  <a:pt x="1" y="1763"/>
                  <a:pt x="1" y="3787"/>
                </a:cubicBezTo>
                <a:lnTo>
                  <a:pt x="1" y="15777"/>
                </a:lnTo>
                <a:cubicBezTo>
                  <a:pt x="287" y="15717"/>
                  <a:pt x="572" y="15693"/>
                  <a:pt x="858" y="15693"/>
                </a:cubicBezTo>
                <a:cubicBezTo>
                  <a:pt x="899" y="15692"/>
                  <a:pt x="941" y="15692"/>
                  <a:pt x="982" y="15692"/>
                </a:cubicBezTo>
                <a:cubicBezTo>
                  <a:pt x="3560" y="15692"/>
                  <a:pt x="5764" y="17878"/>
                  <a:pt x="5799" y="20468"/>
                </a:cubicBezTo>
                <a:cubicBezTo>
                  <a:pt x="5823" y="23147"/>
                  <a:pt x="3656" y="25325"/>
                  <a:pt x="977" y="25325"/>
                </a:cubicBezTo>
                <a:cubicBezTo>
                  <a:pt x="644" y="25325"/>
                  <a:pt x="322" y="25302"/>
                  <a:pt x="1" y="25230"/>
                </a:cubicBezTo>
                <a:lnTo>
                  <a:pt x="1" y="28504"/>
                </a:lnTo>
                <a:cubicBezTo>
                  <a:pt x="287" y="28445"/>
                  <a:pt x="572" y="28409"/>
                  <a:pt x="858" y="28409"/>
                </a:cubicBezTo>
                <a:cubicBezTo>
                  <a:pt x="893" y="28408"/>
                  <a:pt x="928" y="28408"/>
                  <a:pt x="962" y="28408"/>
                </a:cubicBezTo>
                <a:cubicBezTo>
                  <a:pt x="3549" y="28408"/>
                  <a:pt x="5764" y="30587"/>
                  <a:pt x="5799" y="33184"/>
                </a:cubicBezTo>
                <a:cubicBezTo>
                  <a:pt x="5823" y="35862"/>
                  <a:pt x="3656" y="38053"/>
                  <a:pt x="977" y="38053"/>
                </a:cubicBezTo>
                <a:cubicBezTo>
                  <a:pt x="644" y="38053"/>
                  <a:pt x="322" y="38029"/>
                  <a:pt x="1" y="37946"/>
                </a:cubicBezTo>
                <a:lnTo>
                  <a:pt x="1" y="41220"/>
                </a:lnTo>
                <a:cubicBezTo>
                  <a:pt x="287" y="41161"/>
                  <a:pt x="572" y="41137"/>
                  <a:pt x="858" y="41137"/>
                </a:cubicBezTo>
                <a:cubicBezTo>
                  <a:pt x="893" y="41136"/>
                  <a:pt x="928" y="41136"/>
                  <a:pt x="962" y="41136"/>
                </a:cubicBezTo>
                <a:cubicBezTo>
                  <a:pt x="3549" y="41136"/>
                  <a:pt x="5764" y="43315"/>
                  <a:pt x="5799" y="45911"/>
                </a:cubicBezTo>
                <a:cubicBezTo>
                  <a:pt x="5823" y="48590"/>
                  <a:pt x="3656" y="50781"/>
                  <a:pt x="977" y="50781"/>
                </a:cubicBezTo>
                <a:cubicBezTo>
                  <a:pt x="644" y="50781"/>
                  <a:pt x="322" y="50745"/>
                  <a:pt x="1" y="50674"/>
                </a:cubicBezTo>
                <a:lnTo>
                  <a:pt x="1" y="53948"/>
                </a:lnTo>
                <a:cubicBezTo>
                  <a:pt x="287" y="53888"/>
                  <a:pt x="572" y="53865"/>
                  <a:pt x="858" y="53865"/>
                </a:cubicBezTo>
                <a:cubicBezTo>
                  <a:pt x="893" y="53864"/>
                  <a:pt x="928" y="53863"/>
                  <a:pt x="962" y="53863"/>
                </a:cubicBezTo>
                <a:cubicBezTo>
                  <a:pt x="3549" y="53863"/>
                  <a:pt x="5764" y="56043"/>
                  <a:pt x="5799" y="58639"/>
                </a:cubicBezTo>
                <a:cubicBezTo>
                  <a:pt x="5823" y="61318"/>
                  <a:pt x="3656" y="63509"/>
                  <a:pt x="977" y="63509"/>
                </a:cubicBezTo>
                <a:cubicBezTo>
                  <a:pt x="644" y="63509"/>
                  <a:pt x="322" y="63473"/>
                  <a:pt x="1" y="63402"/>
                </a:cubicBezTo>
                <a:lnTo>
                  <a:pt x="1" y="66676"/>
                </a:lnTo>
                <a:cubicBezTo>
                  <a:pt x="287" y="66616"/>
                  <a:pt x="572" y="66592"/>
                  <a:pt x="858" y="66592"/>
                </a:cubicBezTo>
                <a:cubicBezTo>
                  <a:pt x="893" y="66592"/>
                  <a:pt x="928" y="66591"/>
                  <a:pt x="962" y="66591"/>
                </a:cubicBezTo>
                <a:cubicBezTo>
                  <a:pt x="3549" y="66591"/>
                  <a:pt x="5764" y="68770"/>
                  <a:pt x="5799" y="71367"/>
                </a:cubicBezTo>
                <a:cubicBezTo>
                  <a:pt x="5823" y="74046"/>
                  <a:pt x="3656" y="76225"/>
                  <a:pt x="977" y="76225"/>
                </a:cubicBezTo>
                <a:cubicBezTo>
                  <a:pt x="644" y="76225"/>
                  <a:pt x="322" y="76201"/>
                  <a:pt x="1" y="76129"/>
                </a:cubicBezTo>
                <a:lnTo>
                  <a:pt x="1" y="79403"/>
                </a:lnTo>
                <a:cubicBezTo>
                  <a:pt x="287" y="79344"/>
                  <a:pt x="572" y="79308"/>
                  <a:pt x="858" y="79308"/>
                </a:cubicBezTo>
                <a:cubicBezTo>
                  <a:pt x="893" y="79307"/>
                  <a:pt x="928" y="79307"/>
                  <a:pt x="962" y="79307"/>
                </a:cubicBezTo>
                <a:cubicBezTo>
                  <a:pt x="3549" y="79307"/>
                  <a:pt x="5764" y="81486"/>
                  <a:pt x="5799" y="84095"/>
                </a:cubicBezTo>
                <a:cubicBezTo>
                  <a:pt x="5823" y="86773"/>
                  <a:pt x="3656" y="88952"/>
                  <a:pt x="977" y="88952"/>
                </a:cubicBezTo>
                <a:cubicBezTo>
                  <a:pt x="644" y="88952"/>
                  <a:pt x="322" y="88928"/>
                  <a:pt x="1" y="88857"/>
                </a:cubicBezTo>
                <a:lnTo>
                  <a:pt x="1" y="92131"/>
                </a:lnTo>
                <a:cubicBezTo>
                  <a:pt x="287" y="92072"/>
                  <a:pt x="572" y="92036"/>
                  <a:pt x="858" y="92036"/>
                </a:cubicBezTo>
                <a:cubicBezTo>
                  <a:pt x="893" y="92035"/>
                  <a:pt x="928" y="92035"/>
                  <a:pt x="962" y="92035"/>
                </a:cubicBezTo>
                <a:cubicBezTo>
                  <a:pt x="3549" y="92035"/>
                  <a:pt x="5764" y="94214"/>
                  <a:pt x="5799" y="96810"/>
                </a:cubicBezTo>
                <a:cubicBezTo>
                  <a:pt x="5823" y="99489"/>
                  <a:pt x="3656" y="101680"/>
                  <a:pt x="977" y="101680"/>
                </a:cubicBezTo>
                <a:cubicBezTo>
                  <a:pt x="644" y="101680"/>
                  <a:pt x="322" y="101656"/>
                  <a:pt x="1" y="101573"/>
                </a:cubicBezTo>
                <a:lnTo>
                  <a:pt x="1" y="104847"/>
                </a:lnTo>
                <a:cubicBezTo>
                  <a:pt x="287" y="104788"/>
                  <a:pt x="572" y="104764"/>
                  <a:pt x="858" y="104764"/>
                </a:cubicBezTo>
                <a:cubicBezTo>
                  <a:pt x="893" y="104763"/>
                  <a:pt x="928" y="104763"/>
                  <a:pt x="962" y="104763"/>
                </a:cubicBezTo>
                <a:cubicBezTo>
                  <a:pt x="3549" y="104763"/>
                  <a:pt x="5764" y="106942"/>
                  <a:pt x="5799" y="109538"/>
                </a:cubicBezTo>
                <a:cubicBezTo>
                  <a:pt x="5823" y="112217"/>
                  <a:pt x="3656" y="114408"/>
                  <a:pt x="977" y="114408"/>
                </a:cubicBezTo>
                <a:cubicBezTo>
                  <a:pt x="644" y="114408"/>
                  <a:pt x="322" y="114372"/>
                  <a:pt x="1" y="114301"/>
                </a:cubicBezTo>
                <a:lnTo>
                  <a:pt x="1" y="117575"/>
                </a:lnTo>
                <a:cubicBezTo>
                  <a:pt x="287" y="117515"/>
                  <a:pt x="572" y="117491"/>
                  <a:pt x="858" y="117491"/>
                </a:cubicBezTo>
                <a:cubicBezTo>
                  <a:pt x="893" y="117491"/>
                  <a:pt x="928" y="117490"/>
                  <a:pt x="962" y="117490"/>
                </a:cubicBezTo>
                <a:cubicBezTo>
                  <a:pt x="3549" y="117490"/>
                  <a:pt x="5764" y="119669"/>
                  <a:pt x="5799" y="122266"/>
                </a:cubicBezTo>
                <a:cubicBezTo>
                  <a:pt x="5823" y="124945"/>
                  <a:pt x="3656" y="127124"/>
                  <a:pt x="977" y="127124"/>
                </a:cubicBezTo>
                <a:cubicBezTo>
                  <a:pt x="644" y="127124"/>
                  <a:pt x="322" y="127100"/>
                  <a:pt x="1" y="127028"/>
                </a:cubicBezTo>
                <a:lnTo>
                  <a:pt x="1" y="130303"/>
                </a:lnTo>
                <a:cubicBezTo>
                  <a:pt x="287" y="130243"/>
                  <a:pt x="572" y="130207"/>
                  <a:pt x="858" y="130207"/>
                </a:cubicBezTo>
                <a:cubicBezTo>
                  <a:pt x="893" y="130207"/>
                  <a:pt x="928" y="130206"/>
                  <a:pt x="962" y="130206"/>
                </a:cubicBezTo>
                <a:cubicBezTo>
                  <a:pt x="3549" y="130206"/>
                  <a:pt x="5764" y="132385"/>
                  <a:pt x="5799" y="134994"/>
                </a:cubicBezTo>
                <a:cubicBezTo>
                  <a:pt x="5823" y="137673"/>
                  <a:pt x="3656" y="139851"/>
                  <a:pt x="977" y="139851"/>
                </a:cubicBezTo>
                <a:cubicBezTo>
                  <a:pt x="644" y="139851"/>
                  <a:pt x="322" y="139828"/>
                  <a:pt x="1" y="139756"/>
                </a:cubicBezTo>
                <a:lnTo>
                  <a:pt x="1" y="142816"/>
                </a:lnTo>
                <a:cubicBezTo>
                  <a:pt x="1" y="144840"/>
                  <a:pt x="1644" y="146495"/>
                  <a:pt x="3680" y="146495"/>
                </a:cubicBezTo>
                <a:lnTo>
                  <a:pt x="260248" y="146495"/>
                </a:lnTo>
                <a:cubicBezTo>
                  <a:pt x="262272" y="146495"/>
                  <a:pt x="263927" y="144852"/>
                  <a:pt x="263927" y="142816"/>
                </a:cubicBezTo>
                <a:lnTo>
                  <a:pt x="263927" y="3680"/>
                </a:lnTo>
                <a:cubicBezTo>
                  <a:pt x="263927" y="1656"/>
                  <a:pt x="262284" y="1"/>
                  <a:pt x="2602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14300" dist="762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720000" y="1670288"/>
            <a:ext cx="4883100" cy="14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subTitle" idx="1"/>
          </p:nvPr>
        </p:nvSpPr>
        <p:spPr>
          <a:xfrm>
            <a:off x="720000" y="3058300"/>
            <a:ext cx="48831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50" name="Google Shape;50;p2"/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653484" y="3349461"/>
            <a:ext cx="1768064" cy="1389613"/>
          </a:xfrm>
          <a:custGeom>
            <a:avLst/>
            <a:gdLst/>
            <a:ahLst/>
            <a:cxnLst/>
            <a:rect l="l" t="t" r="r" b="b"/>
            <a:pathLst>
              <a:path w="55067" h="43280" extrusionOk="0">
                <a:moveTo>
                  <a:pt x="0" y="0"/>
                </a:moveTo>
                <a:lnTo>
                  <a:pt x="0" y="43279"/>
                </a:lnTo>
                <a:lnTo>
                  <a:pt x="55067" y="43279"/>
                </a:lnTo>
                <a:lnTo>
                  <a:pt x="5506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6535363" y="3556934"/>
            <a:ext cx="396454" cy="872114"/>
            <a:chOff x="6535363" y="3556934"/>
            <a:chExt cx="396454" cy="872114"/>
          </a:xfrm>
        </p:grpSpPr>
        <p:sp>
          <p:nvSpPr>
            <p:cNvPr id="53" name="Google Shape;53;p2"/>
            <p:cNvSpPr/>
            <p:nvPr/>
          </p:nvSpPr>
          <p:spPr>
            <a:xfrm>
              <a:off x="6871745" y="3556934"/>
              <a:ext cx="60073" cy="57890"/>
            </a:xfrm>
            <a:custGeom>
              <a:avLst/>
              <a:gdLst/>
              <a:ahLst/>
              <a:cxnLst/>
              <a:rect l="l" t="t" r="r" b="b"/>
              <a:pathLst>
                <a:path w="1871" h="1803" extrusionOk="0">
                  <a:moveTo>
                    <a:pt x="924" y="1"/>
                  </a:moveTo>
                  <a:cubicBezTo>
                    <a:pt x="462" y="1"/>
                    <a:pt x="59" y="360"/>
                    <a:pt x="37" y="849"/>
                  </a:cubicBezTo>
                  <a:cubicBezTo>
                    <a:pt x="1" y="1337"/>
                    <a:pt x="382" y="1765"/>
                    <a:pt x="882" y="1801"/>
                  </a:cubicBezTo>
                  <a:cubicBezTo>
                    <a:pt x="897" y="1802"/>
                    <a:pt x="912" y="1802"/>
                    <a:pt x="927" y="1802"/>
                  </a:cubicBezTo>
                  <a:cubicBezTo>
                    <a:pt x="1418" y="1802"/>
                    <a:pt x="1811" y="1429"/>
                    <a:pt x="1834" y="944"/>
                  </a:cubicBezTo>
                  <a:cubicBezTo>
                    <a:pt x="1870" y="456"/>
                    <a:pt x="1489" y="27"/>
                    <a:pt x="989" y="3"/>
                  </a:cubicBezTo>
                  <a:cubicBezTo>
                    <a:pt x="967" y="2"/>
                    <a:pt x="945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71745" y="3760362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44" y="0"/>
                  </a:moveTo>
                  <a:cubicBezTo>
                    <a:pt x="474" y="0"/>
                    <a:pt x="60" y="362"/>
                    <a:pt x="37" y="847"/>
                  </a:cubicBezTo>
                  <a:cubicBezTo>
                    <a:pt x="1" y="1347"/>
                    <a:pt x="382" y="1775"/>
                    <a:pt x="882" y="1799"/>
                  </a:cubicBezTo>
                  <a:cubicBezTo>
                    <a:pt x="904" y="1801"/>
                    <a:pt x="925" y="1801"/>
                    <a:pt x="946" y="1801"/>
                  </a:cubicBezTo>
                  <a:cubicBezTo>
                    <a:pt x="1428" y="1801"/>
                    <a:pt x="1812" y="1421"/>
                    <a:pt x="1834" y="954"/>
                  </a:cubicBezTo>
                  <a:cubicBezTo>
                    <a:pt x="1870" y="466"/>
                    <a:pt x="1477" y="25"/>
                    <a:pt x="989" y="1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71745" y="3964079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24" y="0"/>
                  </a:moveTo>
                  <a:cubicBezTo>
                    <a:pt x="462" y="0"/>
                    <a:pt x="59" y="359"/>
                    <a:pt x="37" y="848"/>
                  </a:cubicBezTo>
                  <a:cubicBezTo>
                    <a:pt x="1" y="1336"/>
                    <a:pt x="382" y="1765"/>
                    <a:pt x="882" y="1800"/>
                  </a:cubicBezTo>
                  <a:cubicBezTo>
                    <a:pt x="897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2"/>
                  </a:cubicBezTo>
                  <a:cubicBezTo>
                    <a:pt x="967" y="1"/>
                    <a:pt x="945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71745" y="4167474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44" y="0"/>
                  </a:moveTo>
                  <a:cubicBezTo>
                    <a:pt x="474" y="0"/>
                    <a:pt x="60" y="362"/>
                    <a:pt x="37" y="847"/>
                  </a:cubicBezTo>
                  <a:cubicBezTo>
                    <a:pt x="1" y="1347"/>
                    <a:pt x="382" y="1776"/>
                    <a:pt x="882" y="1799"/>
                  </a:cubicBezTo>
                  <a:cubicBezTo>
                    <a:pt x="904" y="1801"/>
                    <a:pt x="925" y="1802"/>
                    <a:pt x="946" y="1802"/>
                  </a:cubicBezTo>
                  <a:cubicBezTo>
                    <a:pt x="1428" y="1802"/>
                    <a:pt x="1812" y="1421"/>
                    <a:pt x="1834" y="954"/>
                  </a:cubicBezTo>
                  <a:cubicBezTo>
                    <a:pt x="1870" y="466"/>
                    <a:pt x="1489" y="37"/>
                    <a:pt x="989" y="2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71745" y="4371191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24" y="0"/>
                  </a:moveTo>
                  <a:cubicBezTo>
                    <a:pt x="462" y="0"/>
                    <a:pt x="59" y="359"/>
                    <a:pt x="37" y="848"/>
                  </a:cubicBezTo>
                  <a:cubicBezTo>
                    <a:pt x="1" y="1336"/>
                    <a:pt x="382" y="1765"/>
                    <a:pt x="882" y="1800"/>
                  </a:cubicBezTo>
                  <a:cubicBezTo>
                    <a:pt x="897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3"/>
                  </a:cubicBezTo>
                  <a:cubicBezTo>
                    <a:pt x="967" y="1"/>
                    <a:pt x="945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03570" y="3556934"/>
              <a:ext cx="60041" cy="57890"/>
            </a:xfrm>
            <a:custGeom>
              <a:avLst/>
              <a:gdLst/>
              <a:ahLst/>
              <a:cxnLst/>
              <a:rect l="l" t="t" r="r" b="b"/>
              <a:pathLst>
                <a:path w="1870" h="1803" extrusionOk="0">
                  <a:moveTo>
                    <a:pt x="923" y="1"/>
                  </a:moveTo>
                  <a:cubicBezTo>
                    <a:pt x="462" y="1"/>
                    <a:pt x="59" y="360"/>
                    <a:pt x="36" y="849"/>
                  </a:cubicBezTo>
                  <a:cubicBezTo>
                    <a:pt x="0" y="1337"/>
                    <a:pt x="381" y="1765"/>
                    <a:pt x="881" y="1801"/>
                  </a:cubicBezTo>
                  <a:cubicBezTo>
                    <a:pt x="896" y="1802"/>
                    <a:pt x="911" y="1802"/>
                    <a:pt x="927" y="1802"/>
                  </a:cubicBezTo>
                  <a:cubicBezTo>
                    <a:pt x="1418" y="1802"/>
                    <a:pt x="1811" y="1429"/>
                    <a:pt x="1834" y="944"/>
                  </a:cubicBezTo>
                  <a:cubicBezTo>
                    <a:pt x="1869" y="456"/>
                    <a:pt x="1488" y="27"/>
                    <a:pt x="988" y="3"/>
                  </a:cubicBezTo>
                  <a:cubicBezTo>
                    <a:pt x="966" y="2"/>
                    <a:pt x="945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03570" y="3760362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5"/>
                    <a:pt x="881" y="1799"/>
                  </a:cubicBezTo>
                  <a:cubicBezTo>
                    <a:pt x="903" y="1801"/>
                    <a:pt x="924" y="1801"/>
                    <a:pt x="946" y="1801"/>
                  </a:cubicBezTo>
                  <a:cubicBezTo>
                    <a:pt x="1428" y="1801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1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703570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2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703570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3" y="1801"/>
                    <a:pt x="924" y="1802"/>
                    <a:pt x="946" y="1802"/>
                  </a:cubicBezTo>
                  <a:cubicBezTo>
                    <a:pt x="1428" y="1802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2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703570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3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535363" y="3556934"/>
              <a:ext cx="60041" cy="57890"/>
            </a:xfrm>
            <a:custGeom>
              <a:avLst/>
              <a:gdLst/>
              <a:ahLst/>
              <a:cxnLst/>
              <a:rect l="l" t="t" r="r" b="b"/>
              <a:pathLst>
                <a:path w="1870" h="1803" extrusionOk="0">
                  <a:moveTo>
                    <a:pt x="923" y="1"/>
                  </a:moveTo>
                  <a:cubicBezTo>
                    <a:pt x="462" y="1"/>
                    <a:pt x="59" y="360"/>
                    <a:pt x="36" y="849"/>
                  </a:cubicBezTo>
                  <a:cubicBezTo>
                    <a:pt x="0" y="1337"/>
                    <a:pt x="381" y="1765"/>
                    <a:pt x="881" y="1801"/>
                  </a:cubicBezTo>
                  <a:cubicBezTo>
                    <a:pt x="896" y="1802"/>
                    <a:pt x="910" y="1802"/>
                    <a:pt x="925" y="1802"/>
                  </a:cubicBezTo>
                  <a:cubicBezTo>
                    <a:pt x="1395" y="1802"/>
                    <a:pt x="1811" y="1429"/>
                    <a:pt x="1834" y="944"/>
                  </a:cubicBezTo>
                  <a:cubicBezTo>
                    <a:pt x="1870" y="456"/>
                    <a:pt x="1489" y="27"/>
                    <a:pt x="989" y="3"/>
                  </a:cubicBezTo>
                  <a:cubicBezTo>
                    <a:pt x="967" y="2"/>
                    <a:pt x="945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5363" y="3760362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5"/>
                    <a:pt x="881" y="1799"/>
                  </a:cubicBezTo>
                  <a:cubicBezTo>
                    <a:pt x="902" y="1801"/>
                    <a:pt x="923" y="1801"/>
                    <a:pt x="943" y="1801"/>
                  </a:cubicBezTo>
                  <a:cubicBezTo>
                    <a:pt x="1406" y="1801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1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35363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2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35363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2" y="1801"/>
                    <a:pt x="923" y="1802"/>
                    <a:pt x="943" y="1802"/>
                  </a:cubicBezTo>
                  <a:cubicBezTo>
                    <a:pt x="1406" y="1802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2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35363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3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4285116" y="4429368"/>
            <a:ext cx="1042893" cy="313498"/>
            <a:chOff x="5342666" y="4429368"/>
            <a:chExt cx="1042893" cy="313498"/>
          </a:xfrm>
        </p:grpSpPr>
        <p:sp>
          <p:nvSpPr>
            <p:cNvPr id="69" name="Google Shape;69;p2"/>
            <p:cNvSpPr/>
            <p:nvPr/>
          </p:nvSpPr>
          <p:spPr>
            <a:xfrm>
              <a:off x="5768143" y="4429368"/>
              <a:ext cx="191939" cy="313498"/>
            </a:xfrm>
            <a:custGeom>
              <a:avLst/>
              <a:gdLst/>
              <a:ahLst/>
              <a:cxnLst/>
              <a:rect l="l" t="t" r="r" b="b"/>
              <a:pathLst>
                <a:path w="5978" h="9764" extrusionOk="0">
                  <a:moveTo>
                    <a:pt x="4882" y="0"/>
                  </a:moveTo>
                  <a:lnTo>
                    <a:pt x="0" y="4882"/>
                  </a:lnTo>
                  <a:lnTo>
                    <a:pt x="4882" y="9763"/>
                  </a:lnTo>
                  <a:lnTo>
                    <a:pt x="5977" y="8644"/>
                  </a:lnTo>
                  <a:lnTo>
                    <a:pt x="2215" y="4882"/>
                  </a:lnTo>
                  <a:lnTo>
                    <a:pt x="5977" y="1108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979148" y="4429368"/>
              <a:ext cx="192324" cy="313498"/>
            </a:xfrm>
            <a:custGeom>
              <a:avLst/>
              <a:gdLst/>
              <a:ahLst/>
              <a:cxnLst/>
              <a:rect l="l" t="t" r="r" b="b"/>
              <a:pathLst>
                <a:path w="5990" h="9764" extrusionOk="0">
                  <a:moveTo>
                    <a:pt x="4882" y="0"/>
                  </a:moveTo>
                  <a:lnTo>
                    <a:pt x="1" y="4882"/>
                  </a:lnTo>
                  <a:lnTo>
                    <a:pt x="4882" y="9763"/>
                  </a:lnTo>
                  <a:lnTo>
                    <a:pt x="5990" y="8644"/>
                  </a:lnTo>
                  <a:lnTo>
                    <a:pt x="2227" y="4882"/>
                  </a:lnTo>
                  <a:lnTo>
                    <a:pt x="5990" y="1108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192850" y="4429368"/>
              <a:ext cx="192709" cy="313498"/>
            </a:xfrm>
            <a:custGeom>
              <a:avLst/>
              <a:gdLst/>
              <a:ahLst/>
              <a:cxnLst/>
              <a:rect l="l" t="t" r="r" b="b"/>
              <a:pathLst>
                <a:path w="6002" h="9764" extrusionOk="0">
                  <a:moveTo>
                    <a:pt x="4882" y="0"/>
                  </a:moveTo>
                  <a:lnTo>
                    <a:pt x="0" y="4882"/>
                  </a:lnTo>
                  <a:lnTo>
                    <a:pt x="4882" y="9763"/>
                  </a:lnTo>
                  <a:lnTo>
                    <a:pt x="6001" y="8644"/>
                  </a:lnTo>
                  <a:lnTo>
                    <a:pt x="2215" y="4882"/>
                  </a:lnTo>
                  <a:lnTo>
                    <a:pt x="6001" y="1108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342666" y="4429368"/>
              <a:ext cx="192709" cy="313498"/>
            </a:xfrm>
            <a:custGeom>
              <a:avLst/>
              <a:gdLst/>
              <a:ahLst/>
              <a:cxnLst/>
              <a:rect l="l" t="t" r="r" b="b"/>
              <a:pathLst>
                <a:path w="6002" h="9764" extrusionOk="0">
                  <a:moveTo>
                    <a:pt x="4882" y="0"/>
                  </a:moveTo>
                  <a:lnTo>
                    <a:pt x="1" y="4882"/>
                  </a:lnTo>
                  <a:lnTo>
                    <a:pt x="4882" y="9763"/>
                  </a:lnTo>
                  <a:lnTo>
                    <a:pt x="6002" y="8644"/>
                  </a:lnTo>
                  <a:lnTo>
                    <a:pt x="2227" y="4882"/>
                  </a:lnTo>
                  <a:lnTo>
                    <a:pt x="6002" y="1108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54056" y="4429368"/>
              <a:ext cx="192709" cy="313498"/>
            </a:xfrm>
            <a:custGeom>
              <a:avLst/>
              <a:gdLst/>
              <a:ahLst/>
              <a:cxnLst/>
              <a:rect l="l" t="t" r="r" b="b"/>
              <a:pathLst>
                <a:path w="6002" h="9764" extrusionOk="0">
                  <a:moveTo>
                    <a:pt x="4883" y="0"/>
                  </a:moveTo>
                  <a:lnTo>
                    <a:pt x="1" y="4882"/>
                  </a:lnTo>
                  <a:lnTo>
                    <a:pt x="4883" y="9763"/>
                  </a:lnTo>
                  <a:lnTo>
                    <a:pt x="6002" y="8644"/>
                  </a:lnTo>
                  <a:lnTo>
                    <a:pt x="2216" y="4882"/>
                  </a:lnTo>
                  <a:lnTo>
                    <a:pt x="6002" y="110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7787298" y="435045"/>
            <a:ext cx="634219" cy="634219"/>
          </a:xfrm>
          <a:custGeom>
            <a:avLst/>
            <a:gdLst/>
            <a:ahLst/>
            <a:cxnLst/>
            <a:rect l="l" t="t" r="r" b="b"/>
            <a:pathLst>
              <a:path w="19753" h="19753" extrusionOk="0">
                <a:moveTo>
                  <a:pt x="0" y="0"/>
                </a:moveTo>
                <a:lnTo>
                  <a:pt x="0" y="4632"/>
                </a:lnTo>
                <a:lnTo>
                  <a:pt x="15121" y="4632"/>
                </a:lnTo>
                <a:lnTo>
                  <a:pt x="15121" y="14502"/>
                </a:lnTo>
                <a:lnTo>
                  <a:pt x="15121" y="19753"/>
                </a:lnTo>
                <a:lnTo>
                  <a:pt x="19753" y="19753"/>
                </a:lnTo>
                <a:lnTo>
                  <a:pt x="19753" y="9870"/>
                </a:lnTo>
                <a:lnTo>
                  <a:pt x="197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8329354" y="1211030"/>
            <a:ext cx="39011" cy="1320772"/>
            <a:chOff x="8329354" y="1211030"/>
            <a:chExt cx="39011" cy="1320772"/>
          </a:xfrm>
        </p:grpSpPr>
        <p:sp>
          <p:nvSpPr>
            <p:cNvPr id="76" name="Google Shape;76;p2"/>
            <p:cNvSpPr/>
            <p:nvPr/>
          </p:nvSpPr>
          <p:spPr>
            <a:xfrm>
              <a:off x="8329354" y="1211030"/>
              <a:ext cx="39011" cy="39428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8" y="1"/>
                  </a:moveTo>
                  <a:cubicBezTo>
                    <a:pt x="262" y="1"/>
                    <a:pt x="0" y="287"/>
                    <a:pt x="0" y="608"/>
                  </a:cubicBezTo>
                  <a:cubicBezTo>
                    <a:pt x="0" y="941"/>
                    <a:pt x="262" y="1203"/>
                    <a:pt x="608" y="1227"/>
                  </a:cubicBezTo>
                  <a:cubicBezTo>
                    <a:pt x="953" y="1227"/>
                    <a:pt x="1215" y="941"/>
                    <a:pt x="1215" y="608"/>
                  </a:cubicBezTo>
                  <a:cubicBezTo>
                    <a:pt x="1215" y="275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29354" y="1394135"/>
              <a:ext cx="39011" cy="39428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8" y="1"/>
                  </a:moveTo>
                  <a:cubicBezTo>
                    <a:pt x="262" y="1"/>
                    <a:pt x="0" y="287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53" y="1227"/>
                    <a:pt x="1215" y="953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329354" y="1577239"/>
              <a:ext cx="39011" cy="39043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62" y="1"/>
                    <a:pt x="0" y="287"/>
                    <a:pt x="0" y="608"/>
                  </a:cubicBezTo>
                  <a:cubicBezTo>
                    <a:pt x="0" y="953"/>
                    <a:pt x="262" y="1215"/>
                    <a:pt x="608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329354" y="1760375"/>
              <a:ext cx="39011" cy="3901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14"/>
                    <a:pt x="608" y="1214"/>
                  </a:cubicBezTo>
                  <a:cubicBezTo>
                    <a:pt x="953" y="1214"/>
                    <a:pt x="1215" y="929"/>
                    <a:pt x="1215" y="607"/>
                  </a:cubicBezTo>
                  <a:cubicBezTo>
                    <a:pt x="1215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29354" y="1943832"/>
              <a:ext cx="39011" cy="39043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30"/>
                    <a:pt x="262" y="1204"/>
                    <a:pt x="608" y="1215"/>
                  </a:cubicBezTo>
                  <a:cubicBezTo>
                    <a:pt x="953" y="1215"/>
                    <a:pt x="1215" y="930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329354" y="2126583"/>
              <a:ext cx="39011" cy="39396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62" y="0"/>
                    <a:pt x="0" y="286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53" y="1227"/>
                    <a:pt x="1215" y="941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329354" y="2309688"/>
              <a:ext cx="39011" cy="39396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62" y="0"/>
                    <a:pt x="0" y="286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53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329354" y="2492792"/>
              <a:ext cx="39011" cy="3901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62" y="0"/>
                    <a:pt x="0" y="286"/>
                    <a:pt x="0" y="608"/>
                  </a:cubicBezTo>
                  <a:cubicBezTo>
                    <a:pt x="0" y="953"/>
                    <a:pt x="262" y="1215"/>
                    <a:pt x="608" y="1215"/>
                  </a:cubicBezTo>
                  <a:cubicBezTo>
                    <a:pt x="953" y="1215"/>
                    <a:pt x="1215" y="941"/>
                    <a:pt x="1215" y="608"/>
                  </a:cubicBezTo>
                  <a:cubicBezTo>
                    <a:pt x="1215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2"/>
          <p:cNvSpPr/>
          <p:nvPr/>
        </p:nvSpPr>
        <p:spPr>
          <a:xfrm>
            <a:off x="812659" y="4510579"/>
            <a:ext cx="725597" cy="185838"/>
          </a:xfrm>
          <a:custGeom>
            <a:avLst/>
            <a:gdLst/>
            <a:ahLst/>
            <a:cxnLst/>
            <a:rect l="l" t="t" r="r" b="b"/>
            <a:pathLst>
              <a:path w="22599" h="5788" extrusionOk="0">
                <a:moveTo>
                  <a:pt x="0" y="1"/>
                </a:moveTo>
                <a:lnTo>
                  <a:pt x="0" y="5787"/>
                </a:lnTo>
                <a:lnTo>
                  <a:pt x="22598" y="5787"/>
                </a:lnTo>
                <a:lnTo>
                  <a:pt x="2259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3510395" y="443457"/>
            <a:ext cx="240100" cy="419388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979415" y="443457"/>
            <a:ext cx="240485" cy="419388"/>
          </a:xfrm>
          <a:custGeom>
            <a:avLst/>
            <a:gdLst/>
            <a:ahLst/>
            <a:cxnLst/>
            <a:rect l="l" t="t" r="r" b="b"/>
            <a:pathLst>
              <a:path w="7490" h="13062" extrusionOk="0">
                <a:moveTo>
                  <a:pt x="1" y="0"/>
                </a:moveTo>
                <a:lnTo>
                  <a:pt x="1" y="13061"/>
                </a:lnTo>
                <a:lnTo>
                  <a:pt x="7490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2471392" y="443457"/>
            <a:ext cx="240485" cy="419388"/>
          </a:xfrm>
          <a:custGeom>
            <a:avLst/>
            <a:gdLst/>
            <a:ahLst/>
            <a:cxnLst/>
            <a:rect l="l" t="t" r="r" b="b"/>
            <a:pathLst>
              <a:path w="7490" h="13062" extrusionOk="0">
                <a:moveTo>
                  <a:pt x="1" y="0"/>
                </a:moveTo>
                <a:lnTo>
                  <a:pt x="1" y="13061"/>
                </a:lnTo>
                <a:lnTo>
                  <a:pt x="7490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812639" y="1019129"/>
            <a:ext cx="2937868" cy="160216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5758850" y="1148550"/>
            <a:ext cx="2213400" cy="1959850"/>
          </a:xfrm>
          <a:custGeom>
            <a:avLst/>
            <a:gdLst/>
            <a:ahLst/>
            <a:cxnLst/>
            <a:rect l="l" t="t" r="r" b="b"/>
            <a:pathLst>
              <a:path w="88536" h="78394" extrusionOk="0">
                <a:moveTo>
                  <a:pt x="33419" y="0"/>
                </a:moveTo>
                <a:cubicBezTo>
                  <a:pt x="21486" y="0"/>
                  <a:pt x="9535" y="4228"/>
                  <a:pt x="1" y="12755"/>
                </a:cubicBezTo>
                <a:lnTo>
                  <a:pt x="917" y="13779"/>
                </a:lnTo>
                <a:cubicBezTo>
                  <a:pt x="10196" y="5490"/>
                  <a:pt x="21819" y="1379"/>
                  <a:pt x="33424" y="1379"/>
                </a:cubicBezTo>
                <a:cubicBezTo>
                  <a:pt x="45958" y="1379"/>
                  <a:pt x="58471" y="6175"/>
                  <a:pt x="67985" y="15684"/>
                </a:cubicBezTo>
                <a:cubicBezTo>
                  <a:pt x="84535" y="32245"/>
                  <a:pt x="87023" y="58284"/>
                  <a:pt x="73915" y="77620"/>
                </a:cubicBezTo>
                <a:lnTo>
                  <a:pt x="75058" y="78394"/>
                </a:lnTo>
                <a:cubicBezTo>
                  <a:pt x="88536" y="58510"/>
                  <a:pt x="85976" y="31721"/>
                  <a:pt x="68962" y="14719"/>
                </a:cubicBezTo>
                <a:cubicBezTo>
                  <a:pt x="59185" y="4937"/>
                  <a:pt x="46313" y="0"/>
                  <a:pt x="334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5920475" y="1146225"/>
            <a:ext cx="297675" cy="297100"/>
          </a:xfrm>
          <a:custGeom>
            <a:avLst/>
            <a:gdLst/>
            <a:ahLst/>
            <a:cxnLst/>
            <a:rect l="l" t="t" r="r" b="b"/>
            <a:pathLst>
              <a:path w="11907" h="11884" extrusionOk="0">
                <a:moveTo>
                  <a:pt x="5954" y="1"/>
                </a:moveTo>
                <a:cubicBezTo>
                  <a:pt x="2656" y="1"/>
                  <a:pt x="1" y="2656"/>
                  <a:pt x="1" y="5942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2"/>
                </a:cubicBezTo>
                <a:cubicBezTo>
                  <a:pt x="11883" y="2668"/>
                  <a:pt x="9240" y="1"/>
                  <a:pt x="5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/>
          <p:nvPr/>
        </p:nvSpPr>
        <p:spPr>
          <a:xfrm>
            <a:off x="8585853" y="4080728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4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8585853" y="3164043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1"/>
                </a:lnTo>
                <a:cubicBezTo>
                  <a:pt x="16586" y="3192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8585853" y="13310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0"/>
                </a:lnTo>
                <a:cubicBezTo>
                  <a:pt x="16586" y="3191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8585853" y="4147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0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8"/>
                </a:lnTo>
                <a:cubicBezTo>
                  <a:pt x="16586" y="3179"/>
                  <a:pt x="13395" y="0"/>
                  <a:pt x="9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2" name="Google Shape;192;p4"/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4"/>
          <p:cNvGrpSpPr/>
          <p:nvPr/>
        </p:nvGrpSpPr>
        <p:grpSpPr>
          <a:xfrm>
            <a:off x="176201" y="216722"/>
            <a:ext cx="8474088" cy="4703620"/>
            <a:chOff x="176201" y="216722"/>
            <a:chExt cx="8474088" cy="4703620"/>
          </a:xfrm>
        </p:grpSpPr>
        <p:sp>
          <p:nvSpPr>
            <p:cNvPr id="194" name="Google Shape;194;p4"/>
            <p:cNvSpPr/>
            <p:nvPr/>
          </p:nvSpPr>
          <p:spPr>
            <a:xfrm>
              <a:off x="176210" y="216722"/>
              <a:ext cx="8474036" cy="4703620"/>
            </a:xfrm>
            <a:custGeom>
              <a:avLst/>
              <a:gdLst/>
              <a:ahLst/>
              <a:cxnLst/>
              <a:rect l="l" t="t" r="r" b="b"/>
              <a:pathLst>
                <a:path w="263927" h="146496" extrusionOk="0">
                  <a:moveTo>
                    <a:pt x="3680" y="1"/>
                  </a:moveTo>
                  <a:cubicBezTo>
                    <a:pt x="1644" y="108"/>
                    <a:pt x="1" y="1763"/>
                    <a:pt x="1" y="3787"/>
                  </a:cubicBezTo>
                  <a:lnTo>
                    <a:pt x="1" y="15777"/>
                  </a:lnTo>
                  <a:cubicBezTo>
                    <a:pt x="287" y="15717"/>
                    <a:pt x="572" y="15693"/>
                    <a:pt x="858" y="15693"/>
                  </a:cubicBezTo>
                  <a:cubicBezTo>
                    <a:pt x="899" y="15692"/>
                    <a:pt x="941" y="15692"/>
                    <a:pt x="982" y="15692"/>
                  </a:cubicBezTo>
                  <a:cubicBezTo>
                    <a:pt x="3560" y="15692"/>
                    <a:pt x="5764" y="17878"/>
                    <a:pt x="5799" y="20468"/>
                  </a:cubicBezTo>
                  <a:cubicBezTo>
                    <a:pt x="5823" y="23147"/>
                    <a:pt x="3656" y="25325"/>
                    <a:pt x="977" y="25325"/>
                  </a:cubicBezTo>
                  <a:cubicBezTo>
                    <a:pt x="644" y="25325"/>
                    <a:pt x="322" y="25302"/>
                    <a:pt x="1" y="25230"/>
                  </a:cubicBezTo>
                  <a:lnTo>
                    <a:pt x="1" y="28504"/>
                  </a:lnTo>
                  <a:cubicBezTo>
                    <a:pt x="287" y="28445"/>
                    <a:pt x="572" y="28409"/>
                    <a:pt x="858" y="28409"/>
                  </a:cubicBezTo>
                  <a:cubicBezTo>
                    <a:pt x="893" y="28408"/>
                    <a:pt x="928" y="28408"/>
                    <a:pt x="962" y="28408"/>
                  </a:cubicBezTo>
                  <a:cubicBezTo>
                    <a:pt x="3549" y="28408"/>
                    <a:pt x="5764" y="30587"/>
                    <a:pt x="5799" y="33184"/>
                  </a:cubicBezTo>
                  <a:cubicBezTo>
                    <a:pt x="5823" y="35862"/>
                    <a:pt x="3656" y="38053"/>
                    <a:pt x="977" y="38053"/>
                  </a:cubicBezTo>
                  <a:cubicBezTo>
                    <a:pt x="644" y="38053"/>
                    <a:pt x="322" y="38029"/>
                    <a:pt x="1" y="37946"/>
                  </a:cubicBezTo>
                  <a:lnTo>
                    <a:pt x="1" y="41220"/>
                  </a:lnTo>
                  <a:cubicBezTo>
                    <a:pt x="287" y="41161"/>
                    <a:pt x="572" y="41137"/>
                    <a:pt x="858" y="41137"/>
                  </a:cubicBezTo>
                  <a:cubicBezTo>
                    <a:pt x="893" y="41136"/>
                    <a:pt x="928" y="41136"/>
                    <a:pt x="962" y="41136"/>
                  </a:cubicBezTo>
                  <a:cubicBezTo>
                    <a:pt x="3549" y="41136"/>
                    <a:pt x="5764" y="43315"/>
                    <a:pt x="5799" y="45911"/>
                  </a:cubicBezTo>
                  <a:cubicBezTo>
                    <a:pt x="5823" y="48590"/>
                    <a:pt x="3656" y="50781"/>
                    <a:pt x="977" y="50781"/>
                  </a:cubicBezTo>
                  <a:cubicBezTo>
                    <a:pt x="644" y="50781"/>
                    <a:pt x="322" y="50745"/>
                    <a:pt x="1" y="50674"/>
                  </a:cubicBezTo>
                  <a:lnTo>
                    <a:pt x="1" y="53948"/>
                  </a:lnTo>
                  <a:cubicBezTo>
                    <a:pt x="287" y="53888"/>
                    <a:pt x="572" y="53865"/>
                    <a:pt x="858" y="53865"/>
                  </a:cubicBezTo>
                  <a:cubicBezTo>
                    <a:pt x="893" y="53864"/>
                    <a:pt x="928" y="53863"/>
                    <a:pt x="962" y="53863"/>
                  </a:cubicBezTo>
                  <a:cubicBezTo>
                    <a:pt x="3549" y="53863"/>
                    <a:pt x="5764" y="56043"/>
                    <a:pt x="5799" y="58639"/>
                  </a:cubicBezTo>
                  <a:cubicBezTo>
                    <a:pt x="5823" y="61318"/>
                    <a:pt x="3656" y="63509"/>
                    <a:pt x="977" y="63509"/>
                  </a:cubicBezTo>
                  <a:cubicBezTo>
                    <a:pt x="644" y="63509"/>
                    <a:pt x="322" y="63473"/>
                    <a:pt x="1" y="63402"/>
                  </a:cubicBezTo>
                  <a:lnTo>
                    <a:pt x="1" y="66676"/>
                  </a:lnTo>
                  <a:cubicBezTo>
                    <a:pt x="287" y="66616"/>
                    <a:pt x="572" y="66592"/>
                    <a:pt x="858" y="66592"/>
                  </a:cubicBezTo>
                  <a:cubicBezTo>
                    <a:pt x="893" y="66592"/>
                    <a:pt x="928" y="66591"/>
                    <a:pt x="962" y="66591"/>
                  </a:cubicBezTo>
                  <a:cubicBezTo>
                    <a:pt x="3549" y="66591"/>
                    <a:pt x="5764" y="68770"/>
                    <a:pt x="5799" y="71367"/>
                  </a:cubicBezTo>
                  <a:cubicBezTo>
                    <a:pt x="5823" y="74046"/>
                    <a:pt x="3656" y="76225"/>
                    <a:pt x="977" y="76225"/>
                  </a:cubicBezTo>
                  <a:cubicBezTo>
                    <a:pt x="644" y="76225"/>
                    <a:pt x="322" y="76201"/>
                    <a:pt x="1" y="76129"/>
                  </a:cubicBezTo>
                  <a:lnTo>
                    <a:pt x="1" y="79403"/>
                  </a:lnTo>
                  <a:cubicBezTo>
                    <a:pt x="287" y="79344"/>
                    <a:pt x="572" y="79308"/>
                    <a:pt x="858" y="79308"/>
                  </a:cubicBezTo>
                  <a:cubicBezTo>
                    <a:pt x="893" y="79307"/>
                    <a:pt x="928" y="79307"/>
                    <a:pt x="962" y="79307"/>
                  </a:cubicBezTo>
                  <a:cubicBezTo>
                    <a:pt x="3549" y="79307"/>
                    <a:pt x="5764" y="81486"/>
                    <a:pt x="5799" y="84095"/>
                  </a:cubicBezTo>
                  <a:cubicBezTo>
                    <a:pt x="5823" y="86773"/>
                    <a:pt x="3656" y="88952"/>
                    <a:pt x="977" y="88952"/>
                  </a:cubicBezTo>
                  <a:cubicBezTo>
                    <a:pt x="644" y="88952"/>
                    <a:pt x="322" y="88928"/>
                    <a:pt x="1" y="88857"/>
                  </a:cubicBezTo>
                  <a:lnTo>
                    <a:pt x="1" y="92131"/>
                  </a:lnTo>
                  <a:cubicBezTo>
                    <a:pt x="287" y="92072"/>
                    <a:pt x="572" y="92036"/>
                    <a:pt x="858" y="92036"/>
                  </a:cubicBezTo>
                  <a:cubicBezTo>
                    <a:pt x="893" y="92035"/>
                    <a:pt x="928" y="92035"/>
                    <a:pt x="962" y="92035"/>
                  </a:cubicBezTo>
                  <a:cubicBezTo>
                    <a:pt x="3549" y="92035"/>
                    <a:pt x="5764" y="94214"/>
                    <a:pt x="5799" y="96810"/>
                  </a:cubicBezTo>
                  <a:cubicBezTo>
                    <a:pt x="5823" y="99489"/>
                    <a:pt x="3656" y="101680"/>
                    <a:pt x="977" y="101680"/>
                  </a:cubicBezTo>
                  <a:cubicBezTo>
                    <a:pt x="644" y="101680"/>
                    <a:pt x="322" y="101656"/>
                    <a:pt x="1" y="101573"/>
                  </a:cubicBezTo>
                  <a:lnTo>
                    <a:pt x="1" y="104847"/>
                  </a:lnTo>
                  <a:cubicBezTo>
                    <a:pt x="287" y="104788"/>
                    <a:pt x="572" y="104764"/>
                    <a:pt x="858" y="104764"/>
                  </a:cubicBezTo>
                  <a:cubicBezTo>
                    <a:pt x="893" y="104763"/>
                    <a:pt x="928" y="104763"/>
                    <a:pt x="962" y="104763"/>
                  </a:cubicBezTo>
                  <a:cubicBezTo>
                    <a:pt x="3549" y="104763"/>
                    <a:pt x="5764" y="106942"/>
                    <a:pt x="5799" y="109538"/>
                  </a:cubicBezTo>
                  <a:cubicBezTo>
                    <a:pt x="5823" y="112217"/>
                    <a:pt x="3656" y="114408"/>
                    <a:pt x="977" y="114408"/>
                  </a:cubicBezTo>
                  <a:cubicBezTo>
                    <a:pt x="644" y="114408"/>
                    <a:pt x="322" y="114372"/>
                    <a:pt x="1" y="114301"/>
                  </a:cubicBezTo>
                  <a:lnTo>
                    <a:pt x="1" y="117575"/>
                  </a:lnTo>
                  <a:cubicBezTo>
                    <a:pt x="287" y="117515"/>
                    <a:pt x="572" y="117491"/>
                    <a:pt x="858" y="117491"/>
                  </a:cubicBezTo>
                  <a:cubicBezTo>
                    <a:pt x="893" y="117491"/>
                    <a:pt x="928" y="117490"/>
                    <a:pt x="962" y="117490"/>
                  </a:cubicBezTo>
                  <a:cubicBezTo>
                    <a:pt x="3549" y="117490"/>
                    <a:pt x="5764" y="119669"/>
                    <a:pt x="5799" y="122266"/>
                  </a:cubicBezTo>
                  <a:cubicBezTo>
                    <a:pt x="5823" y="124945"/>
                    <a:pt x="3656" y="127124"/>
                    <a:pt x="977" y="127124"/>
                  </a:cubicBezTo>
                  <a:cubicBezTo>
                    <a:pt x="644" y="127124"/>
                    <a:pt x="322" y="127100"/>
                    <a:pt x="1" y="127028"/>
                  </a:cubicBezTo>
                  <a:lnTo>
                    <a:pt x="1" y="130303"/>
                  </a:lnTo>
                  <a:cubicBezTo>
                    <a:pt x="287" y="130243"/>
                    <a:pt x="572" y="130207"/>
                    <a:pt x="858" y="130207"/>
                  </a:cubicBezTo>
                  <a:cubicBezTo>
                    <a:pt x="893" y="130207"/>
                    <a:pt x="928" y="130206"/>
                    <a:pt x="962" y="130206"/>
                  </a:cubicBezTo>
                  <a:cubicBezTo>
                    <a:pt x="3549" y="130206"/>
                    <a:pt x="5764" y="132385"/>
                    <a:pt x="5799" y="134994"/>
                  </a:cubicBezTo>
                  <a:cubicBezTo>
                    <a:pt x="5823" y="137673"/>
                    <a:pt x="3656" y="139851"/>
                    <a:pt x="977" y="139851"/>
                  </a:cubicBezTo>
                  <a:cubicBezTo>
                    <a:pt x="644" y="139851"/>
                    <a:pt x="322" y="139828"/>
                    <a:pt x="1" y="139756"/>
                  </a:cubicBezTo>
                  <a:lnTo>
                    <a:pt x="1" y="142816"/>
                  </a:lnTo>
                  <a:cubicBezTo>
                    <a:pt x="1" y="144840"/>
                    <a:pt x="1644" y="146495"/>
                    <a:pt x="3680" y="146495"/>
                  </a:cubicBezTo>
                  <a:lnTo>
                    <a:pt x="260248" y="146495"/>
                  </a:lnTo>
                  <a:cubicBezTo>
                    <a:pt x="262272" y="146495"/>
                    <a:pt x="263927" y="144852"/>
                    <a:pt x="263927" y="142816"/>
                  </a:cubicBezTo>
                  <a:lnTo>
                    <a:pt x="263927" y="3680"/>
                  </a:lnTo>
                  <a:cubicBezTo>
                    <a:pt x="263927" y="1656"/>
                    <a:pt x="262284" y="1"/>
                    <a:pt x="260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" name="Google Shape;195;p4"/>
            <p:cNvGrpSpPr/>
            <p:nvPr/>
          </p:nvGrpSpPr>
          <p:grpSpPr>
            <a:xfrm>
              <a:off x="176201" y="216730"/>
              <a:ext cx="8474088" cy="4700056"/>
              <a:chOff x="238125" y="874025"/>
              <a:chExt cx="7136675" cy="3958275"/>
            </a:xfrm>
          </p:grpSpPr>
          <p:sp>
            <p:nvSpPr>
              <p:cNvPr id="196" name="Google Shape;196;p4"/>
              <p:cNvSpPr/>
              <p:nvPr/>
            </p:nvSpPr>
            <p:spPr>
              <a:xfrm>
                <a:off x="26179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4211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604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7873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9703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1153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13365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1519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702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18857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20687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22518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24349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38125" y="10696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238125" y="127007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393825" y="1470825"/>
                <a:ext cx="6975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021" h="1" fill="none" extrusionOk="0">
                    <a:moveTo>
                      <a:pt x="2790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343975" y="1671575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343975" y="1872350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388050" y="2072775"/>
                <a:ext cx="6981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252" h="1" fill="none" extrusionOk="0">
                    <a:moveTo>
                      <a:pt x="279251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238125" y="22735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38125" y="3678225"/>
                <a:ext cx="7136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67" h="1" fill="none" extrusionOk="0">
                    <a:moveTo>
                      <a:pt x="285467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394475" y="2474300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238125" y="26747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373875" y="2875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373875" y="3076275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38125" y="32770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394475" y="3477475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383850" y="3885750"/>
                <a:ext cx="6985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420" h="1" fill="none" extrusionOk="0">
                    <a:moveTo>
                      <a:pt x="2794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373875" y="4086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335925" y="4287275"/>
                <a:ext cx="7033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337" fill="none" extrusionOk="0">
                    <a:moveTo>
                      <a:pt x="2813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389650" y="4487700"/>
                <a:ext cx="6979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188" h="1" fill="none" extrusionOk="0">
                    <a:moveTo>
                      <a:pt x="279187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238125" y="46884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49949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158331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1780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3610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5441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7272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910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0933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62764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6459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66425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6825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7008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1917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7958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9789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31620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33450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35281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37112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38942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40773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42604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44434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46265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48096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55" name="Google Shape;255;p4"/>
          <p:cNvGrpSpPr/>
          <p:nvPr/>
        </p:nvGrpSpPr>
        <p:grpSpPr>
          <a:xfrm>
            <a:off x="-59509" y="784790"/>
            <a:ext cx="328396" cy="3862147"/>
            <a:chOff x="-135709" y="784790"/>
            <a:chExt cx="328396" cy="3862147"/>
          </a:xfrm>
        </p:grpSpPr>
        <p:sp>
          <p:nvSpPr>
            <p:cNvPr id="256" name="Google Shape;256;p4"/>
            <p:cNvSpPr/>
            <p:nvPr/>
          </p:nvSpPr>
          <p:spPr>
            <a:xfrm>
              <a:off x="-135709" y="784790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-135709" y="1193832"/>
              <a:ext cx="328396" cy="180444"/>
            </a:xfrm>
            <a:custGeom>
              <a:avLst/>
              <a:gdLst/>
              <a:ahLst/>
              <a:cxnLst/>
              <a:rect l="l" t="t" r="r" b="b"/>
              <a:pathLst>
                <a:path w="10228" h="5620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-135709" y="1602843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1"/>
                  </a:lnTo>
                  <a:lnTo>
                    <a:pt x="7418" y="5621"/>
                  </a:lnTo>
                  <a:cubicBezTo>
                    <a:pt x="8966" y="5621"/>
                    <a:pt x="10216" y="4370"/>
                    <a:pt x="10228" y="2823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-135709" y="2011885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-135709" y="242166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47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-135709" y="2830709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-135709" y="323975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-135709" y="364876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59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-135709" y="4057804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-135709" y="446684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4"/>
          <p:cNvSpPr/>
          <p:nvPr/>
        </p:nvSpPr>
        <p:spPr>
          <a:xfrm>
            <a:off x="5486138" y="707950"/>
            <a:ext cx="2937868" cy="160216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/>
          <p:nvPr/>
        </p:nvSpPr>
        <p:spPr>
          <a:xfrm>
            <a:off x="8585853" y="4080728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4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8"/>
          <p:cNvSpPr/>
          <p:nvPr/>
        </p:nvSpPr>
        <p:spPr>
          <a:xfrm>
            <a:off x="8585853" y="3164043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1"/>
                </a:lnTo>
                <a:cubicBezTo>
                  <a:pt x="16586" y="3192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8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8"/>
          <p:cNvSpPr/>
          <p:nvPr/>
        </p:nvSpPr>
        <p:spPr>
          <a:xfrm>
            <a:off x="8585853" y="13310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0"/>
                </a:lnTo>
                <a:cubicBezTo>
                  <a:pt x="16586" y="3191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8"/>
          <p:cNvSpPr/>
          <p:nvPr/>
        </p:nvSpPr>
        <p:spPr>
          <a:xfrm>
            <a:off x="8585853" y="4147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0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8"/>
                </a:lnTo>
                <a:cubicBezTo>
                  <a:pt x="16586" y="3179"/>
                  <a:pt x="13395" y="0"/>
                  <a:pt x="9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8"/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544" name="Google Shape;544;p8"/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545" name="Google Shape;545;p8"/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546" name="Google Shape;546;p8"/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547" name="Google Shape;547;p8"/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8"/>
          <p:cNvGrpSpPr/>
          <p:nvPr/>
        </p:nvGrpSpPr>
        <p:grpSpPr>
          <a:xfrm>
            <a:off x="176201" y="216722"/>
            <a:ext cx="8474088" cy="4703620"/>
            <a:chOff x="176201" y="216722"/>
            <a:chExt cx="8474088" cy="4703620"/>
          </a:xfrm>
        </p:grpSpPr>
        <p:sp>
          <p:nvSpPr>
            <p:cNvPr id="549" name="Google Shape;549;p8"/>
            <p:cNvSpPr/>
            <p:nvPr/>
          </p:nvSpPr>
          <p:spPr>
            <a:xfrm>
              <a:off x="176210" y="216722"/>
              <a:ext cx="8474036" cy="4703620"/>
            </a:xfrm>
            <a:custGeom>
              <a:avLst/>
              <a:gdLst/>
              <a:ahLst/>
              <a:cxnLst/>
              <a:rect l="l" t="t" r="r" b="b"/>
              <a:pathLst>
                <a:path w="263927" h="146496" extrusionOk="0">
                  <a:moveTo>
                    <a:pt x="3680" y="1"/>
                  </a:moveTo>
                  <a:cubicBezTo>
                    <a:pt x="1644" y="108"/>
                    <a:pt x="1" y="1763"/>
                    <a:pt x="1" y="3787"/>
                  </a:cubicBezTo>
                  <a:lnTo>
                    <a:pt x="1" y="15777"/>
                  </a:lnTo>
                  <a:cubicBezTo>
                    <a:pt x="287" y="15717"/>
                    <a:pt x="572" y="15693"/>
                    <a:pt x="858" y="15693"/>
                  </a:cubicBezTo>
                  <a:cubicBezTo>
                    <a:pt x="899" y="15692"/>
                    <a:pt x="941" y="15692"/>
                    <a:pt x="982" y="15692"/>
                  </a:cubicBezTo>
                  <a:cubicBezTo>
                    <a:pt x="3560" y="15692"/>
                    <a:pt x="5764" y="17878"/>
                    <a:pt x="5799" y="20468"/>
                  </a:cubicBezTo>
                  <a:cubicBezTo>
                    <a:pt x="5823" y="23147"/>
                    <a:pt x="3656" y="25325"/>
                    <a:pt x="977" y="25325"/>
                  </a:cubicBezTo>
                  <a:cubicBezTo>
                    <a:pt x="644" y="25325"/>
                    <a:pt x="322" y="25302"/>
                    <a:pt x="1" y="25230"/>
                  </a:cubicBezTo>
                  <a:lnTo>
                    <a:pt x="1" y="28504"/>
                  </a:lnTo>
                  <a:cubicBezTo>
                    <a:pt x="287" y="28445"/>
                    <a:pt x="572" y="28409"/>
                    <a:pt x="858" y="28409"/>
                  </a:cubicBezTo>
                  <a:cubicBezTo>
                    <a:pt x="893" y="28408"/>
                    <a:pt x="928" y="28408"/>
                    <a:pt x="962" y="28408"/>
                  </a:cubicBezTo>
                  <a:cubicBezTo>
                    <a:pt x="3549" y="28408"/>
                    <a:pt x="5764" y="30587"/>
                    <a:pt x="5799" y="33184"/>
                  </a:cubicBezTo>
                  <a:cubicBezTo>
                    <a:pt x="5823" y="35862"/>
                    <a:pt x="3656" y="38053"/>
                    <a:pt x="977" y="38053"/>
                  </a:cubicBezTo>
                  <a:cubicBezTo>
                    <a:pt x="644" y="38053"/>
                    <a:pt x="322" y="38029"/>
                    <a:pt x="1" y="37946"/>
                  </a:cubicBezTo>
                  <a:lnTo>
                    <a:pt x="1" y="41220"/>
                  </a:lnTo>
                  <a:cubicBezTo>
                    <a:pt x="287" y="41161"/>
                    <a:pt x="572" y="41137"/>
                    <a:pt x="858" y="41137"/>
                  </a:cubicBezTo>
                  <a:cubicBezTo>
                    <a:pt x="893" y="41136"/>
                    <a:pt x="928" y="41136"/>
                    <a:pt x="962" y="41136"/>
                  </a:cubicBezTo>
                  <a:cubicBezTo>
                    <a:pt x="3549" y="41136"/>
                    <a:pt x="5764" y="43315"/>
                    <a:pt x="5799" y="45911"/>
                  </a:cubicBezTo>
                  <a:cubicBezTo>
                    <a:pt x="5823" y="48590"/>
                    <a:pt x="3656" y="50781"/>
                    <a:pt x="977" y="50781"/>
                  </a:cubicBezTo>
                  <a:cubicBezTo>
                    <a:pt x="644" y="50781"/>
                    <a:pt x="322" y="50745"/>
                    <a:pt x="1" y="50674"/>
                  </a:cubicBezTo>
                  <a:lnTo>
                    <a:pt x="1" y="53948"/>
                  </a:lnTo>
                  <a:cubicBezTo>
                    <a:pt x="287" y="53888"/>
                    <a:pt x="572" y="53865"/>
                    <a:pt x="858" y="53865"/>
                  </a:cubicBezTo>
                  <a:cubicBezTo>
                    <a:pt x="893" y="53864"/>
                    <a:pt x="928" y="53863"/>
                    <a:pt x="962" y="53863"/>
                  </a:cubicBezTo>
                  <a:cubicBezTo>
                    <a:pt x="3549" y="53863"/>
                    <a:pt x="5764" y="56043"/>
                    <a:pt x="5799" y="58639"/>
                  </a:cubicBezTo>
                  <a:cubicBezTo>
                    <a:pt x="5823" y="61318"/>
                    <a:pt x="3656" y="63509"/>
                    <a:pt x="977" y="63509"/>
                  </a:cubicBezTo>
                  <a:cubicBezTo>
                    <a:pt x="644" y="63509"/>
                    <a:pt x="322" y="63473"/>
                    <a:pt x="1" y="63402"/>
                  </a:cubicBezTo>
                  <a:lnTo>
                    <a:pt x="1" y="66676"/>
                  </a:lnTo>
                  <a:cubicBezTo>
                    <a:pt x="287" y="66616"/>
                    <a:pt x="572" y="66592"/>
                    <a:pt x="858" y="66592"/>
                  </a:cubicBezTo>
                  <a:cubicBezTo>
                    <a:pt x="893" y="66592"/>
                    <a:pt x="928" y="66591"/>
                    <a:pt x="962" y="66591"/>
                  </a:cubicBezTo>
                  <a:cubicBezTo>
                    <a:pt x="3549" y="66591"/>
                    <a:pt x="5764" y="68770"/>
                    <a:pt x="5799" y="71367"/>
                  </a:cubicBezTo>
                  <a:cubicBezTo>
                    <a:pt x="5823" y="74046"/>
                    <a:pt x="3656" y="76225"/>
                    <a:pt x="977" y="76225"/>
                  </a:cubicBezTo>
                  <a:cubicBezTo>
                    <a:pt x="644" y="76225"/>
                    <a:pt x="322" y="76201"/>
                    <a:pt x="1" y="76129"/>
                  </a:cubicBezTo>
                  <a:lnTo>
                    <a:pt x="1" y="79403"/>
                  </a:lnTo>
                  <a:cubicBezTo>
                    <a:pt x="287" y="79344"/>
                    <a:pt x="572" y="79308"/>
                    <a:pt x="858" y="79308"/>
                  </a:cubicBezTo>
                  <a:cubicBezTo>
                    <a:pt x="893" y="79307"/>
                    <a:pt x="928" y="79307"/>
                    <a:pt x="962" y="79307"/>
                  </a:cubicBezTo>
                  <a:cubicBezTo>
                    <a:pt x="3549" y="79307"/>
                    <a:pt x="5764" y="81486"/>
                    <a:pt x="5799" y="84095"/>
                  </a:cubicBezTo>
                  <a:cubicBezTo>
                    <a:pt x="5823" y="86773"/>
                    <a:pt x="3656" y="88952"/>
                    <a:pt x="977" y="88952"/>
                  </a:cubicBezTo>
                  <a:cubicBezTo>
                    <a:pt x="644" y="88952"/>
                    <a:pt x="322" y="88928"/>
                    <a:pt x="1" y="88857"/>
                  </a:cubicBezTo>
                  <a:lnTo>
                    <a:pt x="1" y="92131"/>
                  </a:lnTo>
                  <a:cubicBezTo>
                    <a:pt x="287" y="92072"/>
                    <a:pt x="572" y="92036"/>
                    <a:pt x="858" y="92036"/>
                  </a:cubicBezTo>
                  <a:cubicBezTo>
                    <a:pt x="893" y="92035"/>
                    <a:pt x="928" y="92035"/>
                    <a:pt x="962" y="92035"/>
                  </a:cubicBezTo>
                  <a:cubicBezTo>
                    <a:pt x="3549" y="92035"/>
                    <a:pt x="5764" y="94214"/>
                    <a:pt x="5799" y="96810"/>
                  </a:cubicBezTo>
                  <a:cubicBezTo>
                    <a:pt x="5823" y="99489"/>
                    <a:pt x="3656" y="101680"/>
                    <a:pt x="977" y="101680"/>
                  </a:cubicBezTo>
                  <a:cubicBezTo>
                    <a:pt x="644" y="101680"/>
                    <a:pt x="322" y="101656"/>
                    <a:pt x="1" y="101573"/>
                  </a:cubicBezTo>
                  <a:lnTo>
                    <a:pt x="1" y="104847"/>
                  </a:lnTo>
                  <a:cubicBezTo>
                    <a:pt x="287" y="104788"/>
                    <a:pt x="572" y="104764"/>
                    <a:pt x="858" y="104764"/>
                  </a:cubicBezTo>
                  <a:cubicBezTo>
                    <a:pt x="893" y="104763"/>
                    <a:pt x="928" y="104763"/>
                    <a:pt x="962" y="104763"/>
                  </a:cubicBezTo>
                  <a:cubicBezTo>
                    <a:pt x="3549" y="104763"/>
                    <a:pt x="5764" y="106942"/>
                    <a:pt x="5799" y="109538"/>
                  </a:cubicBezTo>
                  <a:cubicBezTo>
                    <a:pt x="5823" y="112217"/>
                    <a:pt x="3656" y="114408"/>
                    <a:pt x="977" y="114408"/>
                  </a:cubicBezTo>
                  <a:cubicBezTo>
                    <a:pt x="644" y="114408"/>
                    <a:pt x="322" y="114372"/>
                    <a:pt x="1" y="114301"/>
                  </a:cubicBezTo>
                  <a:lnTo>
                    <a:pt x="1" y="117575"/>
                  </a:lnTo>
                  <a:cubicBezTo>
                    <a:pt x="287" y="117515"/>
                    <a:pt x="572" y="117491"/>
                    <a:pt x="858" y="117491"/>
                  </a:cubicBezTo>
                  <a:cubicBezTo>
                    <a:pt x="893" y="117491"/>
                    <a:pt x="928" y="117490"/>
                    <a:pt x="962" y="117490"/>
                  </a:cubicBezTo>
                  <a:cubicBezTo>
                    <a:pt x="3549" y="117490"/>
                    <a:pt x="5764" y="119669"/>
                    <a:pt x="5799" y="122266"/>
                  </a:cubicBezTo>
                  <a:cubicBezTo>
                    <a:pt x="5823" y="124945"/>
                    <a:pt x="3656" y="127124"/>
                    <a:pt x="977" y="127124"/>
                  </a:cubicBezTo>
                  <a:cubicBezTo>
                    <a:pt x="644" y="127124"/>
                    <a:pt x="322" y="127100"/>
                    <a:pt x="1" y="127028"/>
                  </a:cubicBezTo>
                  <a:lnTo>
                    <a:pt x="1" y="130303"/>
                  </a:lnTo>
                  <a:cubicBezTo>
                    <a:pt x="287" y="130243"/>
                    <a:pt x="572" y="130207"/>
                    <a:pt x="858" y="130207"/>
                  </a:cubicBezTo>
                  <a:cubicBezTo>
                    <a:pt x="893" y="130207"/>
                    <a:pt x="928" y="130206"/>
                    <a:pt x="962" y="130206"/>
                  </a:cubicBezTo>
                  <a:cubicBezTo>
                    <a:pt x="3549" y="130206"/>
                    <a:pt x="5764" y="132385"/>
                    <a:pt x="5799" y="134994"/>
                  </a:cubicBezTo>
                  <a:cubicBezTo>
                    <a:pt x="5823" y="137673"/>
                    <a:pt x="3656" y="139851"/>
                    <a:pt x="977" y="139851"/>
                  </a:cubicBezTo>
                  <a:cubicBezTo>
                    <a:pt x="644" y="139851"/>
                    <a:pt x="322" y="139828"/>
                    <a:pt x="1" y="139756"/>
                  </a:cubicBezTo>
                  <a:lnTo>
                    <a:pt x="1" y="142816"/>
                  </a:lnTo>
                  <a:cubicBezTo>
                    <a:pt x="1" y="144840"/>
                    <a:pt x="1644" y="146495"/>
                    <a:pt x="3680" y="146495"/>
                  </a:cubicBezTo>
                  <a:lnTo>
                    <a:pt x="260248" y="146495"/>
                  </a:lnTo>
                  <a:cubicBezTo>
                    <a:pt x="262272" y="146495"/>
                    <a:pt x="263927" y="144852"/>
                    <a:pt x="263927" y="142816"/>
                  </a:cubicBezTo>
                  <a:lnTo>
                    <a:pt x="263927" y="3680"/>
                  </a:lnTo>
                  <a:cubicBezTo>
                    <a:pt x="263927" y="1656"/>
                    <a:pt x="262284" y="1"/>
                    <a:pt x="260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8"/>
            <p:cNvGrpSpPr/>
            <p:nvPr/>
          </p:nvGrpSpPr>
          <p:grpSpPr>
            <a:xfrm>
              <a:off x="176201" y="216730"/>
              <a:ext cx="8474088" cy="4700056"/>
              <a:chOff x="238125" y="874025"/>
              <a:chExt cx="7136675" cy="3958275"/>
            </a:xfrm>
          </p:grpSpPr>
          <p:sp>
            <p:nvSpPr>
              <p:cNvPr id="551" name="Google Shape;551;p8"/>
              <p:cNvSpPr/>
              <p:nvPr/>
            </p:nvSpPr>
            <p:spPr>
              <a:xfrm>
                <a:off x="26179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4211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604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7873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9703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1153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13365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1519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1702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18857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20687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22518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24349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238125" y="10696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38125" y="127007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393825" y="1470825"/>
                <a:ext cx="6975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021" h="1" fill="none" extrusionOk="0">
                    <a:moveTo>
                      <a:pt x="2790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343975" y="1671575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343975" y="1872350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388050" y="2072775"/>
                <a:ext cx="6981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252" h="1" fill="none" extrusionOk="0">
                    <a:moveTo>
                      <a:pt x="279251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238125" y="22735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238125" y="3678225"/>
                <a:ext cx="7136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67" h="1" fill="none" extrusionOk="0">
                    <a:moveTo>
                      <a:pt x="285467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394475" y="2474300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238125" y="26747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373875" y="2875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373875" y="3076275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238125" y="32770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394475" y="3477475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383850" y="3885750"/>
                <a:ext cx="6985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420" h="1" fill="none" extrusionOk="0">
                    <a:moveTo>
                      <a:pt x="2794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373875" y="4086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8"/>
              <p:cNvSpPr/>
              <p:nvPr/>
            </p:nvSpPr>
            <p:spPr>
              <a:xfrm>
                <a:off x="335925" y="4287275"/>
                <a:ext cx="7033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337" fill="none" extrusionOk="0">
                    <a:moveTo>
                      <a:pt x="2813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8"/>
              <p:cNvSpPr/>
              <p:nvPr/>
            </p:nvSpPr>
            <p:spPr>
              <a:xfrm>
                <a:off x="389650" y="4487700"/>
                <a:ext cx="6979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188" h="1" fill="none" extrusionOk="0">
                    <a:moveTo>
                      <a:pt x="279187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>
                <a:off x="238125" y="46884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49949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158331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>
                <a:off x="51780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>
                <a:off x="53610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55441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>
                <a:off x="57272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5910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60933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62764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6459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66425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6825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008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71917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27958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9789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31620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3450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35281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37112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38942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40773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42604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44434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6265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48096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8" name="Google Shape;608;p8"/>
          <p:cNvSpPr txBox="1">
            <a:spLocks noGrp="1"/>
          </p:cNvSpPr>
          <p:nvPr>
            <p:ph type="title"/>
          </p:nvPr>
        </p:nvSpPr>
        <p:spPr>
          <a:xfrm>
            <a:off x="1657600" y="1133550"/>
            <a:ext cx="5511300" cy="2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09" name="Google Shape;609;p8"/>
          <p:cNvGrpSpPr/>
          <p:nvPr/>
        </p:nvGrpSpPr>
        <p:grpSpPr>
          <a:xfrm>
            <a:off x="-59509" y="784790"/>
            <a:ext cx="328396" cy="3862147"/>
            <a:chOff x="-135709" y="784790"/>
            <a:chExt cx="328396" cy="3862147"/>
          </a:xfrm>
        </p:grpSpPr>
        <p:sp>
          <p:nvSpPr>
            <p:cNvPr id="610" name="Google Shape;610;p8"/>
            <p:cNvSpPr/>
            <p:nvPr/>
          </p:nvSpPr>
          <p:spPr>
            <a:xfrm>
              <a:off x="-135709" y="784790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-135709" y="1193832"/>
              <a:ext cx="328396" cy="180444"/>
            </a:xfrm>
            <a:custGeom>
              <a:avLst/>
              <a:gdLst/>
              <a:ahLst/>
              <a:cxnLst/>
              <a:rect l="l" t="t" r="r" b="b"/>
              <a:pathLst>
                <a:path w="10228" h="5620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-135709" y="1602843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1"/>
                  </a:lnTo>
                  <a:lnTo>
                    <a:pt x="7418" y="5621"/>
                  </a:lnTo>
                  <a:cubicBezTo>
                    <a:pt x="8966" y="5621"/>
                    <a:pt x="10216" y="4370"/>
                    <a:pt x="10228" y="2823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-135709" y="2011885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-135709" y="242166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47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-135709" y="2830709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-135709" y="323975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-135709" y="364876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59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-135709" y="4057804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-135709" y="446684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8"/>
          <p:cNvSpPr/>
          <p:nvPr/>
        </p:nvSpPr>
        <p:spPr>
          <a:xfrm>
            <a:off x="1758995" y="443457"/>
            <a:ext cx="240100" cy="419388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1228015" y="443457"/>
            <a:ext cx="240485" cy="419388"/>
          </a:xfrm>
          <a:custGeom>
            <a:avLst/>
            <a:gdLst/>
            <a:ahLst/>
            <a:cxnLst/>
            <a:rect l="l" t="t" r="r" b="b"/>
            <a:pathLst>
              <a:path w="7490" h="13062" extrusionOk="0">
                <a:moveTo>
                  <a:pt x="1" y="0"/>
                </a:moveTo>
                <a:lnTo>
                  <a:pt x="1" y="13061"/>
                </a:lnTo>
                <a:lnTo>
                  <a:pt x="7490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719992" y="443457"/>
            <a:ext cx="240485" cy="419388"/>
          </a:xfrm>
          <a:custGeom>
            <a:avLst/>
            <a:gdLst/>
            <a:ahLst/>
            <a:cxnLst/>
            <a:rect l="l" t="t" r="r" b="b"/>
            <a:pathLst>
              <a:path w="7490" h="13062" extrusionOk="0">
                <a:moveTo>
                  <a:pt x="1" y="0"/>
                </a:moveTo>
                <a:lnTo>
                  <a:pt x="1" y="13061"/>
                </a:lnTo>
                <a:lnTo>
                  <a:pt x="7490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 rot="10800000" flipH="1">
            <a:off x="5758850" y="2047775"/>
            <a:ext cx="2213400" cy="1959850"/>
          </a:xfrm>
          <a:custGeom>
            <a:avLst/>
            <a:gdLst/>
            <a:ahLst/>
            <a:cxnLst/>
            <a:rect l="l" t="t" r="r" b="b"/>
            <a:pathLst>
              <a:path w="88536" h="78394" extrusionOk="0">
                <a:moveTo>
                  <a:pt x="33419" y="0"/>
                </a:moveTo>
                <a:cubicBezTo>
                  <a:pt x="21486" y="0"/>
                  <a:pt x="9535" y="4228"/>
                  <a:pt x="1" y="12755"/>
                </a:cubicBezTo>
                <a:lnTo>
                  <a:pt x="917" y="13779"/>
                </a:lnTo>
                <a:cubicBezTo>
                  <a:pt x="10196" y="5490"/>
                  <a:pt x="21819" y="1379"/>
                  <a:pt x="33424" y="1379"/>
                </a:cubicBezTo>
                <a:cubicBezTo>
                  <a:pt x="45958" y="1379"/>
                  <a:pt x="58471" y="6175"/>
                  <a:pt x="67985" y="15684"/>
                </a:cubicBezTo>
                <a:cubicBezTo>
                  <a:pt x="84535" y="32245"/>
                  <a:pt x="87023" y="58284"/>
                  <a:pt x="73915" y="77620"/>
                </a:cubicBezTo>
                <a:lnTo>
                  <a:pt x="75058" y="78394"/>
                </a:lnTo>
                <a:cubicBezTo>
                  <a:pt x="88536" y="58510"/>
                  <a:pt x="85976" y="31721"/>
                  <a:pt x="68962" y="14719"/>
                </a:cubicBezTo>
                <a:cubicBezTo>
                  <a:pt x="59185" y="4937"/>
                  <a:pt x="46313" y="0"/>
                  <a:pt x="334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 rot="10800000" flipH="1">
            <a:off x="5920475" y="3712850"/>
            <a:ext cx="297675" cy="297100"/>
          </a:xfrm>
          <a:custGeom>
            <a:avLst/>
            <a:gdLst/>
            <a:ahLst/>
            <a:cxnLst/>
            <a:rect l="l" t="t" r="r" b="b"/>
            <a:pathLst>
              <a:path w="11907" h="11884" extrusionOk="0">
                <a:moveTo>
                  <a:pt x="5954" y="1"/>
                </a:moveTo>
                <a:cubicBezTo>
                  <a:pt x="2656" y="1"/>
                  <a:pt x="1" y="2656"/>
                  <a:pt x="1" y="5942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2"/>
                </a:cubicBezTo>
                <a:cubicBezTo>
                  <a:pt x="11883" y="2668"/>
                  <a:pt x="9240" y="1"/>
                  <a:pt x="59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 flipH="1">
            <a:off x="7568296" y="4510579"/>
            <a:ext cx="725597" cy="185838"/>
          </a:xfrm>
          <a:custGeom>
            <a:avLst/>
            <a:gdLst/>
            <a:ahLst/>
            <a:cxnLst/>
            <a:rect l="l" t="t" r="r" b="b"/>
            <a:pathLst>
              <a:path w="22599" h="5788" extrusionOk="0">
                <a:moveTo>
                  <a:pt x="0" y="1"/>
                </a:moveTo>
                <a:lnTo>
                  <a:pt x="0" y="5787"/>
                </a:lnTo>
                <a:lnTo>
                  <a:pt x="22598" y="5787"/>
                </a:lnTo>
                <a:lnTo>
                  <a:pt x="2259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8"/>
          <p:cNvGrpSpPr/>
          <p:nvPr/>
        </p:nvGrpSpPr>
        <p:grpSpPr>
          <a:xfrm flipH="1">
            <a:off x="7732871" y="4158104"/>
            <a:ext cx="396454" cy="464970"/>
            <a:chOff x="6535363" y="3964079"/>
            <a:chExt cx="396454" cy="464970"/>
          </a:xfrm>
        </p:grpSpPr>
        <p:sp>
          <p:nvSpPr>
            <p:cNvPr id="627" name="Google Shape;627;p8"/>
            <p:cNvSpPr/>
            <p:nvPr/>
          </p:nvSpPr>
          <p:spPr>
            <a:xfrm>
              <a:off x="6871745" y="3964079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24" y="0"/>
                  </a:moveTo>
                  <a:cubicBezTo>
                    <a:pt x="462" y="0"/>
                    <a:pt x="59" y="359"/>
                    <a:pt x="37" y="848"/>
                  </a:cubicBezTo>
                  <a:cubicBezTo>
                    <a:pt x="1" y="1336"/>
                    <a:pt x="382" y="1765"/>
                    <a:pt x="882" y="1800"/>
                  </a:cubicBezTo>
                  <a:cubicBezTo>
                    <a:pt x="897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2"/>
                  </a:cubicBezTo>
                  <a:cubicBezTo>
                    <a:pt x="967" y="1"/>
                    <a:pt x="945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6871745" y="4167474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44" y="0"/>
                  </a:moveTo>
                  <a:cubicBezTo>
                    <a:pt x="474" y="0"/>
                    <a:pt x="60" y="362"/>
                    <a:pt x="37" y="847"/>
                  </a:cubicBezTo>
                  <a:cubicBezTo>
                    <a:pt x="1" y="1347"/>
                    <a:pt x="382" y="1776"/>
                    <a:pt x="882" y="1799"/>
                  </a:cubicBezTo>
                  <a:cubicBezTo>
                    <a:pt x="904" y="1801"/>
                    <a:pt x="925" y="1802"/>
                    <a:pt x="946" y="1802"/>
                  </a:cubicBezTo>
                  <a:cubicBezTo>
                    <a:pt x="1428" y="1802"/>
                    <a:pt x="1812" y="1421"/>
                    <a:pt x="1834" y="954"/>
                  </a:cubicBezTo>
                  <a:cubicBezTo>
                    <a:pt x="1870" y="466"/>
                    <a:pt x="1489" y="37"/>
                    <a:pt x="989" y="2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6871745" y="4371191"/>
              <a:ext cx="60073" cy="57858"/>
            </a:xfrm>
            <a:custGeom>
              <a:avLst/>
              <a:gdLst/>
              <a:ahLst/>
              <a:cxnLst/>
              <a:rect l="l" t="t" r="r" b="b"/>
              <a:pathLst>
                <a:path w="1871" h="1802" extrusionOk="0">
                  <a:moveTo>
                    <a:pt x="924" y="0"/>
                  </a:moveTo>
                  <a:cubicBezTo>
                    <a:pt x="462" y="0"/>
                    <a:pt x="59" y="359"/>
                    <a:pt x="37" y="848"/>
                  </a:cubicBezTo>
                  <a:cubicBezTo>
                    <a:pt x="1" y="1336"/>
                    <a:pt x="382" y="1765"/>
                    <a:pt x="882" y="1800"/>
                  </a:cubicBezTo>
                  <a:cubicBezTo>
                    <a:pt x="897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3"/>
                  </a:cubicBezTo>
                  <a:cubicBezTo>
                    <a:pt x="967" y="1"/>
                    <a:pt x="945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6703570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2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6703570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3" y="1801"/>
                    <a:pt x="924" y="1802"/>
                    <a:pt x="946" y="1802"/>
                  </a:cubicBezTo>
                  <a:cubicBezTo>
                    <a:pt x="1428" y="1802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2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6703570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3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6535363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2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6535363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2" y="1801"/>
                    <a:pt x="923" y="1802"/>
                    <a:pt x="943" y="1802"/>
                  </a:cubicBezTo>
                  <a:cubicBezTo>
                    <a:pt x="1406" y="1802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2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6535363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3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_1_2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8"/>
          <p:cNvSpPr/>
          <p:nvPr/>
        </p:nvSpPr>
        <p:spPr>
          <a:xfrm>
            <a:off x="8585853" y="13310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0"/>
                </a:lnTo>
                <a:cubicBezTo>
                  <a:pt x="16586" y="3191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>
            <a:hlinkClick r:id="" action="ppaction://noaction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8585853" y="3164043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1"/>
                </a:lnTo>
                <a:cubicBezTo>
                  <a:pt x="16586" y="3192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8585853" y="4080728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4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>
            <a:hlinkClick r:id="" action="ppaction://noaction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8585853" y="4147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0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8"/>
                </a:lnTo>
                <a:cubicBezTo>
                  <a:pt x="16586" y="3179"/>
                  <a:pt x="13395" y="0"/>
                  <a:pt x="9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>
            <a:hlinkClick r:id="rId2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3" name="Google Shape;1403;p18"/>
          <p:cNvGrpSpPr/>
          <p:nvPr/>
        </p:nvGrpSpPr>
        <p:grpSpPr>
          <a:xfrm>
            <a:off x="176201" y="216722"/>
            <a:ext cx="8474088" cy="4703620"/>
            <a:chOff x="176201" y="216722"/>
            <a:chExt cx="8474088" cy="4703620"/>
          </a:xfrm>
        </p:grpSpPr>
        <p:sp>
          <p:nvSpPr>
            <p:cNvPr id="1404" name="Google Shape;1404;p18"/>
            <p:cNvSpPr/>
            <p:nvPr/>
          </p:nvSpPr>
          <p:spPr>
            <a:xfrm>
              <a:off x="176210" y="216722"/>
              <a:ext cx="8474036" cy="4703620"/>
            </a:xfrm>
            <a:custGeom>
              <a:avLst/>
              <a:gdLst/>
              <a:ahLst/>
              <a:cxnLst/>
              <a:rect l="l" t="t" r="r" b="b"/>
              <a:pathLst>
                <a:path w="263927" h="146496" extrusionOk="0">
                  <a:moveTo>
                    <a:pt x="3680" y="1"/>
                  </a:moveTo>
                  <a:cubicBezTo>
                    <a:pt x="1644" y="108"/>
                    <a:pt x="1" y="1763"/>
                    <a:pt x="1" y="3787"/>
                  </a:cubicBezTo>
                  <a:lnTo>
                    <a:pt x="1" y="15777"/>
                  </a:lnTo>
                  <a:cubicBezTo>
                    <a:pt x="287" y="15717"/>
                    <a:pt x="572" y="15693"/>
                    <a:pt x="858" y="15693"/>
                  </a:cubicBezTo>
                  <a:cubicBezTo>
                    <a:pt x="899" y="15692"/>
                    <a:pt x="941" y="15692"/>
                    <a:pt x="982" y="15692"/>
                  </a:cubicBezTo>
                  <a:cubicBezTo>
                    <a:pt x="3560" y="15692"/>
                    <a:pt x="5764" y="17878"/>
                    <a:pt x="5799" y="20468"/>
                  </a:cubicBezTo>
                  <a:cubicBezTo>
                    <a:pt x="5823" y="23147"/>
                    <a:pt x="3656" y="25325"/>
                    <a:pt x="977" y="25325"/>
                  </a:cubicBezTo>
                  <a:cubicBezTo>
                    <a:pt x="644" y="25325"/>
                    <a:pt x="322" y="25302"/>
                    <a:pt x="1" y="25230"/>
                  </a:cubicBezTo>
                  <a:lnTo>
                    <a:pt x="1" y="28504"/>
                  </a:lnTo>
                  <a:cubicBezTo>
                    <a:pt x="287" y="28445"/>
                    <a:pt x="572" y="28409"/>
                    <a:pt x="858" y="28409"/>
                  </a:cubicBezTo>
                  <a:cubicBezTo>
                    <a:pt x="893" y="28408"/>
                    <a:pt x="928" y="28408"/>
                    <a:pt x="962" y="28408"/>
                  </a:cubicBezTo>
                  <a:cubicBezTo>
                    <a:pt x="3549" y="28408"/>
                    <a:pt x="5764" y="30587"/>
                    <a:pt x="5799" y="33184"/>
                  </a:cubicBezTo>
                  <a:cubicBezTo>
                    <a:pt x="5823" y="35862"/>
                    <a:pt x="3656" y="38053"/>
                    <a:pt x="977" y="38053"/>
                  </a:cubicBezTo>
                  <a:cubicBezTo>
                    <a:pt x="644" y="38053"/>
                    <a:pt x="322" y="38029"/>
                    <a:pt x="1" y="37946"/>
                  </a:cubicBezTo>
                  <a:lnTo>
                    <a:pt x="1" y="41220"/>
                  </a:lnTo>
                  <a:cubicBezTo>
                    <a:pt x="287" y="41161"/>
                    <a:pt x="572" y="41137"/>
                    <a:pt x="858" y="41137"/>
                  </a:cubicBezTo>
                  <a:cubicBezTo>
                    <a:pt x="893" y="41136"/>
                    <a:pt x="928" y="41136"/>
                    <a:pt x="962" y="41136"/>
                  </a:cubicBezTo>
                  <a:cubicBezTo>
                    <a:pt x="3549" y="41136"/>
                    <a:pt x="5764" y="43315"/>
                    <a:pt x="5799" y="45911"/>
                  </a:cubicBezTo>
                  <a:cubicBezTo>
                    <a:pt x="5823" y="48590"/>
                    <a:pt x="3656" y="50781"/>
                    <a:pt x="977" y="50781"/>
                  </a:cubicBezTo>
                  <a:cubicBezTo>
                    <a:pt x="644" y="50781"/>
                    <a:pt x="322" y="50745"/>
                    <a:pt x="1" y="50674"/>
                  </a:cubicBezTo>
                  <a:lnTo>
                    <a:pt x="1" y="53948"/>
                  </a:lnTo>
                  <a:cubicBezTo>
                    <a:pt x="287" y="53888"/>
                    <a:pt x="572" y="53865"/>
                    <a:pt x="858" y="53865"/>
                  </a:cubicBezTo>
                  <a:cubicBezTo>
                    <a:pt x="893" y="53864"/>
                    <a:pt x="928" y="53863"/>
                    <a:pt x="962" y="53863"/>
                  </a:cubicBezTo>
                  <a:cubicBezTo>
                    <a:pt x="3549" y="53863"/>
                    <a:pt x="5764" y="56043"/>
                    <a:pt x="5799" y="58639"/>
                  </a:cubicBezTo>
                  <a:cubicBezTo>
                    <a:pt x="5823" y="61318"/>
                    <a:pt x="3656" y="63509"/>
                    <a:pt x="977" y="63509"/>
                  </a:cubicBezTo>
                  <a:cubicBezTo>
                    <a:pt x="644" y="63509"/>
                    <a:pt x="322" y="63473"/>
                    <a:pt x="1" y="63402"/>
                  </a:cubicBezTo>
                  <a:lnTo>
                    <a:pt x="1" y="66676"/>
                  </a:lnTo>
                  <a:cubicBezTo>
                    <a:pt x="287" y="66616"/>
                    <a:pt x="572" y="66592"/>
                    <a:pt x="858" y="66592"/>
                  </a:cubicBezTo>
                  <a:cubicBezTo>
                    <a:pt x="893" y="66592"/>
                    <a:pt x="928" y="66591"/>
                    <a:pt x="962" y="66591"/>
                  </a:cubicBezTo>
                  <a:cubicBezTo>
                    <a:pt x="3549" y="66591"/>
                    <a:pt x="5764" y="68770"/>
                    <a:pt x="5799" y="71367"/>
                  </a:cubicBezTo>
                  <a:cubicBezTo>
                    <a:pt x="5823" y="74046"/>
                    <a:pt x="3656" y="76225"/>
                    <a:pt x="977" y="76225"/>
                  </a:cubicBezTo>
                  <a:cubicBezTo>
                    <a:pt x="644" y="76225"/>
                    <a:pt x="322" y="76201"/>
                    <a:pt x="1" y="76129"/>
                  </a:cubicBezTo>
                  <a:lnTo>
                    <a:pt x="1" y="79403"/>
                  </a:lnTo>
                  <a:cubicBezTo>
                    <a:pt x="287" y="79344"/>
                    <a:pt x="572" y="79308"/>
                    <a:pt x="858" y="79308"/>
                  </a:cubicBezTo>
                  <a:cubicBezTo>
                    <a:pt x="893" y="79307"/>
                    <a:pt x="928" y="79307"/>
                    <a:pt x="962" y="79307"/>
                  </a:cubicBezTo>
                  <a:cubicBezTo>
                    <a:pt x="3549" y="79307"/>
                    <a:pt x="5764" y="81486"/>
                    <a:pt x="5799" y="84095"/>
                  </a:cubicBezTo>
                  <a:cubicBezTo>
                    <a:pt x="5823" y="86773"/>
                    <a:pt x="3656" y="88952"/>
                    <a:pt x="977" y="88952"/>
                  </a:cubicBezTo>
                  <a:cubicBezTo>
                    <a:pt x="644" y="88952"/>
                    <a:pt x="322" y="88928"/>
                    <a:pt x="1" y="88857"/>
                  </a:cubicBezTo>
                  <a:lnTo>
                    <a:pt x="1" y="92131"/>
                  </a:lnTo>
                  <a:cubicBezTo>
                    <a:pt x="287" y="92072"/>
                    <a:pt x="572" y="92036"/>
                    <a:pt x="858" y="92036"/>
                  </a:cubicBezTo>
                  <a:cubicBezTo>
                    <a:pt x="893" y="92035"/>
                    <a:pt x="928" y="92035"/>
                    <a:pt x="962" y="92035"/>
                  </a:cubicBezTo>
                  <a:cubicBezTo>
                    <a:pt x="3549" y="92035"/>
                    <a:pt x="5764" y="94214"/>
                    <a:pt x="5799" y="96810"/>
                  </a:cubicBezTo>
                  <a:cubicBezTo>
                    <a:pt x="5823" y="99489"/>
                    <a:pt x="3656" y="101680"/>
                    <a:pt x="977" y="101680"/>
                  </a:cubicBezTo>
                  <a:cubicBezTo>
                    <a:pt x="644" y="101680"/>
                    <a:pt x="322" y="101656"/>
                    <a:pt x="1" y="101573"/>
                  </a:cubicBezTo>
                  <a:lnTo>
                    <a:pt x="1" y="104847"/>
                  </a:lnTo>
                  <a:cubicBezTo>
                    <a:pt x="287" y="104788"/>
                    <a:pt x="572" y="104764"/>
                    <a:pt x="858" y="104764"/>
                  </a:cubicBezTo>
                  <a:cubicBezTo>
                    <a:pt x="893" y="104763"/>
                    <a:pt x="928" y="104763"/>
                    <a:pt x="962" y="104763"/>
                  </a:cubicBezTo>
                  <a:cubicBezTo>
                    <a:pt x="3549" y="104763"/>
                    <a:pt x="5764" y="106942"/>
                    <a:pt x="5799" y="109538"/>
                  </a:cubicBezTo>
                  <a:cubicBezTo>
                    <a:pt x="5823" y="112217"/>
                    <a:pt x="3656" y="114408"/>
                    <a:pt x="977" y="114408"/>
                  </a:cubicBezTo>
                  <a:cubicBezTo>
                    <a:pt x="644" y="114408"/>
                    <a:pt x="322" y="114372"/>
                    <a:pt x="1" y="114301"/>
                  </a:cubicBezTo>
                  <a:lnTo>
                    <a:pt x="1" y="117575"/>
                  </a:lnTo>
                  <a:cubicBezTo>
                    <a:pt x="287" y="117515"/>
                    <a:pt x="572" y="117491"/>
                    <a:pt x="858" y="117491"/>
                  </a:cubicBezTo>
                  <a:cubicBezTo>
                    <a:pt x="893" y="117491"/>
                    <a:pt x="928" y="117490"/>
                    <a:pt x="962" y="117490"/>
                  </a:cubicBezTo>
                  <a:cubicBezTo>
                    <a:pt x="3549" y="117490"/>
                    <a:pt x="5764" y="119669"/>
                    <a:pt x="5799" y="122266"/>
                  </a:cubicBezTo>
                  <a:cubicBezTo>
                    <a:pt x="5823" y="124945"/>
                    <a:pt x="3656" y="127124"/>
                    <a:pt x="977" y="127124"/>
                  </a:cubicBezTo>
                  <a:cubicBezTo>
                    <a:pt x="644" y="127124"/>
                    <a:pt x="322" y="127100"/>
                    <a:pt x="1" y="127028"/>
                  </a:cubicBezTo>
                  <a:lnTo>
                    <a:pt x="1" y="130303"/>
                  </a:lnTo>
                  <a:cubicBezTo>
                    <a:pt x="287" y="130243"/>
                    <a:pt x="572" y="130207"/>
                    <a:pt x="858" y="130207"/>
                  </a:cubicBezTo>
                  <a:cubicBezTo>
                    <a:pt x="893" y="130207"/>
                    <a:pt x="928" y="130206"/>
                    <a:pt x="962" y="130206"/>
                  </a:cubicBezTo>
                  <a:cubicBezTo>
                    <a:pt x="3549" y="130206"/>
                    <a:pt x="5764" y="132385"/>
                    <a:pt x="5799" y="134994"/>
                  </a:cubicBezTo>
                  <a:cubicBezTo>
                    <a:pt x="5823" y="137673"/>
                    <a:pt x="3656" y="139851"/>
                    <a:pt x="977" y="139851"/>
                  </a:cubicBezTo>
                  <a:cubicBezTo>
                    <a:pt x="644" y="139851"/>
                    <a:pt x="322" y="139828"/>
                    <a:pt x="1" y="139756"/>
                  </a:cubicBezTo>
                  <a:lnTo>
                    <a:pt x="1" y="142816"/>
                  </a:lnTo>
                  <a:cubicBezTo>
                    <a:pt x="1" y="144840"/>
                    <a:pt x="1644" y="146495"/>
                    <a:pt x="3680" y="146495"/>
                  </a:cubicBezTo>
                  <a:lnTo>
                    <a:pt x="260248" y="146495"/>
                  </a:lnTo>
                  <a:cubicBezTo>
                    <a:pt x="262272" y="146495"/>
                    <a:pt x="263927" y="144852"/>
                    <a:pt x="263927" y="142816"/>
                  </a:cubicBezTo>
                  <a:lnTo>
                    <a:pt x="263927" y="3680"/>
                  </a:lnTo>
                  <a:cubicBezTo>
                    <a:pt x="263927" y="1656"/>
                    <a:pt x="262284" y="1"/>
                    <a:pt x="260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18"/>
            <p:cNvGrpSpPr/>
            <p:nvPr/>
          </p:nvGrpSpPr>
          <p:grpSpPr>
            <a:xfrm>
              <a:off x="176201" y="216730"/>
              <a:ext cx="8474088" cy="4700056"/>
              <a:chOff x="238125" y="874025"/>
              <a:chExt cx="7136675" cy="3958275"/>
            </a:xfrm>
          </p:grpSpPr>
          <p:sp>
            <p:nvSpPr>
              <p:cNvPr id="1406" name="Google Shape;1406;p18"/>
              <p:cNvSpPr/>
              <p:nvPr/>
            </p:nvSpPr>
            <p:spPr>
              <a:xfrm>
                <a:off x="26179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8"/>
              <p:cNvSpPr/>
              <p:nvPr/>
            </p:nvSpPr>
            <p:spPr>
              <a:xfrm>
                <a:off x="4211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8"/>
              <p:cNvSpPr/>
              <p:nvPr/>
            </p:nvSpPr>
            <p:spPr>
              <a:xfrm>
                <a:off x="604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8"/>
              <p:cNvSpPr/>
              <p:nvPr/>
            </p:nvSpPr>
            <p:spPr>
              <a:xfrm>
                <a:off x="7873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8"/>
              <p:cNvSpPr/>
              <p:nvPr/>
            </p:nvSpPr>
            <p:spPr>
              <a:xfrm>
                <a:off x="9703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8"/>
              <p:cNvSpPr/>
              <p:nvPr/>
            </p:nvSpPr>
            <p:spPr>
              <a:xfrm>
                <a:off x="1153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8"/>
              <p:cNvSpPr/>
              <p:nvPr/>
            </p:nvSpPr>
            <p:spPr>
              <a:xfrm>
                <a:off x="13365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8"/>
              <p:cNvSpPr/>
              <p:nvPr/>
            </p:nvSpPr>
            <p:spPr>
              <a:xfrm>
                <a:off x="1519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8"/>
              <p:cNvSpPr/>
              <p:nvPr/>
            </p:nvSpPr>
            <p:spPr>
              <a:xfrm>
                <a:off x="1702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8"/>
              <p:cNvSpPr/>
              <p:nvPr/>
            </p:nvSpPr>
            <p:spPr>
              <a:xfrm>
                <a:off x="18857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8"/>
              <p:cNvSpPr/>
              <p:nvPr/>
            </p:nvSpPr>
            <p:spPr>
              <a:xfrm>
                <a:off x="20687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8"/>
              <p:cNvSpPr/>
              <p:nvPr/>
            </p:nvSpPr>
            <p:spPr>
              <a:xfrm>
                <a:off x="22518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8"/>
              <p:cNvSpPr/>
              <p:nvPr/>
            </p:nvSpPr>
            <p:spPr>
              <a:xfrm>
                <a:off x="24349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8"/>
              <p:cNvSpPr/>
              <p:nvPr/>
            </p:nvSpPr>
            <p:spPr>
              <a:xfrm>
                <a:off x="238125" y="10696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8"/>
              <p:cNvSpPr/>
              <p:nvPr/>
            </p:nvSpPr>
            <p:spPr>
              <a:xfrm>
                <a:off x="238125" y="127007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8"/>
              <p:cNvSpPr/>
              <p:nvPr/>
            </p:nvSpPr>
            <p:spPr>
              <a:xfrm>
                <a:off x="393825" y="1470825"/>
                <a:ext cx="6975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021" h="1" fill="none" extrusionOk="0">
                    <a:moveTo>
                      <a:pt x="2790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8"/>
              <p:cNvSpPr/>
              <p:nvPr/>
            </p:nvSpPr>
            <p:spPr>
              <a:xfrm>
                <a:off x="343975" y="1671575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8"/>
              <p:cNvSpPr/>
              <p:nvPr/>
            </p:nvSpPr>
            <p:spPr>
              <a:xfrm>
                <a:off x="343975" y="1872350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8"/>
              <p:cNvSpPr/>
              <p:nvPr/>
            </p:nvSpPr>
            <p:spPr>
              <a:xfrm>
                <a:off x="388050" y="2072775"/>
                <a:ext cx="6981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252" h="1" fill="none" extrusionOk="0">
                    <a:moveTo>
                      <a:pt x="279251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8"/>
              <p:cNvSpPr/>
              <p:nvPr/>
            </p:nvSpPr>
            <p:spPr>
              <a:xfrm>
                <a:off x="238125" y="22735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8"/>
              <p:cNvSpPr/>
              <p:nvPr/>
            </p:nvSpPr>
            <p:spPr>
              <a:xfrm>
                <a:off x="238125" y="3678225"/>
                <a:ext cx="7136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67" h="1" fill="none" extrusionOk="0">
                    <a:moveTo>
                      <a:pt x="285467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8"/>
              <p:cNvSpPr/>
              <p:nvPr/>
            </p:nvSpPr>
            <p:spPr>
              <a:xfrm>
                <a:off x="394475" y="2474300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8"/>
              <p:cNvSpPr/>
              <p:nvPr/>
            </p:nvSpPr>
            <p:spPr>
              <a:xfrm>
                <a:off x="238125" y="26747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8"/>
              <p:cNvSpPr/>
              <p:nvPr/>
            </p:nvSpPr>
            <p:spPr>
              <a:xfrm>
                <a:off x="373875" y="2875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8"/>
              <p:cNvSpPr/>
              <p:nvPr/>
            </p:nvSpPr>
            <p:spPr>
              <a:xfrm>
                <a:off x="373875" y="3076275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8"/>
              <p:cNvSpPr/>
              <p:nvPr/>
            </p:nvSpPr>
            <p:spPr>
              <a:xfrm>
                <a:off x="238125" y="32770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8"/>
              <p:cNvSpPr/>
              <p:nvPr/>
            </p:nvSpPr>
            <p:spPr>
              <a:xfrm>
                <a:off x="394475" y="3477475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8"/>
              <p:cNvSpPr/>
              <p:nvPr/>
            </p:nvSpPr>
            <p:spPr>
              <a:xfrm>
                <a:off x="383850" y="3885750"/>
                <a:ext cx="6985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420" h="1" fill="none" extrusionOk="0">
                    <a:moveTo>
                      <a:pt x="2794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8"/>
              <p:cNvSpPr/>
              <p:nvPr/>
            </p:nvSpPr>
            <p:spPr>
              <a:xfrm>
                <a:off x="373875" y="4086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8"/>
              <p:cNvSpPr/>
              <p:nvPr/>
            </p:nvSpPr>
            <p:spPr>
              <a:xfrm>
                <a:off x="335925" y="4287275"/>
                <a:ext cx="7033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337" fill="none" extrusionOk="0">
                    <a:moveTo>
                      <a:pt x="2813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8"/>
              <p:cNvSpPr/>
              <p:nvPr/>
            </p:nvSpPr>
            <p:spPr>
              <a:xfrm>
                <a:off x="389650" y="4487700"/>
                <a:ext cx="6979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188" h="1" fill="none" extrusionOk="0">
                    <a:moveTo>
                      <a:pt x="279187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8"/>
              <p:cNvSpPr/>
              <p:nvPr/>
            </p:nvSpPr>
            <p:spPr>
              <a:xfrm>
                <a:off x="238125" y="46884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8"/>
              <p:cNvSpPr/>
              <p:nvPr/>
            </p:nvSpPr>
            <p:spPr>
              <a:xfrm>
                <a:off x="49949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158331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8"/>
              <p:cNvSpPr/>
              <p:nvPr/>
            </p:nvSpPr>
            <p:spPr>
              <a:xfrm>
                <a:off x="51780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8"/>
              <p:cNvSpPr/>
              <p:nvPr/>
            </p:nvSpPr>
            <p:spPr>
              <a:xfrm>
                <a:off x="53610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8"/>
              <p:cNvSpPr/>
              <p:nvPr/>
            </p:nvSpPr>
            <p:spPr>
              <a:xfrm>
                <a:off x="55441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8"/>
              <p:cNvSpPr/>
              <p:nvPr/>
            </p:nvSpPr>
            <p:spPr>
              <a:xfrm>
                <a:off x="57272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8"/>
              <p:cNvSpPr/>
              <p:nvPr/>
            </p:nvSpPr>
            <p:spPr>
              <a:xfrm>
                <a:off x="5910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8"/>
              <p:cNvSpPr/>
              <p:nvPr/>
            </p:nvSpPr>
            <p:spPr>
              <a:xfrm>
                <a:off x="60933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8"/>
              <p:cNvSpPr/>
              <p:nvPr/>
            </p:nvSpPr>
            <p:spPr>
              <a:xfrm>
                <a:off x="62764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8"/>
              <p:cNvSpPr/>
              <p:nvPr/>
            </p:nvSpPr>
            <p:spPr>
              <a:xfrm>
                <a:off x="6459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8"/>
              <p:cNvSpPr/>
              <p:nvPr/>
            </p:nvSpPr>
            <p:spPr>
              <a:xfrm>
                <a:off x="66425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8"/>
              <p:cNvSpPr/>
              <p:nvPr/>
            </p:nvSpPr>
            <p:spPr>
              <a:xfrm>
                <a:off x="6825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8"/>
              <p:cNvSpPr/>
              <p:nvPr/>
            </p:nvSpPr>
            <p:spPr>
              <a:xfrm>
                <a:off x="7008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8"/>
              <p:cNvSpPr/>
              <p:nvPr/>
            </p:nvSpPr>
            <p:spPr>
              <a:xfrm>
                <a:off x="71917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8"/>
              <p:cNvSpPr/>
              <p:nvPr/>
            </p:nvSpPr>
            <p:spPr>
              <a:xfrm>
                <a:off x="27958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8"/>
              <p:cNvSpPr/>
              <p:nvPr/>
            </p:nvSpPr>
            <p:spPr>
              <a:xfrm>
                <a:off x="29789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8"/>
              <p:cNvSpPr/>
              <p:nvPr/>
            </p:nvSpPr>
            <p:spPr>
              <a:xfrm>
                <a:off x="31620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8"/>
              <p:cNvSpPr/>
              <p:nvPr/>
            </p:nvSpPr>
            <p:spPr>
              <a:xfrm>
                <a:off x="33450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8"/>
              <p:cNvSpPr/>
              <p:nvPr/>
            </p:nvSpPr>
            <p:spPr>
              <a:xfrm>
                <a:off x="35281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8"/>
              <p:cNvSpPr/>
              <p:nvPr/>
            </p:nvSpPr>
            <p:spPr>
              <a:xfrm>
                <a:off x="37112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8"/>
              <p:cNvSpPr/>
              <p:nvPr/>
            </p:nvSpPr>
            <p:spPr>
              <a:xfrm>
                <a:off x="38942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8"/>
              <p:cNvSpPr/>
              <p:nvPr/>
            </p:nvSpPr>
            <p:spPr>
              <a:xfrm>
                <a:off x="40773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8"/>
              <p:cNvSpPr/>
              <p:nvPr/>
            </p:nvSpPr>
            <p:spPr>
              <a:xfrm>
                <a:off x="42604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8"/>
              <p:cNvSpPr/>
              <p:nvPr/>
            </p:nvSpPr>
            <p:spPr>
              <a:xfrm>
                <a:off x="44434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8"/>
              <p:cNvSpPr/>
              <p:nvPr/>
            </p:nvSpPr>
            <p:spPr>
              <a:xfrm>
                <a:off x="46265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8"/>
              <p:cNvSpPr/>
              <p:nvPr/>
            </p:nvSpPr>
            <p:spPr>
              <a:xfrm>
                <a:off x="48096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3" name="Google Shape;1463;p18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grpSp>
        <p:nvGrpSpPr>
          <p:cNvPr id="1465" name="Google Shape;1465;p18"/>
          <p:cNvGrpSpPr/>
          <p:nvPr/>
        </p:nvGrpSpPr>
        <p:grpSpPr>
          <a:xfrm>
            <a:off x="-59509" y="784790"/>
            <a:ext cx="328396" cy="3862147"/>
            <a:chOff x="-135709" y="784790"/>
            <a:chExt cx="328396" cy="3862147"/>
          </a:xfrm>
        </p:grpSpPr>
        <p:sp>
          <p:nvSpPr>
            <p:cNvPr id="1466" name="Google Shape;1466;p18"/>
            <p:cNvSpPr/>
            <p:nvPr/>
          </p:nvSpPr>
          <p:spPr>
            <a:xfrm>
              <a:off x="-135709" y="784790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>
              <a:off x="-135709" y="1193832"/>
              <a:ext cx="328396" cy="180444"/>
            </a:xfrm>
            <a:custGeom>
              <a:avLst/>
              <a:gdLst/>
              <a:ahLst/>
              <a:cxnLst/>
              <a:rect l="l" t="t" r="r" b="b"/>
              <a:pathLst>
                <a:path w="10228" h="5620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>
              <a:off x="-135709" y="1602843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1"/>
                  </a:lnTo>
                  <a:lnTo>
                    <a:pt x="7418" y="5621"/>
                  </a:lnTo>
                  <a:cubicBezTo>
                    <a:pt x="8966" y="5621"/>
                    <a:pt x="10216" y="4370"/>
                    <a:pt x="10228" y="2823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135709" y="2011885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8"/>
            <p:cNvSpPr/>
            <p:nvPr/>
          </p:nvSpPr>
          <p:spPr>
            <a:xfrm>
              <a:off x="-135709" y="242166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47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8"/>
            <p:cNvSpPr/>
            <p:nvPr/>
          </p:nvSpPr>
          <p:spPr>
            <a:xfrm>
              <a:off x="-135709" y="2830709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135709" y="323975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8"/>
            <p:cNvSpPr/>
            <p:nvPr/>
          </p:nvSpPr>
          <p:spPr>
            <a:xfrm>
              <a:off x="-135709" y="364876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59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8"/>
            <p:cNvSpPr/>
            <p:nvPr/>
          </p:nvSpPr>
          <p:spPr>
            <a:xfrm>
              <a:off x="-135709" y="4057804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135709" y="446684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6" name="Google Shape;1476;p18"/>
          <p:cNvSpPr txBox="1">
            <a:spLocks noGrp="1"/>
          </p:cNvSpPr>
          <p:nvPr>
            <p:ph type="title"/>
          </p:nvPr>
        </p:nvSpPr>
        <p:spPr>
          <a:xfrm>
            <a:off x="1139825" y="445025"/>
            <a:ext cx="654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p18"/>
          <p:cNvSpPr txBox="1">
            <a:spLocks noGrp="1"/>
          </p:cNvSpPr>
          <p:nvPr>
            <p:ph type="subTitle" idx="1"/>
          </p:nvPr>
        </p:nvSpPr>
        <p:spPr>
          <a:xfrm>
            <a:off x="2052275" y="1717225"/>
            <a:ext cx="19431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478" name="Google Shape;1478;p18"/>
          <p:cNvSpPr txBox="1">
            <a:spLocks noGrp="1"/>
          </p:cNvSpPr>
          <p:nvPr>
            <p:ph type="subTitle" idx="2"/>
          </p:nvPr>
        </p:nvSpPr>
        <p:spPr>
          <a:xfrm>
            <a:off x="2052300" y="2086950"/>
            <a:ext cx="19431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9" name="Google Shape;1479;p18"/>
          <p:cNvSpPr txBox="1">
            <a:spLocks noGrp="1"/>
          </p:cNvSpPr>
          <p:nvPr>
            <p:ph type="subTitle" idx="3"/>
          </p:nvPr>
        </p:nvSpPr>
        <p:spPr>
          <a:xfrm>
            <a:off x="5555525" y="1717225"/>
            <a:ext cx="19431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480" name="Google Shape;1480;p18"/>
          <p:cNvSpPr txBox="1">
            <a:spLocks noGrp="1"/>
          </p:cNvSpPr>
          <p:nvPr>
            <p:ph type="subTitle" idx="4"/>
          </p:nvPr>
        </p:nvSpPr>
        <p:spPr>
          <a:xfrm>
            <a:off x="5555529" y="2086953"/>
            <a:ext cx="19431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18"/>
          <p:cNvSpPr txBox="1">
            <a:spLocks noGrp="1"/>
          </p:cNvSpPr>
          <p:nvPr>
            <p:ph type="subTitle" idx="5"/>
          </p:nvPr>
        </p:nvSpPr>
        <p:spPr>
          <a:xfrm>
            <a:off x="2052275" y="3012625"/>
            <a:ext cx="19431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482" name="Google Shape;1482;p18"/>
          <p:cNvSpPr txBox="1">
            <a:spLocks noGrp="1"/>
          </p:cNvSpPr>
          <p:nvPr>
            <p:ph type="subTitle" idx="6"/>
          </p:nvPr>
        </p:nvSpPr>
        <p:spPr>
          <a:xfrm>
            <a:off x="2052300" y="3382350"/>
            <a:ext cx="19431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18"/>
          <p:cNvSpPr txBox="1">
            <a:spLocks noGrp="1"/>
          </p:cNvSpPr>
          <p:nvPr>
            <p:ph type="subTitle" idx="7"/>
          </p:nvPr>
        </p:nvSpPr>
        <p:spPr>
          <a:xfrm>
            <a:off x="5555525" y="3012623"/>
            <a:ext cx="19431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1484" name="Google Shape;1484;p18"/>
          <p:cNvSpPr txBox="1">
            <a:spLocks noGrp="1"/>
          </p:cNvSpPr>
          <p:nvPr>
            <p:ph type="subTitle" idx="8"/>
          </p:nvPr>
        </p:nvSpPr>
        <p:spPr>
          <a:xfrm>
            <a:off x="5555526" y="3382351"/>
            <a:ext cx="1943100" cy="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 flipH="1">
            <a:off x="7787298" y="4059758"/>
            <a:ext cx="634219" cy="634219"/>
          </a:xfrm>
          <a:custGeom>
            <a:avLst/>
            <a:gdLst/>
            <a:ahLst/>
            <a:cxnLst/>
            <a:rect l="l" t="t" r="r" b="b"/>
            <a:pathLst>
              <a:path w="19753" h="19753" extrusionOk="0">
                <a:moveTo>
                  <a:pt x="0" y="0"/>
                </a:moveTo>
                <a:lnTo>
                  <a:pt x="0" y="4632"/>
                </a:lnTo>
                <a:lnTo>
                  <a:pt x="15121" y="4632"/>
                </a:lnTo>
                <a:lnTo>
                  <a:pt x="15121" y="14502"/>
                </a:lnTo>
                <a:lnTo>
                  <a:pt x="15121" y="19753"/>
                </a:lnTo>
                <a:lnTo>
                  <a:pt x="19753" y="19753"/>
                </a:lnTo>
                <a:lnTo>
                  <a:pt x="19753" y="9870"/>
                </a:lnTo>
                <a:lnTo>
                  <a:pt x="197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6" name="Google Shape;1486;p18"/>
          <p:cNvGrpSpPr/>
          <p:nvPr/>
        </p:nvGrpSpPr>
        <p:grpSpPr>
          <a:xfrm rot="10800000" flipH="1">
            <a:off x="8329354" y="2597220"/>
            <a:ext cx="39011" cy="1320772"/>
            <a:chOff x="8329354" y="1211030"/>
            <a:chExt cx="39011" cy="1320772"/>
          </a:xfrm>
        </p:grpSpPr>
        <p:sp>
          <p:nvSpPr>
            <p:cNvPr id="1487" name="Google Shape;1487;p18"/>
            <p:cNvSpPr/>
            <p:nvPr/>
          </p:nvSpPr>
          <p:spPr>
            <a:xfrm>
              <a:off x="8329354" y="1211030"/>
              <a:ext cx="39011" cy="39428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8" y="1"/>
                  </a:moveTo>
                  <a:cubicBezTo>
                    <a:pt x="262" y="1"/>
                    <a:pt x="0" y="287"/>
                    <a:pt x="0" y="608"/>
                  </a:cubicBezTo>
                  <a:cubicBezTo>
                    <a:pt x="0" y="941"/>
                    <a:pt x="262" y="1203"/>
                    <a:pt x="608" y="1227"/>
                  </a:cubicBezTo>
                  <a:cubicBezTo>
                    <a:pt x="953" y="1227"/>
                    <a:pt x="1215" y="941"/>
                    <a:pt x="1215" y="608"/>
                  </a:cubicBezTo>
                  <a:cubicBezTo>
                    <a:pt x="1215" y="275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8329354" y="1394135"/>
              <a:ext cx="39011" cy="39428"/>
            </a:xfrm>
            <a:custGeom>
              <a:avLst/>
              <a:gdLst/>
              <a:ahLst/>
              <a:cxnLst/>
              <a:rect l="l" t="t" r="r" b="b"/>
              <a:pathLst>
                <a:path w="1215" h="1228" extrusionOk="0">
                  <a:moveTo>
                    <a:pt x="608" y="1"/>
                  </a:moveTo>
                  <a:cubicBezTo>
                    <a:pt x="262" y="1"/>
                    <a:pt x="0" y="287"/>
                    <a:pt x="0" y="608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53" y="1227"/>
                    <a:pt x="1215" y="953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8329354" y="1577239"/>
              <a:ext cx="39011" cy="39043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62" y="1"/>
                    <a:pt x="0" y="287"/>
                    <a:pt x="0" y="608"/>
                  </a:cubicBezTo>
                  <a:cubicBezTo>
                    <a:pt x="0" y="953"/>
                    <a:pt x="262" y="1215"/>
                    <a:pt x="608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8329354" y="1760375"/>
              <a:ext cx="39011" cy="3901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14"/>
                    <a:pt x="608" y="1214"/>
                  </a:cubicBezTo>
                  <a:cubicBezTo>
                    <a:pt x="953" y="1214"/>
                    <a:pt x="1215" y="929"/>
                    <a:pt x="1215" y="607"/>
                  </a:cubicBezTo>
                  <a:cubicBezTo>
                    <a:pt x="1215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8"/>
            <p:cNvSpPr/>
            <p:nvPr/>
          </p:nvSpPr>
          <p:spPr>
            <a:xfrm>
              <a:off x="8329354" y="1943832"/>
              <a:ext cx="39011" cy="39043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608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30"/>
                    <a:pt x="262" y="1204"/>
                    <a:pt x="608" y="1215"/>
                  </a:cubicBezTo>
                  <a:cubicBezTo>
                    <a:pt x="953" y="1215"/>
                    <a:pt x="1215" y="930"/>
                    <a:pt x="1215" y="608"/>
                  </a:cubicBezTo>
                  <a:cubicBezTo>
                    <a:pt x="1215" y="263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8"/>
            <p:cNvSpPr/>
            <p:nvPr/>
          </p:nvSpPr>
          <p:spPr>
            <a:xfrm>
              <a:off x="8329354" y="2126583"/>
              <a:ext cx="39011" cy="39396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62" y="0"/>
                    <a:pt x="0" y="286"/>
                    <a:pt x="0" y="619"/>
                  </a:cubicBezTo>
                  <a:cubicBezTo>
                    <a:pt x="0" y="941"/>
                    <a:pt x="262" y="1227"/>
                    <a:pt x="608" y="1227"/>
                  </a:cubicBezTo>
                  <a:cubicBezTo>
                    <a:pt x="953" y="1227"/>
                    <a:pt x="1215" y="941"/>
                    <a:pt x="1215" y="619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8329354" y="2309688"/>
              <a:ext cx="39011" cy="39396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0"/>
                  </a:moveTo>
                  <a:cubicBezTo>
                    <a:pt x="262" y="0"/>
                    <a:pt x="0" y="286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53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8329354" y="2492792"/>
              <a:ext cx="39011" cy="3901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62" y="0"/>
                    <a:pt x="0" y="286"/>
                    <a:pt x="0" y="608"/>
                  </a:cubicBezTo>
                  <a:cubicBezTo>
                    <a:pt x="0" y="953"/>
                    <a:pt x="262" y="1215"/>
                    <a:pt x="608" y="1215"/>
                  </a:cubicBezTo>
                  <a:cubicBezTo>
                    <a:pt x="953" y="1215"/>
                    <a:pt x="1215" y="941"/>
                    <a:pt x="1215" y="608"/>
                  </a:cubicBezTo>
                  <a:cubicBezTo>
                    <a:pt x="1215" y="262"/>
                    <a:pt x="941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18"/>
          <p:cNvGrpSpPr/>
          <p:nvPr/>
        </p:nvGrpSpPr>
        <p:grpSpPr>
          <a:xfrm rot="10800000">
            <a:off x="6584807" y="4474190"/>
            <a:ext cx="913818" cy="258606"/>
            <a:chOff x="6405294" y="1161348"/>
            <a:chExt cx="913818" cy="258606"/>
          </a:xfrm>
        </p:grpSpPr>
        <p:sp>
          <p:nvSpPr>
            <p:cNvPr id="1496" name="Google Shape;1496;p18"/>
            <p:cNvSpPr/>
            <p:nvPr/>
          </p:nvSpPr>
          <p:spPr>
            <a:xfrm rot="2532213">
              <a:off x="6774550" y="1199318"/>
              <a:ext cx="174459" cy="182484"/>
            </a:xfrm>
            <a:custGeom>
              <a:avLst/>
              <a:gdLst/>
              <a:ahLst/>
              <a:cxnLst/>
              <a:rect l="l" t="t" r="r" b="b"/>
              <a:pathLst>
                <a:path w="6978" h="7299" extrusionOk="0">
                  <a:moveTo>
                    <a:pt x="405" y="0"/>
                  </a:moveTo>
                  <a:lnTo>
                    <a:pt x="0" y="6894"/>
                  </a:lnTo>
                  <a:lnTo>
                    <a:pt x="6894" y="7299"/>
                  </a:lnTo>
                  <a:lnTo>
                    <a:pt x="6977" y="5715"/>
                  </a:lnTo>
                  <a:lnTo>
                    <a:pt x="1667" y="5418"/>
                  </a:lnTo>
                  <a:lnTo>
                    <a:pt x="1977" y="96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 rot="2532213">
              <a:off x="6939314" y="1201203"/>
              <a:ext cx="174459" cy="182209"/>
            </a:xfrm>
            <a:custGeom>
              <a:avLst/>
              <a:gdLst/>
              <a:ahLst/>
              <a:cxnLst/>
              <a:rect l="l" t="t" r="r" b="b"/>
              <a:pathLst>
                <a:path w="6978" h="7288" extrusionOk="0">
                  <a:moveTo>
                    <a:pt x="381" y="1"/>
                  </a:moveTo>
                  <a:lnTo>
                    <a:pt x="0" y="6882"/>
                  </a:lnTo>
                  <a:lnTo>
                    <a:pt x="6894" y="7287"/>
                  </a:lnTo>
                  <a:lnTo>
                    <a:pt x="6978" y="5716"/>
                  </a:lnTo>
                  <a:lnTo>
                    <a:pt x="1655" y="5418"/>
                  </a:lnTo>
                  <a:lnTo>
                    <a:pt x="1965" y="84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 rot="2532213">
              <a:off x="7105704" y="1202403"/>
              <a:ext cx="174759" cy="182509"/>
            </a:xfrm>
            <a:custGeom>
              <a:avLst/>
              <a:gdLst/>
              <a:ahLst/>
              <a:cxnLst/>
              <a:rect l="l" t="t" r="r" b="b"/>
              <a:pathLst>
                <a:path w="6990" h="7300" extrusionOk="0">
                  <a:moveTo>
                    <a:pt x="405" y="1"/>
                  </a:moveTo>
                  <a:lnTo>
                    <a:pt x="0" y="6894"/>
                  </a:lnTo>
                  <a:lnTo>
                    <a:pt x="6894" y="7299"/>
                  </a:lnTo>
                  <a:lnTo>
                    <a:pt x="6989" y="5728"/>
                  </a:lnTo>
                  <a:lnTo>
                    <a:pt x="1655" y="5418"/>
                  </a:lnTo>
                  <a:lnTo>
                    <a:pt x="1965" y="9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 rot="2532213">
              <a:off x="6443882" y="1196328"/>
              <a:ext cx="174459" cy="182209"/>
            </a:xfrm>
            <a:custGeom>
              <a:avLst/>
              <a:gdLst/>
              <a:ahLst/>
              <a:cxnLst/>
              <a:rect l="l" t="t" r="r" b="b"/>
              <a:pathLst>
                <a:path w="6978" h="7288" extrusionOk="0">
                  <a:moveTo>
                    <a:pt x="405" y="1"/>
                  </a:moveTo>
                  <a:lnTo>
                    <a:pt x="0" y="6895"/>
                  </a:lnTo>
                  <a:lnTo>
                    <a:pt x="6894" y="7288"/>
                  </a:lnTo>
                  <a:lnTo>
                    <a:pt x="6977" y="5728"/>
                  </a:lnTo>
                  <a:lnTo>
                    <a:pt x="1655" y="5418"/>
                  </a:lnTo>
                  <a:lnTo>
                    <a:pt x="1965" y="8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8"/>
            <p:cNvSpPr/>
            <p:nvPr/>
          </p:nvSpPr>
          <p:spPr>
            <a:xfrm rot="2532213">
              <a:off x="6608423" y="1197736"/>
              <a:ext cx="174459" cy="182484"/>
            </a:xfrm>
            <a:custGeom>
              <a:avLst/>
              <a:gdLst/>
              <a:ahLst/>
              <a:cxnLst/>
              <a:rect l="l" t="t" r="r" b="b"/>
              <a:pathLst>
                <a:path w="6978" h="7299" extrusionOk="0">
                  <a:moveTo>
                    <a:pt x="393" y="0"/>
                  </a:moveTo>
                  <a:lnTo>
                    <a:pt x="0" y="6894"/>
                  </a:lnTo>
                  <a:lnTo>
                    <a:pt x="6882" y="7299"/>
                  </a:lnTo>
                  <a:lnTo>
                    <a:pt x="6977" y="5739"/>
                  </a:lnTo>
                  <a:lnTo>
                    <a:pt x="1643" y="5418"/>
                  </a:lnTo>
                  <a:lnTo>
                    <a:pt x="1965" y="9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18"/>
          <p:cNvGrpSpPr/>
          <p:nvPr/>
        </p:nvGrpSpPr>
        <p:grpSpPr>
          <a:xfrm rot="5400000">
            <a:off x="1145842" y="830943"/>
            <a:ext cx="228248" cy="872114"/>
            <a:chOff x="6535363" y="3556934"/>
            <a:chExt cx="228248" cy="872114"/>
          </a:xfrm>
        </p:grpSpPr>
        <p:sp>
          <p:nvSpPr>
            <p:cNvPr id="1502" name="Google Shape;1502;p18"/>
            <p:cNvSpPr/>
            <p:nvPr/>
          </p:nvSpPr>
          <p:spPr>
            <a:xfrm>
              <a:off x="6703570" y="3556934"/>
              <a:ext cx="60041" cy="57890"/>
            </a:xfrm>
            <a:custGeom>
              <a:avLst/>
              <a:gdLst/>
              <a:ahLst/>
              <a:cxnLst/>
              <a:rect l="l" t="t" r="r" b="b"/>
              <a:pathLst>
                <a:path w="1870" h="1803" extrusionOk="0">
                  <a:moveTo>
                    <a:pt x="923" y="1"/>
                  </a:moveTo>
                  <a:cubicBezTo>
                    <a:pt x="462" y="1"/>
                    <a:pt x="59" y="360"/>
                    <a:pt x="36" y="849"/>
                  </a:cubicBezTo>
                  <a:cubicBezTo>
                    <a:pt x="0" y="1337"/>
                    <a:pt x="381" y="1765"/>
                    <a:pt x="881" y="1801"/>
                  </a:cubicBezTo>
                  <a:cubicBezTo>
                    <a:pt x="896" y="1802"/>
                    <a:pt x="911" y="1802"/>
                    <a:pt x="927" y="1802"/>
                  </a:cubicBezTo>
                  <a:cubicBezTo>
                    <a:pt x="1418" y="1802"/>
                    <a:pt x="1811" y="1429"/>
                    <a:pt x="1834" y="944"/>
                  </a:cubicBezTo>
                  <a:cubicBezTo>
                    <a:pt x="1869" y="456"/>
                    <a:pt x="1488" y="27"/>
                    <a:pt x="988" y="3"/>
                  </a:cubicBezTo>
                  <a:cubicBezTo>
                    <a:pt x="966" y="2"/>
                    <a:pt x="945" y="1"/>
                    <a:pt x="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6703570" y="3760362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5"/>
                    <a:pt x="881" y="1799"/>
                  </a:cubicBezTo>
                  <a:cubicBezTo>
                    <a:pt x="903" y="1801"/>
                    <a:pt x="924" y="1801"/>
                    <a:pt x="946" y="1801"/>
                  </a:cubicBezTo>
                  <a:cubicBezTo>
                    <a:pt x="1428" y="1801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1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6703570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2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6703570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3" y="1801"/>
                    <a:pt x="924" y="1802"/>
                    <a:pt x="946" y="1802"/>
                  </a:cubicBezTo>
                  <a:cubicBezTo>
                    <a:pt x="1428" y="1802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2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8"/>
            <p:cNvSpPr/>
            <p:nvPr/>
          </p:nvSpPr>
          <p:spPr>
            <a:xfrm>
              <a:off x="6703570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3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6535363" y="3556934"/>
              <a:ext cx="60041" cy="57890"/>
            </a:xfrm>
            <a:custGeom>
              <a:avLst/>
              <a:gdLst/>
              <a:ahLst/>
              <a:cxnLst/>
              <a:rect l="l" t="t" r="r" b="b"/>
              <a:pathLst>
                <a:path w="1870" h="1803" extrusionOk="0">
                  <a:moveTo>
                    <a:pt x="923" y="1"/>
                  </a:moveTo>
                  <a:cubicBezTo>
                    <a:pt x="462" y="1"/>
                    <a:pt x="59" y="360"/>
                    <a:pt x="36" y="849"/>
                  </a:cubicBezTo>
                  <a:cubicBezTo>
                    <a:pt x="0" y="1337"/>
                    <a:pt x="381" y="1765"/>
                    <a:pt x="881" y="1801"/>
                  </a:cubicBezTo>
                  <a:cubicBezTo>
                    <a:pt x="896" y="1802"/>
                    <a:pt x="910" y="1802"/>
                    <a:pt x="925" y="1802"/>
                  </a:cubicBezTo>
                  <a:cubicBezTo>
                    <a:pt x="1395" y="1802"/>
                    <a:pt x="1811" y="1429"/>
                    <a:pt x="1834" y="944"/>
                  </a:cubicBezTo>
                  <a:cubicBezTo>
                    <a:pt x="1870" y="456"/>
                    <a:pt x="1489" y="27"/>
                    <a:pt x="989" y="3"/>
                  </a:cubicBezTo>
                  <a:cubicBezTo>
                    <a:pt x="967" y="2"/>
                    <a:pt x="945" y="1"/>
                    <a:pt x="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8"/>
            <p:cNvSpPr/>
            <p:nvPr/>
          </p:nvSpPr>
          <p:spPr>
            <a:xfrm>
              <a:off x="6535363" y="3760362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5"/>
                    <a:pt x="881" y="1799"/>
                  </a:cubicBezTo>
                  <a:cubicBezTo>
                    <a:pt x="902" y="1801"/>
                    <a:pt x="923" y="1801"/>
                    <a:pt x="943" y="1801"/>
                  </a:cubicBezTo>
                  <a:cubicBezTo>
                    <a:pt x="1406" y="1801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1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6535363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2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6535363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2" y="1801"/>
                    <a:pt x="923" y="1802"/>
                    <a:pt x="943" y="1802"/>
                  </a:cubicBezTo>
                  <a:cubicBezTo>
                    <a:pt x="1406" y="1802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2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6535363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3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"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23"/>
          <p:cNvSpPr/>
          <p:nvPr/>
        </p:nvSpPr>
        <p:spPr>
          <a:xfrm>
            <a:off x="8585853" y="4080728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4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3"/>
          <p:cNvSpPr/>
          <p:nvPr/>
        </p:nvSpPr>
        <p:spPr>
          <a:xfrm>
            <a:off x="8585853" y="3164043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1"/>
                </a:lnTo>
                <a:cubicBezTo>
                  <a:pt x="16586" y="3192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3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3"/>
          <p:cNvSpPr/>
          <p:nvPr/>
        </p:nvSpPr>
        <p:spPr>
          <a:xfrm>
            <a:off x="8585853" y="13310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705"/>
                  <a:pt x="16586" y="12776"/>
                </a:cubicBezTo>
                <a:lnTo>
                  <a:pt x="16586" y="7120"/>
                </a:lnTo>
                <a:cubicBezTo>
                  <a:pt x="16586" y="3191"/>
                  <a:pt x="13395" y="1"/>
                  <a:pt x="9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3"/>
          <p:cNvSpPr/>
          <p:nvPr/>
        </p:nvSpPr>
        <p:spPr>
          <a:xfrm>
            <a:off x="8585853" y="414757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0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8"/>
                </a:lnTo>
                <a:cubicBezTo>
                  <a:pt x="16586" y="3179"/>
                  <a:pt x="13395" y="0"/>
                  <a:pt x="9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3"/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16" name="Google Shape;1916;p23"/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17" name="Google Shape;1917;p23"/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18" name="Google Shape;1918;p23"/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1919" name="Google Shape;1919;p23"/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0" name="Google Shape;1920;p23"/>
          <p:cNvGrpSpPr/>
          <p:nvPr/>
        </p:nvGrpSpPr>
        <p:grpSpPr>
          <a:xfrm>
            <a:off x="176201" y="216722"/>
            <a:ext cx="8474088" cy="4703620"/>
            <a:chOff x="176201" y="216722"/>
            <a:chExt cx="8474088" cy="4703620"/>
          </a:xfrm>
        </p:grpSpPr>
        <p:sp>
          <p:nvSpPr>
            <p:cNvPr id="1921" name="Google Shape;1921;p23"/>
            <p:cNvSpPr/>
            <p:nvPr/>
          </p:nvSpPr>
          <p:spPr>
            <a:xfrm>
              <a:off x="176210" y="216722"/>
              <a:ext cx="8474036" cy="4703620"/>
            </a:xfrm>
            <a:custGeom>
              <a:avLst/>
              <a:gdLst/>
              <a:ahLst/>
              <a:cxnLst/>
              <a:rect l="l" t="t" r="r" b="b"/>
              <a:pathLst>
                <a:path w="263927" h="146496" extrusionOk="0">
                  <a:moveTo>
                    <a:pt x="3680" y="1"/>
                  </a:moveTo>
                  <a:cubicBezTo>
                    <a:pt x="1644" y="108"/>
                    <a:pt x="1" y="1763"/>
                    <a:pt x="1" y="3787"/>
                  </a:cubicBezTo>
                  <a:lnTo>
                    <a:pt x="1" y="15777"/>
                  </a:lnTo>
                  <a:cubicBezTo>
                    <a:pt x="287" y="15717"/>
                    <a:pt x="572" y="15693"/>
                    <a:pt x="858" y="15693"/>
                  </a:cubicBezTo>
                  <a:cubicBezTo>
                    <a:pt x="899" y="15692"/>
                    <a:pt x="941" y="15692"/>
                    <a:pt x="982" y="15692"/>
                  </a:cubicBezTo>
                  <a:cubicBezTo>
                    <a:pt x="3560" y="15692"/>
                    <a:pt x="5764" y="17878"/>
                    <a:pt x="5799" y="20468"/>
                  </a:cubicBezTo>
                  <a:cubicBezTo>
                    <a:pt x="5823" y="23147"/>
                    <a:pt x="3656" y="25325"/>
                    <a:pt x="977" y="25325"/>
                  </a:cubicBezTo>
                  <a:cubicBezTo>
                    <a:pt x="644" y="25325"/>
                    <a:pt x="322" y="25302"/>
                    <a:pt x="1" y="25230"/>
                  </a:cubicBezTo>
                  <a:lnTo>
                    <a:pt x="1" y="28504"/>
                  </a:lnTo>
                  <a:cubicBezTo>
                    <a:pt x="287" y="28445"/>
                    <a:pt x="572" y="28409"/>
                    <a:pt x="858" y="28409"/>
                  </a:cubicBezTo>
                  <a:cubicBezTo>
                    <a:pt x="893" y="28408"/>
                    <a:pt x="928" y="28408"/>
                    <a:pt x="962" y="28408"/>
                  </a:cubicBezTo>
                  <a:cubicBezTo>
                    <a:pt x="3549" y="28408"/>
                    <a:pt x="5764" y="30587"/>
                    <a:pt x="5799" y="33184"/>
                  </a:cubicBezTo>
                  <a:cubicBezTo>
                    <a:pt x="5823" y="35862"/>
                    <a:pt x="3656" y="38053"/>
                    <a:pt x="977" y="38053"/>
                  </a:cubicBezTo>
                  <a:cubicBezTo>
                    <a:pt x="644" y="38053"/>
                    <a:pt x="322" y="38029"/>
                    <a:pt x="1" y="37946"/>
                  </a:cubicBezTo>
                  <a:lnTo>
                    <a:pt x="1" y="41220"/>
                  </a:lnTo>
                  <a:cubicBezTo>
                    <a:pt x="287" y="41161"/>
                    <a:pt x="572" y="41137"/>
                    <a:pt x="858" y="41137"/>
                  </a:cubicBezTo>
                  <a:cubicBezTo>
                    <a:pt x="893" y="41136"/>
                    <a:pt x="928" y="41136"/>
                    <a:pt x="962" y="41136"/>
                  </a:cubicBezTo>
                  <a:cubicBezTo>
                    <a:pt x="3549" y="41136"/>
                    <a:pt x="5764" y="43315"/>
                    <a:pt x="5799" y="45911"/>
                  </a:cubicBezTo>
                  <a:cubicBezTo>
                    <a:pt x="5823" y="48590"/>
                    <a:pt x="3656" y="50781"/>
                    <a:pt x="977" y="50781"/>
                  </a:cubicBezTo>
                  <a:cubicBezTo>
                    <a:pt x="644" y="50781"/>
                    <a:pt x="322" y="50745"/>
                    <a:pt x="1" y="50674"/>
                  </a:cubicBezTo>
                  <a:lnTo>
                    <a:pt x="1" y="53948"/>
                  </a:lnTo>
                  <a:cubicBezTo>
                    <a:pt x="287" y="53888"/>
                    <a:pt x="572" y="53865"/>
                    <a:pt x="858" y="53865"/>
                  </a:cubicBezTo>
                  <a:cubicBezTo>
                    <a:pt x="893" y="53864"/>
                    <a:pt x="928" y="53863"/>
                    <a:pt x="962" y="53863"/>
                  </a:cubicBezTo>
                  <a:cubicBezTo>
                    <a:pt x="3549" y="53863"/>
                    <a:pt x="5764" y="56043"/>
                    <a:pt x="5799" y="58639"/>
                  </a:cubicBezTo>
                  <a:cubicBezTo>
                    <a:pt x="5823" y="61318"/>
                    <a:pt x="3656" y="63509"/>
                    <a:pt x="977" y="63509"/>
                  </a:cubicBezTo>
                  <a:cubicBezTo>
                    <a:pt x="644" y="63509"/>
                    <a:pt x="322" y="63473"/>
                    <a:pt x="1" y="63402"/>
                  </a:cubicBezTo>
                  <a:lnTo>
                    <a:pt x="1" y="66676"/>
                  </a:lnTo>
                  <a:cubicBezTo>
                    <a:pt x="287" y="66616"/>
                    <a:pt x="572" y="66592"/>
                    <a:pt x="858" y="66592"/>
                  </a:cubicBezTo>
                  <a:cubicBezTo>
                    <a:pt x="893" y="66592"/>
                    <a:pt x="928" y="66591"/>
                    <a:pt x="962" y="66591"/>
                  </a:cubicBezTo>
                  <a:cubicBezTo>
                    <a:pt x="3549" y="66591"/>
                    <a:pt x="5764" y="68770"/>
                    <a:pt x="5799" y="71367"/>
                  </a:cubicBezTo>
                  <a:cubicBezTo>
                    <a:pt x="5823" y="74046"/>
                    <a:pt x="3656" y="76225"/>
                    <a:pt x="977" y="76225"/>
                  </a:cubicBezTo>
                  <a:cubicBezTo>
                    <a:pt x="644" y="76225"/>
                    <a:pt x="322" y="76201"/>
                    <a:pt x="1" y="76129"/>
                  </a:cubicBezTo>
                  <a:lnTo>
                    <a:pt x="1" y="79403"/>
                  </a:lnTo>
                  <a:cubicBezTo>
                    <a:pt x="287" y="79344"/>
                    <a:pt x="572" y="79308"/>
                    <a:pt x="858" y="79308"/>
                  </a:cubicBezTo>
                  <a:cubicBezTo>
                    <a:pt x="893" y="79307"/>
                    <a:pt x="928" y="79307"/>
                    <a:pt x="962" y="79307"/>
                  </a:cubicBezTo>
                  <a:cubicBezTo>
                    <a:pt x="3549" y="79307"/>
                    <a:pt x="5764" y="81486"/>
                    <a:pt x="5799" y="84095"/>
                  </a:cubicBezTo>
                  <a:cubicBezTo>
                    <a:pt x="5823" y="86773"/>
                    <a:pt x="3656" y="88952"/>
                    <a:pt x="977" y="88952"/>
                  </a:cubicBezTo>
                  <a:cubicBezTo>
                    <a:pt x="644" y="88952"/>
                    <a:pt x="322" y="88928"/>
                    <a:pt x="1" y="88857"/>
                  </a:cubicBezTo>
                  <a:lnTo>
                    <a:pt x="1" y="92131"/>
                  </a:lnTo>
                  <a:cubicBezTo>
                    <a:pt x="287" y="92072"/>
                    <a:pt x="572" y="92036"/>
                    <a:pt x="858" y="92036"/>
                  </a:cubicBezTo>
                  <a:cubicBezTo>
                    <a:pt x="893" y="92035"/>
                    <a:pt x="928" y="92035"/>
                    <a:pt x="962" y="92035"/>
                  </a:cubicBezTo>
                  <a:cubicBezTo>
                    <a:pt x="3549" y="92035"/>
                    <a:pt x="5764" y="94214"/>
                    <a:pt x="5799" y="96810"/>
                  </a:cubicBezTo>
                  <a:cubicBezTo>
                    <a:pt x="5823" y="99489"/>
                    <a:pt x="3656" y="101680"/>
                    <a:pt x="977" y="101680"/>
                  </a:cubicBezTo>
                  <a:cubicBezTo>
                    <a:pt x="644" y="101680"/>
                    <a:pt x="322" y="101656"/>
                    <a:pt x="1" y="101573"/>
                  </a:cubicBezTo>
                  <a:lnTo>
                    <a:pt x="1" y="104847"/>
                  </a:lnTo>
                  <a:cubicBezTo>
                    <a:pt x="287" y="104788"/>
                    <a:pt x="572" y="104764"/>
                    <a:pt x="858" y="104764"/>
                  </a:cubicBezTo>
                  <a:cubicBezTo>
                    <a:pt x="893" y="104763"/>
                    <a:pt x="928" y="104763"/>
                    <a:pt x="962" y="104763"/>
                  </a:cubicBezTo>
                  <a:cubicBezTo>
                    <a:pt x="3549" y="104763"/>
                    <a:pt x="5764" y="106942"/>
                    <a:pt x="5799" y="109538"/>
                  </a:cubicBezTo>
                  <a:cubicBezTo>
                    <a:pt x="5823" y="112217"/>
                    <a:pt x="3656" y="114408"/>
                    <a:pt x="977" y="114408"/>
                  </a:cubicBezTo>
                  <a:cubicBezTo>
                    <a:pt x="644" y="114408"/>
                    <a:pt x="322" y="114372"/>
                    <a:pt x="1" y="114301"/>
                  </a:cubicBezTo>
                  <a:lnTo>
                    <a:pt x="1" y="117575"/>
                  </a:lnTo>
                  <a:cubicBezTo>
                    <a:pt x="287" y="117515"/>
                    <a:pt x="572" y="117491"/>
                    <a:pt x="858" y="117491"/>
                  </a:cubicBezTo>
                  <a:cubicBezTo>
                    <a:pt x="893" y="117491"/>
                    <a:pt x="928" y="117490"/>
                    <a:pt x="962" y="117490"/>
                  </a:cubicBezTo>
                  <a:cubicBezTo>
                    <a:pt x="3549" y="117490"/>
                    <a:pt x="5764" y="119669"/>
                    <a:pt x="5799" y="122266"/>
                  </a:cubicBezTo>
                  <a:cubicBezTo>
                    <a:pt x="5823" y="124945"/>
                    <a:pt x="3656" y="127124"/>
                    <a:pt x="977" y="127124"/>
                  </a:cubicBezTo>
                  <a:cubicBezTo>
                    <a:pt x="644" y="127124"/>
                    <a:pt x="322" y="127100"/>
                    <a:pt x="1" y="127028"/>
                  </a:cubicBezTo>
                  <a:lnTo>
                    <a:pt x="1" y="130303"/>
                  </a:lnTo>
                  <a:cubicBezTo>
                    <a:pt x="287" y="130243"/>
                    <a:pt x="572" y="130207"/>
                    <a:pt x="858" y="130207"/>
                  </a:cubicBezTo>
                  <a:cubicBezTo>
                    <a:pt x="893" y="130207"/>
                    <a:pt x="928" y="130206"/>
                    <a:pt x="962" y="130206"/>
                  </a:cubicBezTo>
                  <a:cubicBezTo>
                    <a:pt x="3549" y="130206"/>
                    <a:pt x="5764" y="132385"/>
                    <a:pt x="5799" y="134994"/>
                  </a:cubicBezTo>
                  <a:cubicBezTo>
                    <a:pt x="5823" y="137673"/>
                    <a:pt x="3656" y="139851"/>
                    <a:pt x="977" y="139851"/>
                  </a:cubicBezTo>
                  <a:cubicBezTo>
                    <a:pt x="644" y="139851"/>
                    <a:pt x="322" y="139828"/>
                    <a:pt x="1" y="139756"/>
                  </a:cubicBezTo>
                  <a:lnTo>
                    <a:pt x="1" y="142816"/>
                  </a:lnTo>
                  <a:cubicBezTo>
                    <a:pt x="1" y="144840"/>
                    <a:pt x="1644" y="146495"/>
                    <a:pt x="3680" y="146495"/>
                  </a:cubicBezTo>
                  <a:lnTo>
                    <a:pt x="260248" y="146495"/>
                  </a:lnTo>
                  <a:cubicBezTo>
                    <a:pt x="262272" y="146495"/>
                    <a:pt x="263927" y="144852"/>
                    <a:pt x="263927" y="142816"/>
                  </a:cubicBezTo>
                  <a:lnTo>
                    <a:pt x="263927" y="3680"/>
                  </a:lnTo>
                  <a:cubicBezTo>
                    <a:pt x="263927" y="1656"/>
                    <a:pt x="262284" y="1"/>
                    <a:pt x="260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2" name="Google Shape;1922;p23"/>
            <p:cNvGrpSpPr/>
            <p:nvPr/>
          </p:nvGrpSpPr>
          <p:grpSpPr>
            <a:xfrm>
              <a:off x="176201" y="216730"/>
              <a:ext cx="8474088" cy="4700056"/>
              <a:chOff x="238125" y="874025"/>
              <a:chExt cx="7136675" cy="3958275"/>
            </a:xfrm>
          </p:grpSpPr>
          <p:sp>
            <p:nvSpPr>
              <p:cNvPr id="1923" name="Google Shape;1923;p23"/>
              <p:cNvSpPr/>
              <p:nvPr/>
            </p:nvSpPr>
            <p:spPr>
              <a:xfrm>
                <a:off x="26179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3"/>
              <p:cNvSpPr/>
              <p:nvPr/>
            </p:nvSpPr>
            <p:spPr>
              <a:xfrm>
                <a:off x="4211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3"/>
              <p:cNvSpPr/>
              <p:nvPr/>
            </p:nvSpPr>
            <p:spPr>
              <a:xfrm>
                <a:off x="604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3"/>
              <p:cNvSpPr/>
              <p:nvPr/>
            </p:nvSpPr>
            <p:spPr>
              <a:xfrm>
                <a:off x="7873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3"/>
              <p:cNvSpPr/>
              <p:nvPr/>
            </p:nvSpPr>
            <p:spPr>
              <a:xfrm>
                <a:off x="9703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3"/>
              <p:cNvSpPr/>
              <p:nvPr/>
            </p:nvSpPr>
            <p:spPr>
              <a:xfrm>
                <a:off x="1153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3"/>
              <p:cNvSpPr/>
              <p:nvPr/>
            </p:nvSpPr>
            <p:spPr>
              <a:xfrm>
                <a:off x="13365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3"/>
              <p:cNvSpPr/>
              <p:nvPr/>
            </p:nvSpPr>
            <p:spPr>
              <a:xfrm>
                <a:off x="1519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3"/>
              <p:cNvSpPr/>
              <p:nvPr/>
            </p:nvSpPr>
            <p:spPr>
              <a:xfrm>
                <a:off x="1702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3"/>
              <p:cNvSpPr/>
              <p:nvPr/>
            </p:nvSpPr>
            <p:spPr>
              <a:xfrm>
                <a:off x="18857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3"/>
              <p:cNvSpPr/>
              <p:nvPr/>
            </p:nvSpPr>
            <p:spPr>
              <a:xfrm>
                <a:off x="20687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3"/>
              <p:cNvSpPr/>
              <p:nvPr/>
            </p:nvSpPr>
            <p:spPr>
              <a:xfrm>
                <a:off x="22518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3"/>
              <p:cNvSpPr/>
              <p:nvPr/>
            </p:nvSpPr>
            <p:spPr>
              <a:xfrm>
                <a:off x="24349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3"/>
              <p:cNvSpPr/>
              <p:nvPr/>
            </p:nvSpPr>
            <p:spPr>
              <a:xfrm>
                <a:off x="238125" y="10696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3"/>
              <p:cNvSpPr/>
              <p:nvPr/>
            </p:nvSpPr>
            <p:spPr>
              <a:xfrm>
                <a:off x="238125" y="127007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3"/>
              <p:cNvSpPr/>
              <p:nvPr/>
            </p:nvSpPr>
            <p:spPr>
              <a:xfrm>
                <a:off x="393825" y="1470825"/>
                <a:ext cx="6975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021" h="1" fill="none" extrusionOk="0">
                    <a:moveTo>
                      <a:pt x="279020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3"/>
              <p:cNvSpPr/>
              <p:nvPr/>
            </p:nvSpPr>
            <p:spPr>
              <a:xfrm>
                <a:off x="343975" y="1671575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3"/>
              <p:cNvSpPr/>
              <p:nvPr/>
            </p:nvSpPr>
            <p:spPr>
              <a:xfrm>
                <a:off x="343975" y="1872350"/>
                <a:ext cx="7025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015" h="1" fill="none" extrusionOk="0">
                    <a:moveTo>
                      <a:pt x="28101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3"/>
              <p:cNvSpPr/>
              <p:nvPr/>
            </p:nvSpPr>
            <p:spPr>
              <a:xfrm>
                <a:off x="388050" y="2072775"/>
                <a:ext cx="6981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252" h="1" fill="none" extrusionOk="0">
                    <a:moveTo>
                      <a:pt x="279251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3"/>
              <p:cNvSpPr/>
              <p:nvPr/>
            </p:nvSpPr>
            <p:spPr>
              <a:xfrm>
                <a:off x="238125" y="22735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3"/>
              <p:cNvSpPr/>
              <p:nvPr/>
            </p:nvSpPr>
            <p:spPr>
              <a:xfrm>
                <a:off x="238125" y="3678225"/>
                <a:ext cx="7136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467" h="1" fill="none" extrusionOk="0">
                    <a:moveTo>
                      <a:pt x="285467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3"/>
              <p:cNvSpPr/>
              <p:nvPr/>
            </p:nvSpPr>
            <p:spPr>
              <a:xfrm>
                <a:off x="394475" y="2474300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3"/>
              <p:cNvSpPr/>
              <p:nvPr/>
            </p:nvSpPr>
            <p:spPr>
              <a:xfrm>
                <a:off x="238125" y="26747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3"/>
              <p:cNvSpPr/>
              <p:nvPr/>
            </p:nvSpPr>
            <p:spPr>
              <a:xfrm>
                <a:off x="373875" y="2875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3"/>
              <p:cNvSpPr/>
              <p:nvPr/>
            </p:nvSpPr>
            <p:spPr>
              <a:xfrm>
                <a:off x="373875" y="3076275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3"/>
              <p:cNvSpPr/>
              <p:nvPr/>
            </p:nvSpPr>
            <p:spPr>
              <a:xfrm>
                <a:off x="238125" y="3277025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3"/>
              <p:cNvSpPr/>
              <p:nvPr/>
            </p:nvSpPr>
            <p:spPr>
              <a:xfrm>
                <a:off x="394475" y="3477475"/>
                <a:ext cx="6974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8995" h="1" fill="none" extrusionOk="0">
                    <a:moveTo>
                      <a:pt x="27899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3"/>
              <p:cNvSpPr/>
              <p:nvPr/>
            </p:nvSpPr>
            <p:spPr>
              <a:xfrm>
                <a:off x="383850" y="3885750"/>
                <a:ext cx="6985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420" h="1" fill="none" extrusionOk="0">
                    <a:moveTo>
                      <a:pt x="279419" y="0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3"/>
              <p:cNvSpPr/>
              <p:nvPr/>
            </p:nvSpPr>
            <p:spPr>
              <a:xfrm>
                <a:off x="373875" y="4086500"/>
                <a:ext cx="6995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819" h="1" fill="none" extrusionOk="0">
                    <a:moveTo>
                      <a:pt x="279818" y="1"/>
                    </a:moveTo>
                    <a:lnTo>
                      <a:pt x="1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3"/>
              <p:cNvSpPr/>
              <p:nvPr/>
            </p:nvSpPr>
            <p:spPr>
              <a:xfrm>
                <a:off x="335925" y="4287275"/>
                <a:ext cx="7033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337" fill="none" extrusionOk="0">
                    <a:moveTo>
                      <a:pt x="281336" y="0"/>
                    </a:moveTo>
                    <a:lnTo>
                      <a:pt x="0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3"/>
              <p:cNvSpPr/>
              <p:nvPr/>
            </p:nvSpPr>
            <p:spPr>
              <a:xfrm>
                <a:off x="389650" y="4487700"/>
                <a:ext cx="69797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9188" h="1" fill="none" extrusionOk="0">
                    <a:moveTo>
                      <a:pt x="279187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3"/>
              <p:cNvSpPr/>
              <p:nvPr/>
            </p:nvSpPr>
            <p:spPr>
              <a:xfrm>
                <a:off x="238125" y="4688450"/>
                <a:ext cx="713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5249" h="1" fill="none" extrusionOk="0">
                    <a:moveTo>
                      <a:pt x="285248" y="1"/>
                    </a:moveTo>
                    <a:lnTo>
                      <a:pt x="0" y="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3"/>
              <p:cNvSpPr/>
              <p:nvPr/>
            </p:nvSpPr>
            <p:spPr>
              <a:xfrm>
                <a:off x="49949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158331"/>
                    </a:moveTo>
                    <a:lnTo>
                      <a:pt x="1" y="0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3"/>
              <p:cNvSpPr/>
              <p:nvPr/>
            </p:nvSpPr>
            <p:spPr>
              <a:xfrm>
                <a:off x="51780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3"/>
              <p:cNvSpPr/>
              <p:nvPr/>
            </p:nvSpPr>
            <p:spPr>
              <a:xfrm>
                <a:off x="53610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3"/>
              <p:cNvSpPr/>
              <p:nvPr/>
            </p:nvSpPr>
            <p:spPr>
              <a:xfrm>
                <a:off x="55441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3"/>
              <p:cNvSpPr/>
              <p:nvPr/>
            </p:nvSpPr>
            <p:spPr>
              <a:xfrm>
                <a:off x="57272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3"/>
              <p:cNvSpPr/>
              <p:nvPr/>
            </p:nvSpPr>
            <p:spPr>
              <a:xfrm>
                <a:off x="59102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3"/>
              <p:cNvSpPr/>
              <p:nvPr/>
            </p:nvSpPr>
            <p:spPr>
              <a:xfrm>
                <a:off x="60933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3"/>
              <p:cNvSpPr/>
              <p:nvPr/>
            </p:nvSpPr>
            <p:spPr>
              <a:xfrm>
                <a:off x="62764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3"/>
              <p:cNvSpPr/>
              <p:nvPr/>
            </p:nvSpPr>
            <p:spPr>
              <a:xfrm>
                <a:off x="64594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3"/>
              <p:cNvSpPr/>
              <p:nvPr/>
            </p:nvSpPr>
            <p:spPr>
              <a:xfrm>
                <a:off x="66425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3"/>
              <p:cNvSpPr/>
              <p:nvPr/>
            </p:nvSpPr>
            <p:spPr>
              <a:xfrm>
                <a:off x="68255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3"/>
              <p:cNvSpPr/>
              <p:nvPr/>
            </p:nvSpPr>
            <p:spPr>
              <a:xfrm>
                <a:off x="70086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3"/>
              <p:cNvSpPr/>
              <p:nvPr/>
            </p:nvSpPr>
            <p:spPr>
              <a:xfrm>
                <a:off x="71917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3"/>
              <p:cNvSpPr/>
              <p:nvPr/>
            </p:nvSpPr>
            <p:spPr>
              <a:xfrm>
                <a:off x="27958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3"/>
              <p:cNvSpPr/>
              <p:nvPr/>
            </p:nvSpPr>
            <p:spPr>
              <a:xfrm>
                <a:off x="29789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3"/>
              <p:cNvSpPr/>
              <p:nvPr/>
            </p:nvSpPr>
            <p:spPr>
              <a:xfrm>
                <a:off x="31620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3"/>
              <p:cNvSpPr/>
              <p:nvPr/>
            </p:nvSpPr>
            <p:spPr>
              <a:xfrm>
                <a:off x="33450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3"/>
              <p:cNvSpPr/>
              <p:nvPr/>
            </p:nvSpPr>
            <p:spPr>
              <a:xfrm>
                <a:off x="35281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3"/>
              <p:cNvSpPr/>
              <p:nvPr/>
            </p:nvSpPr>
            <p:spPr>
              <a:xfrm>
                <a:off x="37112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3"/>
              <p:cNvSpPr/>
              <p:nvPr/>
            </p:nvSpPr>
            <p:spPr>
              <a:xfrm>
                <a:off x="38942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3"/>
              <p:cNvSpPr/>
              <p:nvPr/>
            </p:nvSpPr>
            <p:spPr>
              <a:xfrm>
                <a:off x="40773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3"/>
              <p:cNvSpPr/>
              <p:nvPr/>
            </p:nvSpPr>
            <p:spPr>
              <a:xfrm>
                <a:off x="426042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3"/>
              <p:cNvSpPr/>
              <p:nvPr/>
            </p:nvSpPr>
            <p:spPr>
              <a:xfrm>
                <a:off x="4443475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3"/>
              <p:cNvSpPr/>
              <p:nvPr/>
            </p:nvSpPr>
            <p:spPr>
              <a:xfrm>
                <a:off x="462655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0" y="0"/>
                    </a:moveTo>
                    <a:lnTo>
                      <a:pt x="0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3"/>
              <p:cNvSpPr/>
              <p:nvPr/>
            </p:nvSpPr>
            <p:spPr>
              <a:xfrm>
                <a:off x="4809600" y="874025"/>
                <a:ext cx="25" cy="3958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58331" fill="none" extrusionOk="0">
                    <a:moveTo>
                      <a:pt x="1" y="0"/>
                    </a:moveTo>
                    <a:lnTo>
                      <a:pt x="1" y="158331"/>
                    </a:lnTo>
                  </a:path>
                </a:pathLst>
              </a:custGeom>
              <a:noFill/>
              <a:ln w="1925" cap="flat" cmpd="sng">
                <a:solidFill>
                  <a:srgbClr val="FFBD4A"/>
                </a:solidFill>
                <a:prstDash val="solid"/>
                <a:miter lim="128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0" name="Google Shape;1980;p23"/>
          <p:cNvGrpSpPr/>
          <p:nvPr/>
        </p:nvGrpSpPr>
        <p:grpSpPr>
          <a:xfrm>
            <a:off x="-59509" y="784790"/>
            <a:ext cx="328396" cy="3862147"/>
            <a:chOff x="-135709" y="784790"/>
            <a:chExt cx="328396" cy="3862147"/>
          </a:xfrm>
        </p:grpSpPr>
        <p:sp>
          <p:nvSpPr>
            <p:cNvPr id="1981" name="Google Shape;1981;p23"/>
            <p:cNvSpPr/>
            <p:nvPr/>
          </p:nvSpPr>
          <p:spPr>
            <a:xfrm>
              <a:off x="-135709" y="784790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>
              <a:off x="-135709" y="1193832"/>
              <a:ext cx="328396" cy="180444"/>
            </a:xfrm>
            <a:custGeom>
              <a:avLst/>
              <a:gdLst/>
              <a:ahLst/>
              <a:cxnLst/>
              <a:rect l="l" t="t" r="r" b="b"/>
              <a:pathLst>
                <a:path w="10228" h="5620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>
              <a:off x="-135709" y="1602843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1"/>
                  </a:moveTo>
                  <a:lnTo>
                    <a:pt x="0" y="5621"/>
                  </a:lnTo>
                  <a:lnTo>
                    <a:pt x="7418" y="5621"/>
                  </a:lnTo>
                  <a:cubicBezTo>
                    <a:pt x="8966" y="5621"/>
                    <a:pt x="10216" y="4370"/>
                    <a:pt x="10228" y="2823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>
              <a:off x="-135709" y="2011885"/>
              <a:ext cx="328396" cy="180476"/>
            </a:xfrm>
            <a:custGeom>
              <a:avLst/>
              <a:gdLst/>
              <a:ahLst/>
              <a:cxnLst/>
              <a:rect l="l" t="t" r="r" b="b"/>
              <a:pathLst>
                <a:path w="10228" h="5621" extrusionOk="0">
                  <a:moveTo>
                    <a:pt x="0" y="0"/>
                  </a:moveTo>
                  <a:lnTo>
                    <a:pt x="0" y="5620"/>
                  </a:lnTo>
                  <a:lnTo>
                    <a:pt x="7418" y="5620"/>
                  </a:lnTo>
                  <a:cubicBezTo>
                    <a:pt x="8966" y="5620"/>
                    <a:pt x="10216" y="4370"/>
                    <a:pt x="10228" y="2822"/>
                  </a:cubicBezTo>
                  <a:cubicBezTo>
                    <a:pt x="10228" y="1251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>
              <a:off x="-135709" y="242166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47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>
              <a:off x="-135709" y="2830709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>
              <a:off x="-135709" y="323975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46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>
              <a:off x="-135709" y="3648761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9"/>
                  </a:lnTo>
                  <a:lnTo>
                    <a:pt x="7418" y="5609"/>
                  </a:lnTo>
                  <a:cubicBezTo>
                    <a:pt x="8966" y="5609"/>
                    <a:pt x="10216" y="4359"/>
                    <a:pt x="10228" y="2811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>
              <a:off x="-135709" y="4057804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1"/>
                    <a:pt x="8966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>
              <a:off x="-135709" y="4466846"/>
              <a:ext cx="328396" cy="180091"/>
            </a:xfrm>
            <a:custGeom>
              <a:avLst/>
              <a:gdLst/>
              <a:ahLst/>
              <a:cxnLst/>
              <a:rect l="l" t="t" r="r" b="b"/>
              <a:pathLst>
                <a:path w="10228" h="5609" extrusionOk="0">
                  <a:moveTo>
                    <a:pt x="0" y="0"/>
                  </a:moveTo>
                  <a:lnTo>
                    <a:pt x="0" y="5608"/>
                  </a:lnTo>
                  <a:lnTo>
                    <a:pt x="7418" y="5608"/>
                  </a:lnTo>
                  <a:cubicBezTo>
                    <a:pt x="8966" y="5608"/>
                    <a:pt x="10216" y="4358"/>
                    <a:pt x="10228" y="2810"/>
                  </a:cubicBezTo>
                  <a:cubicBezTo>
                    <a:pt x="10228" y="1250"/>
                    <a:pt x="8966" y="0"/>
                    <a:pt x="7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23"/>
          <p:cNvSpPr txBox="1">
            <a:spLocks noGrp="1"/>
          </p:cNvSpPr>
          <p:nvPr>
            <p:ph type="title"/>
          </p:nvPr>
        </p:nvSpPr>
        <p:spPr>
          <a:xfrm>
            <a:off x="758500" y="445025"/>
            <a:ext cx="730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92" name="Google Shape;1992;p23"/>
          <p:cNvGrpSpPr/>
          <p:nvPr/>
        </p:nvGrpSpPr>
        <p:grpSpPr>
          <a:xfrm rot="10800000">
            <a:off x="684682" y="4474190"/>
            <a:ext cx="913818" cy="258606"/>
            <a:chOff x="6405294" y="1161348"/>
            <a:chExt cx="913818" cy="258606"/>
          </a:xfrm>
        </p:grpSpPr>
        <p:sp>
          <p:nvSpPr>
            <p:cNvPr id="1993" name="Google Shape;1993;p23"/>
            <p:cNvSpPr/>
            <p:nvPr/>
          </p:nvSpPr>
          <p:spPr>
            <a:xfrm rot="2532213">
              <a:off x="6774550" y="1199318"/>
              <a:ext cx="174459" cy="182484"/>
            </a:xfrm>
            <a:custGeom>
              <a:avLst/>
              <a:gdLst/>
              <a:ahLst/>
              <a:cxnLst/>
              <a:rect l="l" t="t" r="r" b="b"/>
              <a:pathLst>
                <a:path w="6978" h="7299" extrusionOk="0">
                  <a:moveTo>
                    <a:pt x="405" y="0"/>
                  </a:moveTo>
                  <a:lnTo>
                    <a:pt x="0" y="6894"/>
                  </a:lnTo>
                  <a:lnTo>
                    <a:pt x="6894" y="7299"/>
                  </a:lnTo>
                  <a:lnTo>
                    <a:pt x="6977" y="5715"/>
                  </a:lnTo>
                  <a:lnTo>
                    <a:pt x="1667" y="5418"/>
                  </a:lnTo>
                  <a:lnTo>
                    <a:pt x="1977" y="96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 rot="2532213">
              <a:off x="6939314" y="1201203"/>
              <a:ext cx="174459" cy="182209"/>
            </a:xfrm>
            <a:custGeom>
              <a:avLst/>
              <a:gdLst/>
              <a:ahLst/>
              <a:cxnLst/>
              <a:rect l="l" t="t" r="r" b="b"/>
              <a:pathLst>
                <a:path w="6978" h="7288" extrusionOk="0">
                  <a:moveTo>
                    <a:pt x="381" y="1"/>
                  </a:moveTo>
                  <a:lnTo>
                    <a:pt x="0" y="6882"/>
                  </a:lnTo>
                  <a:lnTo>
                    <a:pt x="6894" y="7287"/>
                  </a:lnTo>
                  <a:lnTo>
                    <a:pt x="6978" y="5716"/>
                  </a:lnTo>
                  <a:lnTo>
                    <a:pt x="1655" y="5418"/>
                  </a:lnTo>
                  <a:lnTo>
                    <a:pt x="1965" y="84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 rot="2532213">
              <a:off x="7105704" y="1202403"/>
              <a:ext cx="174759" cy="182509"/>
            </a:xfrm>
            <a:custGeom>
              <a:avLst/>
              <a:gdLst/>
              <a:ahLst/>
              <a:cxnLst/>
              <a:rect l="l" t="t" r="r" b="b"/>
              <a:pathLst>
                <a:path w="6990" h="7300" extrusionOk="0">
                  <a:moveTo>
                    <a:pt x="405" y="1"/>
                  </a:moveTo>
                  <a:lnTo>
                    <a:pt x="0" y="6894"/>
                  </a:lnTo>
                  <a:lnTo>
                    <a:pt x="6894" y="7299"/>
                  </a:lnTo>
                  <a:lnTo>
                    <a:pt x="6989" y="5728"/>
                  </a:lnTo>
                  <a:lnTo>
                    <a:pt x="1655" y="5418"/>
                  </a:lnTo>
                  <a:lnTo>
                    <a:pt x="1965" y="9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 rot="2532213">
              <a:off x="6443882" y="1196328"/>
              <a:ext cx="174459" cy="182209"/>
            </a:xfrm>
            <a:custGeom>
              <a:avLst/>
              <a:gdLst/>
              <a:ahLst/>
              <a:cxnLst/>
              <a:rect l="l" t="t" r="r" b="b"/>
              <a:pathLst>
                <a:path w="6978" h="7288" extrusionOk="0">
                  <a:moveTo>
                    <a:pt x="405" y="1"/>
                  </a:moveTo>
                  <a:lnTo>
                    <a:pt x="0" y="6895"/>
                  </a:lnTo>
                  <a:lnTo>
                    <a:pt x="6894" y="7288"/>
                  </a:lnTo>
                  <a:lnTo>
                    <a:pt x="6977" y="5728"/>
                  </a:lnTo>
                  <a:lnTo>
                    <a:pt x="1655" y="5418"/>
                  </a:lnTo>
                  <a:lnTo>
                    <a:pt x="1965" y="8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 rot="2532213">
              <a:off x="6608423" y="1197736"/>
              <a:ext cx="174459" cy="182484"/>
            </a:xfrm>
            <a:custGeom>
              <a:avLst/>
              <a:gdLst/>
              <a:ahLst/>
              <a:cxnLst/>
              <a:rect l="l" t="t" r="r" b="b"/>
              <a:pathLst>
                <a:path w="6978" h="7299" extrusionOk="0">
                  <a:moveTo>
                    <a:pt x="393" y="0"/>
                  </a:moveTo>
                  <a:lnTo>
                    <a:pt x="0" y="6894"/>
                  </a:lnTo>
                  <a:lnTo>
                    <a:pt x="6882" y="7299"/>
                  </a:lnTo>
                  <a:lnTo>
                    <a:pt x="6977" y="5739"/>
                  </a:lnTo>
                  <a:lnTo>
                    <a:pt x="1643" y="5418"/>
                  </a:lnTo>
                  <a:lnTo>
                    <a:pt x="1965" y="9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23"/>
          <p:cNvGrpSpPr/>
          <p:nvPr/>
        </p:nvGrpSpPr>
        <p:grpSpPr>
          <a:xfrm rot="5400000">
            <a:off x="1145842" y="830943"/>
            <a:ext cx="228248" cy="872114"/>
            <a:chOff x="6535363" y="3556934"/>
            <a:chExt cx="228248" cy="872114"/>
          </a:xfrm>
        </p:grpSpPr>
        <p:sp>
          <p:nvSpPr>
            <p:cNvPr id="1999" name="Google Shape;1999;p23"/>
            <p:cNvSpPr/>
            <p:nvPr/>
          </p:nvSpPr>
          <p:spPr>
            <a:xfrm>
              <a:off x="6703570" y="3556934"/>
              <a:ext cx="60041" cy="57890"/>
            </a:xfrm>
            <a:custGeom>
              <a:avLst/>
              <a:gdLst/>
              <a:ahLst/>
              <a:cxnLst/>
              <a:rect l="l" t="t" r="r" b="b"/>
              <a:pathLst>
                <a:path w="1870" h="1803" extrusionOk="0">
                  <a:moveTo>
                    <a:pt x="923" y="1"/>
                  </a:moveTo>
                  <a:cubicBezTo>
                    <a:pt x="462" y="1"/>
                    <a:pt x="59" y="360"/>
                    <a:pt x="36" y="849"/>
                  </a:cubicBezTo>
                  <a:cubicBezTo>
                    <a:pt x="0" y="1337"/>
                    <a:pt x="381" y="1765"/>
                    <a:pt x="881" y="1801"/>
                  </a:cubicBezTo>
                  <a:cubicBezTo>
                    <a:pt x="896" y="1802"/>
                    <a:pt x="911" y="1802"/>
                    <a:pt x="927" y="1802"/>
                  </a:cubicBezTo>
                  <a:cubicBezTo>
                    <a:pt x="1418" y="1802"/>
                    <a:pt x="1811" y="1429"/>
                    <a:pt x="1834" y="944"/>
                  </a:cubicBezTo>
                  <a:cubicBezTo>
                    <a:pt x="1869" y="456"/>
                    <a:pt x="1488" y="27"/>
                    <a:pt x="988" y="3"/>
                  </a:cubicBezTo>
                  <a:cubicBezTo>
                    <a:pt x="966" y="2"/>
                    <a:pt x="945" y="1"/>
                    <a:pt x="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6703570" y="3760362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5"/>
                    <a:pt x="881" y="1799"/>
                  </a:cubicBezTo>
                  <a:cubicBezTo>
                    <a:pt x="903" y="1801"/>
                    <a:pt x="924" y="1801"/>
                    <a:pt x="946" y="1801"/>
                  </a:cubicBezTo>
                  <a:cubicBezTo>
                    <a:pt x="1428" y="1801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1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6703570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2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6703570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3" y="1801"/>
                    <a:pt x="924" y="1802"/>
                    <a:pt x="946" y="1802"/>
                  </a:cubicBezTo>
                  <a:cubicBezTo>
                    <a:pt x="1428" y="1802"/>
                    <a:pt x="1811" y="1421"/>
                    <a:pt x="1834" y="954"/>
                  </a:cubicBezTo>
                  <a:cubicBezTo>
                    <a:pt x="1869" y="466"/>
                    <a:pt x="1488" y="37"/>
                    <a:pt x="988" y="2"/>
                  </a:cubicBezTo>
                  <a:cubicBezTo>
                    <a:pt x="973" y="1"/>
                    <a:pt x="958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6703570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2" y="1801"/>
                    <a:pt x="927" y="1801"/>
                  </a:cubicBezTo>
                  <a:cubicBezTo>
                    <a:pt x="1418" y="1801"/>
                    <a:pt x="1811" y="1429"/>
                    <a:pt x="1834" y="955"/>
                  </a:cubicBezTo>
                  <a:cubicBezTo>
                    <a:pt x="1869" y="455"/>
                    <a:pt x="1488" y="26"/>
                    <a:pt x="988" y="3"/>
                  </a:cubicBezTo>
                  <a:cubicBezTo>
                    <a:pt x="966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6535363" y="3556934"/>
              <a:ext cx="60041" cy="57890"/>
            </a:xfrm>
            <a:custGeom>
              <a:avLst/>
              <a:gdLst/>
              <a:ahLst/>
              <a:cxnLst/>
              <a:rect l="l" t="t" r="r" b="b"/>
              <a:pathLst>
                <a:path w="1870" h="1803" extrusionOk="0">
                  <a:moveTo>
                    <a:pt x="923" y="1"/>
                  </a:moveTo>
                  <a:cubicBezTo>
                    <a:pt x="462" y="1"/>
                    <a:pt x="59" y="360"/>
                    <a:pt x="36" y="849"/>
                  </a:cubicBezTo>
                  <a:cubicBezTo>
                    <a:pt x="0" y="1337"/>
                    <a:pt x="381" y="1765"/>
                    <a:pt x="881" y="1801"/>
                  </a:cubicBezTo>
                  <a:cubicBezTo>
                    <a:pt x="896" y="1802"/>
                    <a:pt x="910" y="1802"/>
                    <a:pt x="925" y="1802"/>
                  </a:cubicBezTo>
                  <a:cubicBezTo>
                    <a:pt x="1395" y="1802"/>
                    <a:pt x="1811" y="1429"/>
                    <a:pt x="1834" y="944"/>
                  </a:cubicBezTo>
                  <a:cubicBezTo>
                    <a:pt x="1870" y="456"/>
                    <a:pt x="1489" y="27"/>
                    <a:pt x="989" y="3"/>
                  </a:cubicBezTo>
                  <a:cubicBezTo>
                    <a:pt x="967" y="2"/>
                    <a:pt x="945" y="1"/>
                    <a:pt x="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6535363" y="3760362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5"/>
                    <a:pt x="881" y="1799"/>
                  </a:cubicBezTo>
                  <a:cubicBezTo>
                    <a:pt x="902" y="1801"/>
                    <a:pt x="923" y="1801"/>
                    <a:pt x="943" y="1801"/>
                  </a:cubicBezTo>
                  <a:cubicBezTo>
                    <a:pt x="1406" y="1801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1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6535363" y="3964079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2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6535363" y="4167474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44" y="0"/>
                  </a:moveTo>
                  <a:cubicBezTo>
                    <a:pt x="474" y="0"/>
                    <a:pt x="59" y="362"/>
                    <a:pt x="36" y="847"/>
                  </a:cubicBezTo>
                  <a:cubicBezTo>
                    <a:pt x="0" y="1347"/>
                    <a:pt x="381" y="1776"/>
                    <a:pt x="881" y="1799"/>
                  </a:cubicBezTo>
                  <a:cubicBezTo>
                    <a:pt x="902" y="1801"/>
                    <a:pt x="923" y="1802"/>
                    <a:pt x="943" y="1802"/>
                  </a:cubicBezTo>
                  <a:cubicBezTo>
                    <a:pt x="1406" y="1802"/>
                    <a:pt x="1811" y="1421"/>
                    <a:pt x="1834" y="954"/>
                  </a:cubicBezTo>
                  <a:cubicBezTo>
                    <a:pt x="1870" y="466"/>
                    <a:pt x="1489" y="37"/>
                    <a:pt x="989" y="2"/>
                  </a:cubicBezTo>
                  <a:cubicBezTo>
                    <a:pt x="974" y="1"/>
                    <a:pt x="959" y="0"/>
                    <a:pt x="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6535363" y="4371191"/>
              <a:ext cx="60041" cy="57858"/>
            </a:xfrm>
            <a:custGeom>
              <a:avLst/>
              <a:gdLst/>
              <a:ahLst/>
              <a:cxnLst/>
              <a:rect l="l" t="t" r="r" b="b"/>
              <a:pathLst>
                <a:path w="1870" h="1802" extrusionOk="0">
                  <a:moveTo>
                    <a:pt x="923" y="0"/>
                  </a:moveTo>
                  <a:cubicBezTo>
                    <a:pt x="462" y="0"/>
                    <a:pt x="59" y="359"/>
                    <a:pt x="36" y="848"/>
                  </a:cubicBezTo>
                  <a:cubicBezTo>
                    <a:pt x="0" y="1336"/>
                    <a:pt x="381" y="1765"/>
                    <a:pt x="881" y="1800"/>
                  </a:cubicBezTo>
                  <a:cubicBezTo>
                    <a:pt x="896" y="1801"/>
                    <a:pt x="910" y="1801"/>
                    <a:pt x="925" y="1801"/>
                  </a:cubicBezTo>
                  <a:cubicBezTo>
                    <a:pt x="1395" y="1801"/>
                    <a:pt x="1811" y="1429"/>
                    <a:pt x="1834" y="955"/>
                  </a:cubicBezTo>
                  <a:cubicBezTo>
                    <a:pt x="1870" y="455"/>
                    <a:pt x="1489" y="26"/>
                    <a:pt x="989" y="3"/>
                  </a:cubicBezTo>
                  <a:cubicBezTo>
                    <a:pt x="967" y="1"/>
                    <a:pt x="945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9" name="Google Shape;2009;p23"/>
          <p:cNvSpPr/>
          <p:nvPr/>
        </p:nvSpPr>
        <p:spPr>
          <a:xfrm>
            <a:off x="5486138" y="707950"/>
            <a:ext cx="2937868" cy="160216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656199" y="452965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8656199" y="691134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8656199" y="929303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8656199" y="1167441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656199" y="1405995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656199" y="1644518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656199" y="2121595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8656199" y="2359764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8656199" y="2598286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656199" y="2836841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8656199" y="3075363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8656199" y="3313533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8656199" y="3560082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8656199" y="3798637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8656199" y="4037159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8656199" y="4275714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8656199" y="4513851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"/>
          <p:cNvSpPr/>
          <p:nvPr/>
        </p:nvSpPr>
        <p:spPr>
          <a:xfrm>
            <a:off x="8656199" y="4752405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5650" cap="flat" cmpd="sng">
            <a:solidFill>
              <a:srgbClr val="FFBD4A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title"/>
          </p:nvPr>
        </p:nvSpPr>
        <p:spPr>
          <a:xfrm>
            <a:off x="720000" y="370467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o.com.tw/hotnews.asp?aid=3074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F529A6-FDBD-4931-A6DA-D18D059D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4527861" cy="72779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600" dirty="0"/>
              <a:t>晚安   歡迎您的蒞臨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2DE050-2F70-4F76-A3C8-879F3552E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57129"/>
            <a:ext cx="7704000" cy="30117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39700" indent="0">
              <a:buNone/>
            </a:pPr>
            <a:r>
              <a:rPr lang="zh-TW" altLang="en-US" sz="3600" dirty="0"/>
              <a:t>請已經到會議室的家長到留言區寫</a:t>
            </a:r>
            <a:r>
              <a:rPr lang="en-US" altLang="zh-TW" sz="3600" dirty="0"/>
              <a:t>:</a:t>
            </a:r>
          </a:p>
          <a:p>
            <a:pPr marL="139700" indent="0">
              <a:buNone/>
            </a:pPr>
            <a:endParaRPr lang="en-US" altLang="zh-TW" sz="3600" dirty="0"/>
          </a:p>
          <a:p>
            <a:pPr marL="139700" indent="0">
              <a:buNone/>
            </a:pPr>
            <a:r>
              <a:rPr lang="en-US" altLang="zh-TW" sz="3600" dirty="0"/>
              <a:t>○</a:t>
            </a:r>
            <a:r>
              <a:rPr lang="zh-TW" altLang="en-US" sz="3600" dirty="0"/>
              <a:t>號家長姓名 </a:t>
            </a:r>
            <a:endParaRPr lang="en-US" altLang="zh-TW" sz="3600" dirty="0"/>
          </a:p>
          <a:p>
            <a:pPr marL="139700" indent="0">
              <a:buNone/>
            </a:pPr>
            <a:endParaRPr lang="en-US" altLang="zh-TW" sz="3600" dirty="0"/>
          </a:p>
          <a:p>
            <a:pPr marL="139700" indent="0">
              <a:buNone/>
            </a:pPr>
            <a:r>
              <a:rPr lang="zh-TW" altLang="en-US" sz="3600" dirty="0"/>
              <a:t>例如</a:t>
            </a:r>
            <a:r>
              <a:rPr lang="en-US" altLang="zh-TW" sz="3600" dirty="0"/>
              <a:t>:</a:t>
            </a:r>
            <a:r>
              <a:rPr lang="zh-TW" altLang="en-US" sz="3600" dirty="0"/>
              <a:t> </a:t>
            </a:r>
            <a:r>
              <a:rPr lang="en-US" altLang="zh-TW" sz="3600" dirty="0"/>
              <a:t>27</a:t>
            </a:r>
            <a:r>
              <a:rPr lang="zh-TW" altLang="en-US" sz="3600" dirty="0"/>
              <a:t>號爸爸</a:t>
            </a:r>
            <a:r>
              <a:rPr lang="en-US" altLang="zh-TW" sz="3600" dirty="0"/>
              <a:t>:</a:t>
            </a:r>
            <a:r>
              <a:rPr lang="zh-TW" altLang="en-US" sz="3600" dirty="0"/>
              <a:t>王大偉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311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Google Shape;4220;p62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221" name="Google Shape;4221;p62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222" name="Google Shape;4222;p62">
            <a:hlinkClick r:id="rId3" action="ppaction://hlinksldjump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223" name="Google Shape;4223;p62">
            <a:hlinkClick r:id="rId4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62"/>
          <p:cNvSpPr/>
          <p:nvPr/>
        </p:nvSpPr>
        <p:spPr>
          <a:xfrm>
            <a:off x="8585853" y="4080728"/>
            <a:ext cx="532535" cy="638458"/>
          </a:xfrm>
          <a:custGeom>
            <a:avLst/>
            <a:gdLst/>
            <a:ahLst/>
            <a:cxnLst/>
            <a:rect l="l" t="t" r="r" b="b"/>
            <a:pathLst>
              <a:path w="16586" h="19885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4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62">
            <a:hlinkClick r:id="rId5" action="ppaction://hlinksldjump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226" name="Google Shape;4226;p62"/>
          <p:cNvSpPr txBox="1">
            <a:spLocks noGrp="1"/>
          </p:cNvSpPr>
          <p:nvPr>
            <p:ph type="title"/>
          </p:nvPr>
        </p:nvSpPr>
        <p:spPr>
          <a:xfrm>
            <a:off x="555091" y="128357"/>
            <a:ext cx="7309500" cy="861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需要您的配合</a:t>
            </a:r>
            <a:endParaRPr sz="5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39" name="Google Shape;4239;p62"/>
          <p:cNvSpPr/>
          <p:nvPr/>
        </p:nvSpPr>
        <p:spPr>
          <a:xfrm>
            <a:off x="3482881" y="1102823"/>
            <a:ext cx="1871786" cy="1616402"/>
          </a:xfrm>
          <a:custGeom>
            <a:avLst/>
            <a:gdLst/>
            <a:ahLst/>
            <a:cxnLst/>
            <a:rect l="l" t="t" r="r" b="b"/>
            <a:pathLst>
              <a:path w="41197" h="48102" extrusionOk="0">
                <a:moveTo>
                  <a:pt x="810" y="0"/>
                </a:moveTo>
                <a:cubicBezTo>
                  <a:pt x="358" y="0"/>
                  <a:pt x="1" y="357"/>
                  <a:pt x="1" y="810"/>
                </a:cubicBezTo>
                <a:lnTo>
                  <a:pt x="1" y="47303"/>
                </a:lnTo>
                <a:cubicBezTo>
                  <a:pt x="1" y="47744"/>
                  <a:pt x="358" y="48101"/>
                  <a:pt x="810" y="48101"/>
                </a:cubicBezTo>
                <a:lnTo>
                  <a:pt x="40399" y="48101"/>
                </a:lnTo>
                <a:cubicBezTo>
                  <a:pt x="40839" y="48101"/>
                  <a:pt x="41196" y="47744"/>
                  <a:pt x="41196" y="47303"/>
                </a:cubicBezTo>
                <a:lnTo>
                  <a:pt x="41196" y="810"/>
                </a:lnTo>
                <a:cubicBezTo>
                  <a:pt x="41196" y="357"/>
                  <a:pt x="40839" y="0"/>
                  <a:pt x="40399" y="0"/>
                </a:cubicBezTo>
                <a:close/>
              </a:path>
            </a:pathLst>
          </a:custGeom>
          <a:solidFill>
            <a:srgbClr val="EBECE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62"/>
          <p:cNvSpPr/>
          <p:nvPr/>
        </p:nvSpPr>
        <p:spPr>
          <a:xfrm flipH="1">
            <a:off x="4084978" y="1003413"/>
            <a:ext cx="669757" cy="253709"/>
          </a:xfrm>
          <a:custGeom>
            <a:avLst/>
            <a:gdLst/>
            <a:ahLst/>
            <a:cxnLst/>
            <a:rect l="l" t="t" r="r" b="b"/>
            <a:pathLst>
              <a:path w="14741" h="5584" extrusionOk="0">
                <a:moveTo>
                  <a:pt x="900" y="1"/>
                </a:moveTo>
                <a:cubicBezTo>
                  <a:pt x="707" y="1"/>
                  <a:pt x="515" y="3"/>
                  <a:pt x="322" y="6"/>
                </a:cubicBezTo>
                <a:cubicBezTo>
                  <a:pt x="300" y="6"/>
                  <a:pt x="277" y="3"/>
                  <a:pt x="253" y="3"/>
                </a:cubicBezTo>
                <a:cubicBezTo>
                  <a:pt x="210" y="3"/>
                  <a:pt x="165" y="12"/>
                  <a:pt x="119" y="65"/>
                </a:cubicBezTo>
                <a:cubicBezTo>
                  <a:pt x="119" y="1708"/>
                  <a:pt x="119" y="3375"/>
                  <a:pt x="0" y="5078"/>
                </a:cubicBezTo>
                <a:cubicBezTo>
                  <a:pt x="72" y="5090"/>
                  <a:pt x="119" y="5090"/>
                  <a:pt x="155" y="5102"/>
                </a:cubicBezTo>
                <a:cubicBezTo>
                  <a:pt x="2393" y="5197"/>
                  <a:pt x="4632" y="5280"/>
                  <a:pt x="6870" y="5376"/>
                </a:cubicBezTo>
                <a:cubicBezTo>
                  <a:pt x="8168" y="5423"/>
                  <a:pt x="9454" y="5483"/>
                  <a:pt x="10752" y="5507"/>
                </a:cubicBezTo>
                <a:cubicBezTo>
                  <a:pt x="11743" y="5537"/>
                  <a:pt x="12725" y="5583"/>
                  <a:pt x="13707" y="5583"/>
                </a:cubicBezTo>
                <a:cubicBezTo>
                  <a:pt x="13893" y="5583"/>
                  <a:pt x="14078" y="5582"/>
                  <a:pt x="14264" y="5578"/>
                </a:cubicBezTo>
                <a:cubicBezTo>
                  <a:pt x="14454" y="5566"/>
                  <a:pt x="14514" y="5507"/>
                  <a:pt x="14538" y="5328"/>
                </a:cubicBezTo>
                <a:cubicBezTo>
                  <a:pt x="14609" y="3768"/>
                  <a:pt x="14740" y="2209"/>
                  <a:pt x="14704" y="637"/>
                </a:cubicBezTo>
                <a:cubicBezTo>
                  <a:pt x="14681" y="577"/>
                  <a:pt x="14716" y="506"/>
                  <a:pt x="14645" y="434"/>
                </a:cubicBezTo>
                <a:lnTo>
                  <a:pt x="14443" y="434"/>
                </a:lnTo>
                <a:cubicBezTo>
                  <a:pt x="14266" y="436"/>
                  <a:pt x="14090" y="436"/>
                  <a:pt x="13913" y="436"/>
                </a:cubicBezTo>
                <a:cubicBezTo>
                  <a:pt x="12459" y="436"/>
                  <a:pt x="11005" y="396"/>
                  <a:pt x="9561" y="375"/>
                </a:cubicBezTo>
                <a:cubicBezTo>
                  <a:pt x="8525" y="339"/>
                  <a:pt x="7477" y="315"/>
                  <a:pt x="6453" y="256"/>
                </a:cubicBezTo>
                <a:cubicBezTo>
                  <a:pt x="4608" y="148"/>
                  <a:pt x="2763" y="1"/>
                  <a:pt x="900" y="1"/>
                </a:cubicBezTo>
                <a:close/>
              </a:path>
            </a:pathLst>
          </a:custGeom>
          <a:solidFill>
            <a:srgbClr val="0060C3"/>
          </a:solidFill>
          <a:ln>
            <a:noFill/>
          </a:ln>
          <a:effectLst>
            <a:outerShdw blurRad="57150" dist="19050" dir="2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62"/>
          <p:cNvSpPr/>
          <p:nvPr/>
        </p:nvSpPr>
        <p:spPr>
          <a:xfrm>
            <a:off x="6337384" y="1102823"/>
            <a:ext cx="1926851" cy="1616402"/>
          </a:xfrm>
          <a:custGeom>
            <a:avLst/>
            <a:gdLst/>
            <a:ahLst/>
            <a:cxnLst/>
            <a:rect l="l" t="t" r="r" b="b"/>
            <a:pathLst>
              <a:path w="41197" h="48102" extrusionOk="0">
                <a:moveTo>
                  <a:pt x="810" y="0"/>
                </a:moveTo>
                <a:cubicBezTo>
                  <a:pt x="358" y="0"/>
                  <a:pt x="1" y="357"/>
                  <a:pt x="1" y="810"/>
                </a:cubicBezTo>
                <a:lnTo>
                  <a:pt x="1" y="47303"/>
                </a:lnTo>
                <a:cubicBezTo>
                  <a:pt x="1" y="47744"/>
                  <a:pt x="358" y="48101"/>
                  <a:pt x="810" y="48101"/>
                </a:cubicBezTo>
                <a:lnTo>
                  <a:pt x="40399" y="48101"/>
                </a:lnTo>
                <a:cubicBezTo>
                  <a:pt x="40839" y="48101"/>
                  <a:pt x="41196" y="47744"/>
                  <a:pt x="41196" y="47303"/>
                </a:cubicBezTo>
                <a:lnTo>
                  <a:pt x="41196" y="810"/>
                </a:lnTo>
                <a:cubicBezTo>
                  <a:pt x="41196" y="357"/>
                  <a:pt x="40839" y="0"/>
                  <a:pt x="40399" y="0"/>
                </a:cubicBezTo>
                <a:close/>
              </a:path>
            </a:pathLst>
          </a:custGeom>
          <a:solidFill>
            <a:srgbClr val="EBECE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62"/>
          <p:cNvSpPr/>
          <p:nvPr/>
        </p:nvSpPr>
        <p:spPr>
          <a:xfrm>
            <a:off x="6939482" y="1003413"/>
            <a:ext cx="669757" cy="253709"/>
          </a:xfrm>
          <a:custGeom>
            <a:avLst/>
            <a:gdLst/>
            <a:ahLst/>
            <a:cxnLst/>
            <a:rect l="l" t="t" r="r" b="b"/>
            <a:pathLst>
              <a:path w="14741" h="5584" extrusionOk="0">
                <a:moveTo>
                  <a:pt x="900" y="1"/>
                </a:moveTo>
                <a:cubicBezTo>
                  <a:pt x="707" y="1"/>
                  <a:pt x="515" y="3"/>
                  <a:pt x="322" y="6"/>
                </a:cubicBezTo>
                <a:cubicBezTo>
                  <a:pt x="300" y="6"/>
                  <a:pt x="277" y="3"/>
                  <a:pt x="253" y="3"/>
                </a:cubicBezTo>
                <a:cubicBezTo>
                  <a:pt x="210" y="3"/>
                  <a:pt x="165" y="12"/>
                  <a:pt x="119" y="65"/>
                </a:cubicBezTo>
                <a:cubicBezTo>
                  <a:pt x="119" y="1708"/>
                  <a:pt x="119" y="3375"/>
                  <a:pt x="0" y="5078"/>
                </a:cubicBezTo>
                <a:cubicBezTo>
                  <a:pt x="72" y="5090"/>
                  <a:pt x="119" y="5090"/>
                  <a:pt x="155" y="5102"/>
                </a:cubicBezTo>
                <a:cubicBezTo>
                  <a:pt x="2393" y="5197"/>
                  <a:pt x="4632" y="5280"/>
                  <a:pt x="6870" y="5376"/>
                </a:cubicBezTo>
                <a:cubicBezTo>
                  <a:pt x="8168" y="5423"/>
                  <a:pt x="9454" y="5483"/>
                  <a:pt x="10752" y="5507"/>
                </a:cubicBezTo>
                <a:cubicBezTo>
                  <a:pt x="11743" y="5537"/>
                  <a:pt x="12725" y="5583"/>
                  <a:pt x="13707" y="5583"/>
                </a:cubicBezTo>
                <a:cubicBezTo>
                  <a:pt x="13893" y="5583"/>
                  <a:pt x="14078" y="5582"/>
                  <a:pt x="14264" y="5578"/>
                </a:cubicBezTo>
                <a:cubicBezTo>
                  <a:pt x="14454" y="5566"/>
                  <a:pt x="14514" y="5507"/>
                  <a:pt x="14538" y="5328"/>
                </a:cubicBezTo>
                <a:cubicBezTo>
                  <a:pt x="14609" y="3768"/>
                  <a:pt x="14740" y="2209"/>
                  <a:pt x="14704" y="637"/>
                </a:cubicBezTo>
                <a:cubicBezTo>
                  <a:pt x="14681" y="577"/>
                  <a:pt x="14716" y="506"/>
                  <a:pt x="14645" y="434"/>
                </a:cubicBezTo>
                <a:lnTo>
                  <a:pt x="14443" y="434"/>
                </a:lnTo>
                <a:cubicBezTo>
                  <a:pt x="14266" y="436"/>
                  <a:pt x="14090" y="436"/>
                  <a:pt x="13913" y="436"/>
                </a:cubicBezTo>
                <a:cubicBezTo>
                  <a:pt x="12459" y="436"/>
                  <a:pt x="11005" y="396"/>
                  <a:pt x="9561" y="375"/>
                </a:cubicBezTo>
                <a:cubicBezTo>
                  <a:pt x="8525" y="339"/>
                  <a:pt x="7477" y="315"/>
                  <a:pt x="6453" y="256"/>
                </a:cubicBezTo>
                <a:cubicBezTo>
                  <a:pt x="4608" y="148"/>
                  <a:pt x="2763" y="1"/>
                  <a:pt x="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2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62"/>
          <p:cNvSpPr/>
          <p:nvPr/>
        </p:nvSpPr>
        <p:spPr>
          <a:xfrm>
            <a:off x="628377" y="1102823"/>
            <a:ext cx="1871786" cy="1616402"/>
          </a:xfrm>
          <a:custGeom>
            <a:avLst/>
            <a:gdLst/>
            <a:ahLst/>
            <a:cxnLst/>
            <a:rect l="l" t="t" r="r" b="b"/>
            <a:pathLst>
              <a:path w="41197" h="48102" extrusionOk="0">
                <a:moveTo>
                  <a:pt x="810" y="0"/>
                </a:moveTo>
                <a:cubicBezTo>
                  <a:pt x="358" y="0"/>
                  <a:pt x="1" y="357"/>
                  <a:pt x="1" y="810"/>
                </a:cubicBezTo>
                <a:lnTo>
                  <a:pt x="1" y="47303"/>
                </a:lnTo>
                <a:cubicBezTo>
                  <a:pt x="1" y="47744"/>
                  <a:pt x="358" y="48101"/>
                  <a:pt x="810" y="48101"/>
                </a:cubicBezTo>
                <a:lnTo>
                  <a:pt x="40399" y="48101"/>
                </a:lnTo>
                <a:cubicBezTo>
                  <a:pt x="40839" y="48101"/>
                  <a:pt x="41196" y="47744"/>
                  <a:pt x="41196" y="47303"/>
                </a:cubicBezTo>
                <a:lnTo>
                  <a:pt x="41196" y="810"/>
                </a:lnTo>
                <a:cubicBezTo>
                  <a:pt x="41196" y="357"/>
                  <a:pt x="40839" y="0"/>
                  <a:pt x="40399" y="0"/>
                </a:cubicBezTo>
                <a:close/>
              </a:path>
            </a:pathLst>
          </a:custGeom>
          <a:solidFill>
            <a:srgbClr val="EBECE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62"/>
          <p:cNvSpPr/>
          <p:nvPr/>
        </p:nvSpPr>
        <p:spPr>
          <a:xfrm>
            <a:off x="1230474" y="1003413"/>
            <a:ext cx="669757" cy="253709"/>
          </a:xfrm>
          <a:custGeom>
            <a:avLst/>
            <a:gdLst/>
            <a:ahLst/>
            <a:cxnLst/>
            <a:rect l="l" t="t" r="r" b="b"/>
            <a:pathLst>
              <a:path w="14741" h="5584" extrusionOk="0">
                <a:moveTo>
                  <a:pt x="900" y="1"/>
                </a:moveTo>
                <a:cubicBezTo>
                  <a:pt x="707" y="1"/>
                  <a:pt x="515" y="3"/>
                  <a:pt x="322" y="6"/>
                </a:cubicBezTo>
                <a:cubicBezTo>
                  <a:pt x="300" y="6"/>
                  <a:pt x="277" y="3"/>
                  <a:pt x="253" y="3"/>
                </a:cubicBezTo>
                <a:cubicBezTo>
                  <a:pt x="210" y="3"/>
                  <a:pt x="165" y="12"/>
                  <a:pt x="119" y="65"/>
                </a:cubicBezTo>
                <a:cubicBezTo>
                  <a:pt x="119" y="1708"/>
                  <a:pt x="119" y="3375"/>
                  <a:pt x="0" y="5078"/>
                </a:cubicBezTo>
                <a:cubicBezTo>
                  <a:pt x="72" y="5090"/>
                  <a:pt x="119" y="5090"/>
                  <a:pt x="155" y="5102"/>
                </a:cubicBezTo>
                <a:cubicBezTo>
                  <a:pt x="2393" y="5197"/>
                  <a:pt x="4632" y="5280"/>
                  <a:pt x="6870" y="5376"/>
                </a:cubicBezTo>
                <a:cubicBezTo>
                  <a:pt x="8168" y="5423"/>
                  <a:pt x="9454" y="5483"/>
                  <a:pt x="10752" y="5507"/>
                </a:cubicBezTo>
                <a:cubicBezTo>
                  <a:pt x="11743" y="5537"/>
                  <a:pt x="12725" y="5583"/>
                  <a:pt x="13707" y="5583"/>
                </a:cubicBezTo>
                <a:cubicBezTo>
                  <a:pt x="13893" y="5583"/>
                  <a:pt x="14078" y="5582"/>
                  <a:pt x="14264" y="5578"/>
                </a:cubicBezTo>
                <a:cubicBezTo>
                  <a:pt x="14454" y="5566"/>
                  <a:pt x="14514" y="5507"/>
                  <a:pt x="14538" y="5328"/>
                </a:cubicBezTo>
                <a:cubicBezTo>
                  <a:pt x="14609" y="3768"/>
                  <a:pt x="14740" y="2209"/>
                  <a:pt x="14704" y="637"/>
                </a:cubicBezTo>
                <a:cubicBezTo>
                  <a:pt x="14681" y="577"/>
                  <a:pt x="14716" y="506"/>
                  <a:pt x="14645" y="434"/>
                </a:cubicBezTo>
                <a:lnTo>
                  <a:pt x="14443" y="434"/>
                </a:lnTo>
                <a:cubicBezTo>
                  <a:pt x="14266" y="436"/>
                  <a:pt x="14090" y="436"/>
                  <a:pt x="13913" y="436"/>
                </a:cubicBezTo>
                <a:cubicBezTo>
                  <a:pt x="12459" y="436"/>
                  <a:pt x="11005" y="396"/>
                  <a:pt x="9561" y="375"/>
                </a:cubicBezTo>
                <a:cubicBezTo>
                  <a:pt x="8525" y="339"/>
                  <a:pt x="7477" y="315"/>
                  <a:pt x="6453" y="256"/>
                </a:cubicBezTo>
                <a:cubicBezTo>
                  <a:pt x="4608" y="148"/>
                  <a:pt x="2763" y="1"/>
                  <a:pt x="9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2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4239;p62">
            <a:extLst>
              <a:ext uri="{FF2B5EF4-FFF2-40B4-BE49-F238E27FC236}">
                <a16:creationId xmlns:a16="http://schemas.microsoft.com/office/drawing/2014/main" id="{C6AB96A5-C22B-462D-9F7B-6398806D6999}"/>
              </a:ext>
            </a:extLst>
          </p:cNvPr>
          <p:cNvSpPr/>
          <p:nvPr/>
        </p:nvSpPr>
        <p:spPr>
          <a:xfrm>
            <a:off x="3482881" y="3220400"/>
            <a:ext cx="1871786" cy="1616402"/>
          </a:xfrm>
          <a:custGeom>
            <a:avLst/>
            <a:gdLst/>
            <a:ahLst/>
            <a:cxnLst/>
            <a:rect l="l" t="t" r="r" b="b"/>
            <a:pathLst>
              <a:path w="41197" h="48102" extrusionOk="0">
                <a:moveTo>
                  <a:pt x="810" y="0"/>
                </a:moveTo>
                <a:cubicBezTo>
                  <a:pt x="358" y="0"/>
                  <a:pt x="1" y="357"/>
                  <a:pt x="1" y="810"/>
                </a:cubicBezTo>
                <a:lnTo>
                  <a:pt x="1" y="47303"/>
                </a:lnTo>
                <a:cubicBezTo>
                  <a:pt x="1" y="47744"/>
                  <a:pt x="358" y="48101"/>
                  <a:pt x="810" y="48101"/>
                </a:cubicBezTo>
                <a:lnTo>
                  <a:pt x="40399" y="48101"/>
                </a:lnTo>
                <a:cubicBezTo>
                  <a:pt x="40839" y="48101"/>
                  <a:pt x="41196" y="47744"/>
                  <a:pt x="41196" y="47303"/>
                </a:cubicBezTo>
                <a:lnTo>
                  <a:pt x="41196" y="810"/>
                </a:lnTo>
                <a:cubicBezTo>
                  <a:pt x="41196" y="357"/>
                  <a:pt x="40839" y="0"/>
                  <a:pt x="40399" y="0"/>
                </a:cubicBezTo>
                <a:close/>
              </a:path>
            </a:pathLst>
          </a:custGeom>
          <a:solidFill>
            <a:srgbClr val="EBECE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4240;p62">
            <a:extLst>
              <a:ext uri="{FF2B5EF4-FFF2-40B4-BE49-F238E27FC236}">
                <a16:creationId xmlns:a16="http://schemas.microsoft.com/office/drawing/2014/main" id="{18E5A532-2B9F-4FF5-AA0E-10E478C0F0A5}"/>
              </a:ext>
            </a:extLst>
          </p:cNvPr>
          <p:cNvSpPr/>
          <p:nvPr/>
        </p:nvSpPr>
        <p:spPr>
          <a:xfrm flipH="1">
            <a:off x="4084978" y="3120990"/>
            <a:ext cx="669757" cy="253709"/>
          </a:xfrm>
          <a:custGeom>
            <a:avLst/>
            <a:gdLst/>
            <a:ahLst/>
            <a:cxnLst/>
            <a:rect l="l" t="t" r="r" b="b"/>
            <a:pathLst>
              <a:path w="14741" h="5584" extrusionOk="0">
                <a:moveTo>
                  <a:pt x="900" y="1"/>
                </a:moveTo>
                <a:cubicBezTo>
                  <a:pt x="707" y="1"/>
                  <a:pt x="515" y="3"/>
                  <a:pt x="322" y="6"/>
                </a:cubicBezTo>
                <a:cubicBezTo>
                  <a:pt x="300" y="6"/>
                  <a:pt x="277" y="3"/>
                  <a:pt x="253" y="3"/>
                </a:cubicBezTo>
                <a:cubicBezTo>
                  <a:pt x="210" y="3"/>
                  <a:pt x="165" y="12"/>
                  <a:pt x="119" y="65"/>
                </a:cubicBezTo>
                <a:cubicBezTo>
                  <a:pt x="119" y="1708"/>
                  <a:pt x="119" y="3375"/>
                  <a:pt x="0" y="5078"/>
                </a:cubicBezTo>
                <a:cubicBezTo>
                  <a:pt x="72" y="5090"/>
                  <a:pt x="119" y="5090"/>
                  <a:pt x="155" y="5102"/>
                </a:cubicBezTo>
                <a:cubicBezTo>
                  <a:pt x="2393" y="5197"/>
                  <a:pt x="4632" y="5280"/>
                  <a:pt x="6870" y="5376"/>
                </a:cubicBezTo>
                <a:cubicBezTo>
                  <a:pt x="8168" y="5423"/>
                  <a:pt x="9454" y="5483"/>
                  <a:pt x="10752" y="5507"/>
                </a:cubicBezTo>
                <a:cubicBezTo>
                  <a:pt x="11743" y="5537"/>
                  <a:pt x="12725" y="5583"/>
                  <a:pt x="13707" y="5583"/>
                </a:cubicBezTo>
                <a:cubicBezTo>
                  <a:pt x="13893" y="5583"/>
                  <a:pt x="14078" y="5582"/>
                  <a:pt x="14264" y="5578"/>
                </a:cubicBezTo>
                <a:cubicBezTo>
                  <a:pt x="14454" y="5566"/>
                  <a:pt x="14514" y="5507"/>
                  <a:pt x="14538" y="5328"/>
                </a:cubicBezTo>
                <a:cubicBezTo>
                  <a:pt x="14609" y="3768"/>
                  <a:pt x="14740" y="2209"/>
                  <a:pt x="14704" y="637"/>
                </a:cubicBezTo>
                <a:cubicBezTo>
                  <a:pt x="14681" y="577"/>
                  <a:pt x="14716" y="506"/>
                  <a:pt x="14645" y="434"/>
                </a:cubicBezTo>
                <a:lnTo>
                  <a:pt x="14443" y="434"/>
                </a:lnTo>
                <a:cubicBezTo>
                  <a:pt x="14266" y="436"/>
                  <a:pt x="14090" y="436"/>
                  <a:pt x="13913" y="436"/>
                </a:cubicBezTo>
                <a:cubicBezTo>
                  <a:pt x="12459" y="436"/>
                  <a:pt x="11005" y="396"/>
                  <a:pt x="9561" y="375"/>
                </a:cubicBezTo>
                <a:cubicBezTo>
                  <a:pt x="8525" y="339"/>
                  <a:pt x="7477" y="315"/>
                  <a:pt x="6453" y="256"/>
                </a:cubicBezTo>
                <a:cubicBezTo>
                  <a:pt x="4608" y="148"/>
                  <a:pt x="2763" y="1"/>
                  <a:pt x="900" y="1"/>
                </a:cubicBezTo>
                <a:close/>
              </a:path>
            </a:pathLst>
          </a:custGeom>
          <a:solidFill>
            <a:srgbClr val="0060C3"/>
          </a:solidFill>
          <a:ln>
            <a:noFill/>
          </a:ln>
          <a:effectLst>
            <a:outerShdw blurRad="57150" dist="19050" dir="2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4253;p62">
            <a:extLst>
              <a:ext uri="{FF2B5EF4-FFF2-40B4-BE49-F238E27FC236}">
                <a16:creationId xmlns:a16="http://schemas.microsoft.com/office/drawing/2014/main" id="{F40A98B5-319E-4072-95C4-D6486A470421}"/>
              </a:ext>
            </a:extLst>
          </p:cNvPr>
          <p:cNvSpPr/>
          <p:nvPr/>
        </p:nvSpPr>
        <p:spPr>
          <a:xfrm>
            <a:off x="6337385" y="3220400"/>
            <a:ext cx="1871786" cy="1616402"/>
          </a:xfrm>
          <a:custGeom>
            <a:avLst/>
            <a:gdLst/>
            <a:ahLst/>
            <a:cxnLst/>
            <a:rect l="l" t="t" r="r" b="b"/>
            <a:pathLst>
              <a:path w="41197" h="48102" extrusionOk="0">
                <a:moveTo>
                  <a:pt x="810" y="0"/>
                </a:moveTo>
                <a:cubicBezTo>
                  <a:pt x="358" y="0"/>
                  <a:pt x="1" y="357"/>
                  <a:pt x="1" y="810"/>
                </a:cubicBezTo>
                <a:lnTo>
                  <a:pt x="1" y="47303"/>
                </a:lnTo>
                <a:cubicBezTo>
                  <a:pt x="1" y="47744"/>
                  <a:pt x="358" y="48101"/>
                  <a:pt x="810" y="48101"/>
                </a:cubicBezTo>
                <a:lnTo>
                  <a:pt x="40399" y="48101"/>
                </a:lnTo>
                <a:cubicBezTo>
                  <a:pt x="40839" y="48101"/>
                  <a:pt x="41196" y="47744"/>
                  <a:pt x="41196" y="47303"/>
                </a:cubicBezTo>
                <a:lnTo>
                  <a:pt x="41196" y="810"/>
                </a:lnTo>
                <a:cubicBezTo>
                  <a:pt x="41196" y="357"/>
                  <a:pt x="40839" y="0"/>
                  <a:pt x="40399" y="0"/>
                </a:cubicBezTo>
                <a:close/>
              </a:path>
            </a:pathLst>
          </a:custGeom>
          <a:solidFill>
            <a:srgbClr val="EBECE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4254;p62">
            <a:extLst>
              <a:ext uri="{FF2B5EF4-FFF2-40B4-BE49-F238E27FC236}">
                <a16:creationId xmlns:a16="http://schemas.microsoft.com/office/drawing/2014/main" id="{DE274A81-1BCE-4181-825F-9A453524775D}"/>
              </a:ext>
            </a:extLst>
          </p:cNvPr>
          <p:cNvSpPr/>
          <p:nvPr/>
        </p:nvSpPr>
        <p:spPr>
          <a:xfrm>
            <a:off x="6939482" y="3120990"/>
            <a:ext cx="669757" cy="253709"/>
          </a:xfrm>
          <a:custGeom>
            <a:avLst/>
            <a:gdLst/>
            <a:ahLst/>
            <a:cxnLst/>
            <a:rect l="l" t="t" r="r" b="b"/>
            <a:pathLst>
              <a:path w="14741" h="5584" extrusionOk="0">
                <a:moveTo>
                  <a:pt x="900" y="1"/>
                </a:moveTo>
                <a:cubicBezTo>
                  <a:pt x="707" y="1"/>
                  <a:pt x="515" y="3"/>
                  <a:pt x="322" y="6"/>
                </a:cubicBezTo>
                <a:cubicBezTo>
                  <a:pt x="300" y="6"/>
                  <a:pt x="277" y="3"/>
                  <a:pt x="253" y="3"/>
                </a:cubicBezTo>
                <a:cubicBezTo>
                  <a:pt x="210" y="3"/>
                  <a:pt x="165" y="12"/>
                  <a:pt x="119" y="65"/>
                </a:cubicBezTo>
                <a:cubicBezTo>
                  <a:pt x="119" y="1708"/>
                  <a:pt x="119" y="3375"/>
                  <a:pt x="0" y="5078"/>
                </a:cubicBezTo>
                <a:cubicBezTo>
                  <a:pt x="72" y="5090"/>
                  <a:pt x="119" y="5090"/>
                  <a:pt x="155" y="5102"/>
                </a:cubicBezTo>
                <a:cubicBezTo>
                  <a:pt x="2393" y="5197"/>
                  <a:pt x="4632" y="5280"/>
                  <a:pt x="6870" y="5376"/>
                </a:cubicBezTo>
                <a:cubicBezTo>
                  <a:pt x="8168" y="5423"/>
                  <a:pt x="9454" y="5483"/>
                  <a:pt x="10752" y="5507"/>
                </a:cubicBezTo>
                <a:cubicBezTo>
                  <a:pt x="11743" y="5537"/>
                  <a:pt x="12725" y="5583"/>
                  <a:pt x="13707" y="5583"/>
                </a:cubicBezTo>
                <a:cubicBezTo>
                  <a:pt x="13893" y="5583"/>
                  <a:pt x="14078" y="5582"/>
                  <a:pt x="14264" y="5578"/>
                </a:cubicBezTo>
                <a:cubicBezTo>
                  <a:pt x="14454" y="5566"/>
                  <a:pt x="14514" y="5507"/>
                  <a:pt x="14538" y="5328"/>
                </a:cubicBezTo>
                <a:cubicBezTo>
                  <a:pt x="14609" y="3768"/>
                  <a:pt x="14740" y="2209"/>
                  <a:pt x="14704" y="637"/>
                </a:cubicBezTo>
                <a:cubicBezTo>
                  <a:pt x="14681" y="577"/>
                  <a:pt x="14716" y="506"/>
                  <a:pt x="14645" y="434"/>
                </a:cubicBezTo>
                <a:lnTo>
                  <a:pt x="14443" y="434"/>
                </a:lnTo>
                <a:cubicBezTo>
                  <a:pt x="14266" y="436"/>
                  <a:pt x="14090" y="436"/>
                  <a:pt x="13913" y="436"/>
                </a:cubicBezTo>
                <a:cubicBezTo>
                  <a:pt x="12459" y="436"/>
                  <a:pt x="11005" y="396"/>
                  <a:pt x="9561" y="375"/>
                </a:cubicBezTo>
                <a:cubicBezTo>
                  <a:pt x="8525" y="339"/>
                  <a:pt x="7477" y="315"/>
                  <a:pt x="6453" y="256"/>
                </a:cubicBezTo>
                <a:cubicBezTo>
                  <a:pt x="4608" y="148"/>
                  <a:pt x="2763" y="1"/>
                  <a:pt x="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2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4267;p62">
            <a:extLst>
              <a:ext uri="{FF2B5EF4-FFF2-40B4-BE49-F238E27FC236}">
                <a16:creationId xmlns:a16="http://schemas.microsoft.com/office/drawing/2014/main" id="{8159BC52-F750-4F26-A39E-49A4A0C0C856}"/>
              </a:ext>
            </a:extLst>
          </p:cNvPr>
          <p:cNvSpPr/>
          <p:nvPr/>
        </p:nvSpPr>
        <p:spPr>
          <a:xfrm>
            <a:off x="628377" y="3220400"/>
            <a:ext cx="1871786" cy="1616402"/>
          </a:xfrm>
          <a:custGeom>
            <a:avLst/>
            <a:gdLst/>
            <a:ahLst/>
            <a:cxnLst/>
            <a:rect l="l" t="t" r="r" b="b"/>
            <a:pathLst>
              <a:path w="41197" h="48102" extrusionOk="0">
                <a:moveTo>
                  <a:pt x="810" y="0"/>
                </a:moveTo>
                <a:cubicBezTo>
                  <a:pt x="358" y="0"/>
                  <a:pt x="1" y="357"/>
                  <a:pt x="1" y="810"/>
                </a:cubicBezTo>
                <a:lnTo>
                  <a:pt x="1" y="47303"/>
                </a:lnTo>
                <a:cubicBezTo>
                  <a:pt x="1" y="47744"/>
                  <a:pt x="358" y="48101"/>
                  <a:pt x="810" y="48101"/>
                </a:cubicBezTo>
                <a:lnTo>
                  <a:pt x="40399" y="48101"/>
                </a:lnTo>
                <a:cubicBezTo>
                  <a:pt x="40839" y="48101"/>
                  <a:pt x="41196" y="47744"/>
                  <a:pt x="41196" y="47303"/>
                </a:cubicBezTo>
                <a:lnTo>
                  <a:pt x="41196" y="810"/>
                </a:lnTo>
                <a:cubicBezTo>
                  <a:pt x="41196" y="357"/>
                  <a:pt x="40839" y="0"/>
                  <a:pt x="40399" y="0"/>
                </a:cubicBezTo>
                <a:close/>
              </a:path>
            </a:pathLst>
          </a:custGeom>
          <a:solidFill>
            <a:srgbClr val="EBECE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4268;p62">
            <a:extLst>
              <a:ext uri="{FF2B5EF4-FFF2-40B4-BE49-F238E27FC236}">
                <a16:creationId xmlns:a16="http://schemas.microsoft.com/office/drawing/2014/main" id="{65278022-7249-4FA1-BC75-48F1AC268F23}"/>
              </a:ext>
            </a:extLst>
          </p:cNvPr>
          <p:cNvSpPr/>
          <p:nvPr/>
        </p:nvSpPr>
        <p:spPr>
          <a:xfrm>
            <a:off x="1230474" y="3120990"/>
            <a:ext cx="669757" cy="253709"/>
          </a:xfrm>
          <a:custGeom>
            <a:avLst/>
            <a:gdLst/>
            <a:ahLst/>
            <a:cxnLst/>
            <a:rect l="l" t="t" r="r" b="b"/>
            <a:pathLst>
              <a:path w="14741" h="5584" extrusionOk="0">
                <a:moveTo>
                  <a:pt x="900" y="1"/>
                </a:moveTo>
                <a:cubicBezTo>
                  <a:pt x="707" y="1"/>
                  <a:pt x="515" y="3"/>
                  <a:pt x="322" y="6"/>
                </a:cubicBezTo>
                <a:cubicBezTo>
                  <a:pt x="300" y="6"/>
                  <a:pt x="277" y="3"/>
                  <a:pt x="253" y="3"/>
                </a:cubicBezTo>
                <a:cubicBezTo>
                  <a:pt x="210" y="3"/>
                  <a:pt x="165" y="12"/>
                  <a:pt x="119" y="65"/>
                </a:cubicBezTo>
                <a:cubicBezTo>
                  <a:pt x="119" y="1708"/>
                  <a:pt x="119" y="3375"/>
                  <a:pt x="0" y="5078"/>
                </a:cubicBezTo>
                <a:cubicBezTo>
                  <a:pt x="72" y="5090"/>
                  <a:pt x="119" y="5090"/>
                  <a:pt x="155" y="5102"/>
                </a:cubicBezTo>
                <a:cubicBezTo>
                  <a:pt x="2393" y="5197"/>
                  <a:pt x="4632" y="5280"/>
                  <a:pt x="6870" y="5376"/>
                </a:cubicBezTo>
                <a:cubicBezTo>
                  <a:pt x="8168" y="5423"/>
                  <a:pt x="9454" y="5483"/>
                  <a:pt x="10752" y="5507"/>
                </a:cubicBezTo>
                <a:cubicBezTo>
                  <a:pt x="11743" y="5537"/>
                  <a:pt x="12725" y="5583"/>
                  <a:pt x="13707" y="5583"/>
                </a:cubicBezTo>
                <a:cubicBezTo>
                  <a:pt x="13893" y="5583"/>
                  <a:pt x="14078" y="5582"/>
                  <a:pt x="14264" y="5578"/>
                </a:cubicBezTo>
                <a:cubicBezTo>
                  <a:pt x="14454" y="5566"/>
                  <a:pt x="14514" y="5507"/>
                  <a:pt x="14538" y="5328"/>
                </a:cubicBezTo>
                <a:cubicBezTo>
                  <a:pt x="14609" y="3768"/>
                  <a:pt x="14740" y="2209"/>
                  <a:pt x="14704" y="637"/>
                </a:cubicBezTo>
                <a:cubicBezTo>
                  <a:pt x="14681" y="577"/>
                  <a:pt x="14716" y="506"/>
                  <a:pt x="14645" y="434"/>
                </a:cubicBezTo>
                <a:lnTo>
                  <a:pt x="14443" y="434"/>
                </a:lnTo>
                <a:cubicBezTo>
                  <a:pt x="14266" y="436"/>
                  <a:pt x="14090" y="436"/>
                  <a:pt x="13913" y="436"/>
                </a:cubicBezTo>
                <a:cubicBezTo>
                  <a:pt x="12459" y="436"/>
                  <a:pt x="11005" y="396"/>
                  <a:pt x="9561" y="375"/>
                </a:cubicBezTo>
                <a:cubicBezTo>
                  <a:pt x="8525" y="339"/>
                  <a:pt x="7477" y="315"/>
                  <a:pt x="6453" y="256"/>
                </a:cubicBezTo>
                <a:cubicBezTo>
                  <a:pt x="4608" y="148"/>
                  <a:pt x="2763" y="1"/>
                  <a:pt x="9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2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315">
            <a:extLst>
              <a:ext uri="{FF2B5EF4-FFF2-40B4-BE49-F238E27FC236}">
                <a16:creationId xmlns:a16="http://schemas.microsoft.com/office/drawing/2014/main" id="{121CBEC1-1941-427E-BB1E-1FFFB91F907D}"/>
              </a:ext>
            </a:extLst>
          </p:cNvPr>
          <p:cNvSpPr txBox="1"/>
          <p:nvPr/>
        </p:nvSpPr>
        <p:spPr>
          <a:xfrm>
            <a:off x="581823" y="1185147"/>
            <a:ext cx="1979092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讓孩子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在家吃早餐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Box 315">
            <a:extLst>
              <a:ext uri="{FF2B5EF4-FFF2-40B4-BE49-F238E27FC236}">
                <a16:creationId xmlns:a16="http://schemas.microsoft.com/office/drawing/2014/main" id="{D2339815-3161-496A-9C27-4512B082046F}"/>
              </a:ext>
            </a:extLst>
          </p:cNvPr>
          <p:cNvSpPr txBox="1"/>
          <p:nvPr/>
        </p:nvSpPr>
        <p:spPr>
          <a:xfrm>
            <a:off x="3434700" y="1265880"/>
            <a:ext cx="1979092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檢查聯絡簿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帶齊學用品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Box 315">
            <a:extLst>
              <a:ext uri="{FF2B5EF4-FFF2-40B4-BE49-F238E27FC236}">
                <a16:creationId xmlns:a16="http://schemas.microsoft.com/office/drawing/2014/main" id="{C607F57A-EE66-4260-80E2-283ADBD08884}"/>
              </a:ext>
            </a:extLst>
          </p:cNvPr>
          <p:cNvSpPr txBox="1"/>
          <p:nvPr/>
        </p:nvSpPr>
        <p:spPr>
          <a:xfrm>
            <a:off x="759711" y="3381626"/>
            <a:ext cx="1860842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每天閱讀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勤寫筆記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TextBox 315">
            <a:extLst>
              <a:ext uri="{FF2B5EF4-FFF2-40B4-BE49-F238E27FC236}">
                <a16:creationId xmlns:a16="http://schemas.microsoft.com/office/drawing/2014/main" id="{242FB649-33D4-4CC1-A1CF-ABBDAED132F9}"/>
              </a:ext>
            </a:extLst>
          </p:cNvPr>
          <p:cNvSpPr txBox="1"/>
          <p:nvPr/>
        </p:nvSpPr>
        <p:spPr>
          <a:xfrm>
            <a:off x="6280662" y="1225439"/>
            <a:ext cx="2080554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限定使用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產品時間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TextBox 315">
            <a:extLst>
              <a:ext uri="{FF2B5EF4-FFF2-40B4-BE49-F238E27FC236}">
                <a16:creationId xmlns:a16="http://schemas.microsoft.com/office/drawing/2014/main" id="{6665453A-7B9F-41BF-8D31-8FAFA515A022}"/>
              </a:ext>
            </a:extLst>
          </p:cNvPr>
          <p:cNvSpPr txBox="1"/>
          <p:nvPr/>
        </p:nvSpPr>
        <p:spPr>
          <a:xfrm>
            <a:off x="3437872" y="3375666"/>
            <a:ext cx="1979093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每天撥時間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陪孩子聊天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TextBox 315">
            <a:extLst>
              <a:ext uri="{FF2B5EF4-FFF2-40B4-BE49-F238E27FC236}">
                <a16:creationId xmlns:a16="http://schemas.microsoft.com/office/drawing/2014/main" id="{44672440-2DAD-4F9D-9466-C1BE0C6E00E6}"/>
              </a:ext>
            </a:extLst>
          </p:cNvPr>
          <p:cNvSpPr txBox="1"/>
          <p:nvPr/>
        </p:nvSpPr>
        <p:spPr>
          <a:xfrm>
            <a:off x="6311262" y="3335276"/>
            <a:ext cx="1979093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請假務必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先致電老師</a:t>
            </a:r>
            <a:endParaRPr lang="zh-CN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45">
            <a:hlinkClick r:id="rId3" action="ppaction://hlinksldjump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821" name="Google Shape;2821;p45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822" name="Google Shape;2822;p45">
            <a:hlinkClick r:id="" action="ppaction://noaction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823" name="Google Shape;2823;p45">
            <a:hlinkClick r:id="rId4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45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45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" name="Google Shape;2575;p33">
            <a:extLst>
              <a:ext uri="{FF2B5EF4-FFF2-40B4-BE49-F238E27FC236}">
                <a16:creationId xmlns:a16="http://schemas.microsoft.com/office/drawing/2014/main" id="{24405D60-7D1B-4351-86FE-372F1211D91E}"/>
              </a:ext>
            </a:extLst>
          </p:cNvPr>
          <p:cNvSpPr txBox="1">
            <a:spLocks/>
          </p:cNvSpPr>
          <p:nvPr/>
        </p:nvSpPr>
        <p:spPr>
          <a:xfrm>
            <a:off x="2294109" y="458821"/>
            <a:ext cx="4627298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班費明細</a:t>
            </a:r>
          </a:p>
        </p:txBody>
      </p:sp>
      <p:sp>
        <p:nvSpPr>
          <p:cNvPr id="59" name="Google Shape;2636;p37">
            <a:extLst>
              <a:ext uri="{FF2B5EF4-FFF2-40B4-BE49-F238E27FC236}">
                <a16:creationId xmlns:a16="http://schemas.microsoft.com/office/drawing/2014/main" id="{FBA7F519-DABB-46FB-BD08-B2876CAB1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241" y="1081244"/>
            <a:ext cx="6185905" cy="1297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目前班費剩餘  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元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6A7A20D-A082-4458-B0B9-99DDF26826E2}"/>
              </a:ext>
            </a:extLst>
          </p:cNvPr>
          <p:cNvSpPr/>
          <p:nvPr/>
        </p:nvSpPr>
        <p:spPr>
          <a:xfrm>
            <a:off x="835541" y="1882468"/>
            <a:ext cx="2339102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三下結餘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2816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CN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493BB4D-10F3-4B26-872C-FC26F9D6ED27}"/>
              </a:ext>
            </a:extLst>
          </p:cNvPr>
          <p:cNvSpPr/>
          <p:nvPr/>
        </p:nvSpPr>
        <p:spPr>
          <a:xfrm>
            <a:off x="812537" y="2642928"/>
            <a:ext cx="5883311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四上 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110.8.26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影印預習單、講義   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740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110.9.4 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防疫板膠帶          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CN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85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817D6-7394-4D36-91F2-615C8B64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97" y="369875"/>
            <a:ext cx="4280596" cy="71534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sz="3600" dirty="0"/>
              <a:t>線上課程注意事項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93C885-CB9F-4731-B6C5-A2F7DE89258A}"/>
              </a:ext>
            </a:extLst>
          </p:cNvPr>
          <p:cNvSpPr txBox="1"/>
          <p:nvPr/>
        </p:nvSpPr>
        <p:spPr>
          <a:xfrm>
            <a:off x="1033013" y="1258811"/>
            <a:ext cx="6834846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★線上課請學生務必全程開鏡頭</a:t>
            </a:r>
            <a:r>
              <a:rPr lang="en-US" altLang="zh-TW" sz="2000" dirty="0"/>
              <a:t>,</a:t>
            </a:r>
            <a:r>
              <a:rPr lang="zh-TW" altLang="en-US" sz="2000" dirty="0"/>
              <a:t>不可做其它無關課程的事</a:t>
            </a:r>
            <a:r>
              <a:rPr lang="en-US" altLang="zh-TW" sz="2000" dirty="0"/>
              <a:t>,</a:t>
            </a:r>
            <a:r>
              <a:rPr lang="zh-TW" altLang="en-US" sz="2000" dirty="0"/>
              <a:t>點到名要用麥克風回答。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★學生偶會在課程結束後沒有下線，而是找同學在聊天，干擾其他同學。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★學生在網路上請教老師課程及作業的用詞要注意禮貌。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★作業的繳交都有期限性，請督促孩子今日事今日畢，養成規律的上課生活。</a:t>
            </a:r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189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073B23-047D-458B-AD13-3F625782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695" y="411306"/>
            <a:ext cx="4948609" cy="483215"/>
          </a:xfrm>
        </p:spPr>
        <p:txBody>
          <a:bodyPr/>
          <a:lstStyle/>
          <a:p>
            <a:r>
              <a:rPr lang="en-US" altLang="zh-TW" sz="3600" dirty="0"/>
              <a:t>Teams</a:t>
            </a:r>
            <a:r>
              <a:rPr lang="zh-TW" altLang="en-US" sz="3600" dirty="0"/>
              <a:t>繳交作業方式</a:t>
            </a:r>
            <a:r>
              <a:rPr lang="en-US" altLang="zh-TW" sz="3600" dirty="0"/>
              <a:t>(</a:t>
            </a:r>
            <a:r>
              <a:rPr lang="zh-TW" altLang="en-US" sz="3600" dirty="0"/>
              <a:t>新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087D36-6436-491E-BFB4-613205DF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6" b="43059"/>
          <a:stretch/>
        </p:blipFill>
        <p:spPr>
          <a:xfrm>
            <a:off x="1221425" y="880185"/>
            <a:ext cx="6674451" cy="40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9697E5-E142-4D78-ACFD-164E81F87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10"/>
          <a:stretch/>
        </p:blipFill>
        <p:spPr>
          <a:xfrm>
            <a:off x="429856" y="280328"/>
            <a:ext cx="7766372" cy="46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8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7E3912-6A0B-4456-9CEA-E397380C9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95"/>
          <a:stretch/>
        </p:blipFill>
        <p:spPr>
          <a:xfrm>
            <a:off x="713376" y="283955"/>
            <a:ext cx="7215873" cy="45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C9DBA9A-4364-4BFB-82A7-D60E776E1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85"/>
          <a:stretch/>
        </p:blipFill>
        <p:spPr>
          <a:xfrm>
            <a:off x="1816049" y="802073"/>
            <a:ext cx="6154995" cy="39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89E45C3-72B0-4590-A4C1-B37170079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4" t="21541" r="35766" b="48613"/>
          <a:stretch/>
        </p:blipFill>
        <p:spPr>
          <a:xfrm>
            <a:off x="253628" y="266977"/>
            <a:ext cx="8181897" cy="45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1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92C778-AAE9-466C-8654-8B6EFFF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00" y="1195754"/>
            <a:ext cx="5511300" cy="411982"/>
          </a:xfrm>
        </p:spPr>
        <p:txBody>
          <a:bodyPr/>
          <a:lstStyle/>
          <a:p>
            <a:r>
              <a:rPr lang="zh-TW" altLang="en-US" sz="4400" dirty="0"/>
              <a:t>   拍作業注意事項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3E382B8-C2C5-447D-86CF-07AB1AC73A89}"/>
              </a:ext>
            </a:extLst>
          </p:cNvPr>
          <p:cNvSpPr txBox="1"/>
          <p:nvPr/>
        </p:nvSpPr>
        <p:spPr>
          <a:xfrm>
            <a:off x="823963" y="1195754"/>
            <a:ext cx="7053943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/>
              <a:t>相機與作業平行，由上往下拍，不要斜拍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作業一頁拍一張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拍照要拍到「頁數」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畫面要轉正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畫面要裁切去除其他雜物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插入作業在課程筆記本中，要依序靠左往下貼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訂正貼在右邊 或在直接在旁邊打字、錄音、或寫上正確的</a:t>
            </a:r>
          </a:p>
        </p:txBody>
      </p:sp>
    </p:spTree>
    <p:extLst>
      <p:ext uri="{BB962C8B-B14F-4D97-AF65-F5344CB8AC3E}">
        <p14:creationId xmlns:p14="http://schemas.microsoft.com/office/powerpoint/2010/main" val="410673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723B45-D112-4D3A-B480-744BDF18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742" y="329682"/>
            <a:ext cx="4180493" cy="1227813"/>
          </a:xfrm>
        </p:spPr>
        <p:txBody>
          <a:bodyPr/>
          <a:lstStyle/>
          <a:p>
            <a:r>
              <a:rPr lang="zh-TW" altLang="en-US" sz="6000" dirty="0"/>
              <a:t>新請假方法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D64E0E-1C68-46CF-BE44-E9D3B2874EE7}"/>
              </a:ext>
            </a:extLst>
          </p:cNvPr>
          <p:cNvSpPr/>
          <p:nvPr/>
        </p:nvSpPr>
        <p:spPr>
          <a:xfrm>
            <a:off x="1396531" y="1487156"/>
            <a:ext cx="651133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dirty="0"/>
              <a:t>若學生要請假，須請家長安裝“新北校園通“</a:t>
            </a:r>
            <a:r>
              <a:rPr lang="en-US" altLang="zh-TW" sz="2400" dirty="0"/>
              <a:t>App</a:t>
            </a:r>
            <a:r>
              <a:rPr lang="zh-TW" altLang="en-US" sz="2400" dirty="0"/>
              <a:t>，再點 “上課</a:t>
            </a:r>
            <a:r>
              <a:rPr lang="en-US" altLang="zh-TW" sz="2400" dirty="0"/>
              <a:t>YO“</a:t>
            </a:r>
            <a:r>
              <a:rPr lang="zh-TW" altLang="en-US" sz="2400" dirty="0"/>
              <a:t>，依假別寫上請假原因後幫學生請假，假單由老師審核後會傳給註冊組，以即時掌握學生出缺狀況。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3619CA-52A6-46B3-AB07-2A5F81397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3" t="7818" r="14468" b="17583"/>
          <a:stretch/>
        </p:blipFill>
        <p:spPr>
          <a:xfrm>
            <a:off x="5317775" y="3056817"/>
            <a:ext cx="1585443" cy="175700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2586B67-CE73-4DE6-8A31-FF6275126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9" b="69483"/>
          <a:stretch/>
        </p:blipFill>
        <p:spPr>
          <a:xfrm>
            <a:off x="1513954" y="3056815"/>
            <a:ext cx="2799176" cy="19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32">
            <a:hlinkClick r:id="rId3" action="ppaction://hlinksldjump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59" name="Google Shape;2559;p32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60" name="Google Shape;2560;p32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61" name="Google Shape;2561;p32">
            <a:hlinkClick r:id="" action="ppaction://noaction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62" name="Google Shape;2562;p32">
            <a:hlinkClick r:id="rId4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2"/>
          <p:cNvSpPr txBox="1">
            <a:spLocks noGrp="1"/>
          </p:cNvSpPr>
          <p:nvPr>
            <p:ph type="ctrTitle"/>
          </p:nvPr>
        </p:nvSpPr>
        <p:spPr>
          <a:xfrm>
            <a:off x="720000" y="1770398"/>
            <a:ext cx="5454599" cy="14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 師 合 作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攜 手 同 行</a:t>
            </a:r>
            <a:endParaRPr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4" name="Google Shape;2564;p32"/>
          <p:cNvSpPr txBox="1">
            <a:spLocks noGrp="1"/>
          </p:cNvSpPr>
          <p:nvPr>
            <p:ph type="subTitle" idx="1"/>
          </p:nvPr>
        </p:nvSpPr>
        <p:spPr>
          <a:xfrm>
            <a:off x="720000" y="3321135"/>
            <a:ext cx="5454599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</a:t>
            </a:r>
            <a:r>
              <a:rPr lang="en-US" altLang="zh-TW" sz="32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b="1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班家長日</a:t>
            </a:r>
            <a:endParaRPr sz="3200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F143422-B148-4F65-8404-49F6D11F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30" y="237777"/>
            <a:ext cx="8401468" cy="466794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A95DDD9-78C5-4B53-BCFE-4F6FAB7C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51" y="707491"/>
            <a:ext cx="7540570" cy="3924579"/>
          </a:xfrm>
          <a:noFill/>
        </p:spPr>
        <p:txBody>
          <a:bodyPr/>
          <a:lstStyle/>
          <a:p>
            <a:pPr>
              <a:lnSpc>
                <a:spcPts val="4320"/>
              </a:lnSpc>
            </a:pPr>
            <a:br>
              <a:rPr lang="en-US" altLang="zh-TW" sz="2800" dirty="0"/>
            </a:br>
            <a:br>
              <a:rPr lang="en-US" altLang="zh-TW" sz="2800" dirty="0"/>
            </a:br>
            <a:br>
              <a:rPr lang="en-US" altLang="zh-TW" sz="2800" dirty="0"/>
            </a:br>
            <a:br>
              <a:rPr lang="en-US" altLang="zh-TW" sz="2800" dirty="0"/>
            </a:br>
            <a:br>
              <a:rPr lang="en-US" altLang="zh-TW" sz="2800" dirty="0"/>
            </a:br>
            <a:br>
              <a:rPr lang="en-US" altLang="zh-TW" sz="2800" dirty="0"/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二年陪伴  歡喜同行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不管時間長短 都是幸福    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祝您闔家 中秋節快樂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</a:t>
            </a:r>
            <a:br>
              <a:rPr lang="en-US" altLang="zh-TW" sz="3600" dirty="0"/>
            </a:br>
            <a:br>
              <a:rPr lang="en-US" altLang="zh-TW" sz="3600" dirty="0"/>
            </a:br>
            <a:br>
              <a:rPr lang="zh-TW" altLang="en-US" sz="3600" dirty="0"/>
            </a:br>
            <a:br>
              <a:rPr lang="zh-TW" altLang="en-US" sz="3600" dirty="0"/>
            </a:br>
            <a:br>
              <a:rPr lang="en-US" altLang="zh-TW" sz="3600" dirty="0"/>
            </a:br>
            <a:br>
              <a:rPr lang="zh-TW" altLang="en-US" sz="4000" dirty="0"/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4527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45">
            <a:hlinkClick r:id="rId3" action="ppaction://hlinksldjump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821" name="Google Shape;2821;p45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822" name="Google Shape;2822;p45">
            <a:hlinkClick r:id="" action="ppaction://noaction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823" name="Google Shape;2823;p45">
            <a:hlinkClick r:id="rId4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45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45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grpSp>
        <p:nvGrpSpPr>
          <p:cNvPr id="18" name="Google Shape;9137;p80">
            <a:extLst>
              <a:ext uri="{FF2B5EF4-FFF2-40B4-BE49-F238E27FC236}">
                <a16:creationId xmlns:a16="http://schemas.microsoft.com/office/drawing/2014/main" id="{122F573C-69CE-4FDF-AABE-C3E2D03AB582}"/>
              </a:ext>
            </a:extLst>
          </p:cNvPr>
          <p:cNvGrpSpPr/>
          <p:nvPr/>
        </p:nvGrpSpPr>
        <p:grpSpPr>
          <a:xfrm>
            <a:off x="761571" y="1087095"/>
            <a:ext cx="486552" cy="539473"/>
            <a:chOff x="3300325" y="249875"/>
            <a:chExt cx="433725" cy="480900"/>
          </a:xfrm>
          <a:solidFill>
            <a:srgbClr val="0070C0"/>
          </a:solidFill>
        </p:grpSpPr>
        <p:sp>
          <p:nvSpPr>
            <p:cNvPr id="19" name="Google Shape;9138;p80">
              <a:extLst>
                <a:ext uri="{FF2B5EF4-FFF2-40B4-BE49-F238E27FC236}">
                  <a16:creationId xmlns:a16="http://schemas.microsoft.com/office/drawing/2014/main" id="{70CC3682-19AF-4E31-8000-822CB11688AC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9139;p80">
              <a:extLst>
                <a:ext uri="{FF2B5EF4-FFF2-40B4-BE49-F238E27FC236}">
                  <a16:creationId xmlns:a16="http://schemas.microsoft.com/office/drawing/2014/main" id="{56CE0DEC-3659-458D-B99B-629CD89830AA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9140;p80">
              <a:extLst>
                <a:ext uri="{FF2B5EF4-FFF2-40B4-BE49-F238E27FC236}">
                  <a16:creationId xmlns:a16="http://schemas.microsoft.com/office/drawing/2014/main" id="{918897D4-D96A-4241-88F7-E8ACA77EFA15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9141;p80">
              <a:extLst>
                <a:ext uri="{FF2B5EF4-FFF2-40B4-BE49-F238E27FC236}">
                  <a16:creationId xmlns:a16="http://schemas.microsoft.com/office/drawing/2014/main" id="{0FC65FC9-0FD1-4341-8D4F-C33404E4EE86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9142;p80">
              <a:extLst>
                <a:ext uri="{FF2B5EF4-FFF2-40B4-BE49-F238E27FC236}">
                  <a16:creationId xmlns:a16="http://schemas.microsoft.com/office/drawing/2014/main" id="{CFC579E1-5138-45ED-B208-6B8B0EE6C39C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9143;p80">
              <a:extLst>
                <a:ext uri="{FF2B5EF4-FFF2-40B4-BE49-F238E27FC236}">
                  <a16:creationId xmlns:a16="http://schemas.microsoft.com/office/drawing/2014/main" id="{B52BACA3-4E62-4B9D-B3D1-43E07D32E329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5" name="Google Shape;2575;p33">
            <a:extLst>
              <a:ext uri="{FF2B5EF4-FFF2-40B4-BE49-F238E27FC236}">
                <a16:creationId xmlns:a16="http://schemas.microsoft.com/office/drawing/2014/main" id="{24405D60-7D1B-4351-86FE-372F1211D91E}"/>
              </a:ext>
            </a:extLst>
          </p:cNvPr>
          <p:cNvSpPr txBox="1">
            <a:spLocks/>
          </p:cNvSpPr>
          <p:nvPr/>
        </p:nvSpPr>
        <p:spPr>
          <a:xfrm>
            <a:off x="2294109" y="458821"/>
            <a:ext cx="4961021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Google Shape;2575;p33">
            <a:extLst>
              <a:ext uri="{FF2B5EF4-FFF2-40B4-BE49-F238E27FC236}">
                <a16:creationId xmlns:a16="http://schemas.microsoft.com/office/drawing/2014/main" id="{1951F8E4-3D97-46BC-97A3-5AD3425EA317}"/>
              </a:ext>
            </a:extLst>
          </p:cNvPr>
          <p:cNvSpPr txBox="1">
            <a:spLocks/>
          </p:cNvSpPr>
          <p:nvPr/>
        </p:nvSpPr>
        <p:spPr>
          <a:xfrm>
            <a:off x="1426431" y="1213774"/>
            <a:ext cx="4420389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了解孩子的學習狀況</a:t>
            </a:r>
          </a:p>
        </p:txBody>
      </p:sp>
      <p:grpSp>
        <p:nvGrpSpPr>
          <p:cNvPr id="27" name="Google Shape;9137;p80">
            <a:extLst>
              <a:ext uri="{FF2B5EF4-FFF2-40B4-BE49-F238E27FC236}">
                <a16:creationId xmlns:a16="http://schemas.microsoft.com/office/drawing/2014/main" id="{CBBBE153-94CB-4B64-975D-DC07A0E940CE}"/>
              </a:ext>
            </a:extLst>
          </p:cNvPr>
          <p:cNvGrpSpPr/>
          <p:nvPr/>
        </p:nvGrpSpPr>
        <p:grpSpPr>
          <a:xfrm>
            <a:off x="761571" y="1776194"/>
            <a:ext cx="486552" cy="539473"/>
            <a:chOff x="3300325" y="249875"/>
            <a:chExt cx="433725" cy="480900"/>
          </a:xfrm>
          <a:solidFill>
            <a:srgbClr val="0070C0"/>
          </a:solidFill>
        </p:grpSpPr>
        <p:sp>
          <p:nvSpPr>
            <p:cNvPr id="28" name="Google Shape;9138;p80">
              <a:extLst>
                <a:ext uri="{FF2B5EF4-FFF2-40B4-BE49-F238E27FC236}">
                  <a16:creationId xmlns:a16="http://schemas.microsoft.com/office/drawing/2014/main" id="{7745CCED-4F26-4A55-9308-6C5910BF1EE4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9139;p80">
              <a:extLst>
                <a:ext uri="{FF2B5EF4-FFF2-40B4-BE49-F238E27FC236}">
                  <a16:creationId xmlns:a16="http://schemas.microsoft.com/office/drawing/2014/main" id="{093F893E-917F-484D-ABD9-40A6CCD32020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9140;p80">
              <a:extLst>
                <a:ext uri="{FF2B5EF4-FFF2-40B4-BE49-F238E27FC236}">
                  <a16:creationId xmlns:a16="http://schemas.microsoft.com/office/drawing/2014/main" id="{8EFC3717-15B3-426F-B70C-A3652C7D7468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9141;p80">
              <a:extLst>
                <a:ext uri="{FF2B5EF4-FFF2-40B4-BE49-F238E27FC236}">
                  <a16:creationId xmlns:a16="http://schemas.microsoft.com/office/drawing/2014/main" id="{C6B2EC85-0658-4061-9154-BA75FA70A999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9142;p80">
              <a:extLst>
                <a:ext uri="{FF2B5EF4-FFF2-40B4-BE49-F238E27FC236}">
                  <a16:creationId xmlns:a16="http://schemas.microsoft.com/office/drawing/2014/main" id="{354EB802-C1CD-40F8-8743-EF616E403C5F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9143;p80">
              <a:extLst>
                <a:ext uri="{FF2B5EF4-FFF2-40B4-BE49-F238E27FC236}">
                  <a16:creationId xmlns:a16="http://schemas.microsoft.com/office/drawing/2014/main" id="{92D977CF-3058-4C94-9954-9AD4297A8B72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4" name="Google Shape;2575;p33">
            <a:extLst>
              <a:ext uri="{FF2B5EF4-FFF2-40B4-BE49-F238E27FC236}">
                <a16:creationId xmlns:a16="http://schemas.microsoft.com/office/drawing/2014/main" id="{57C798C3-1602-4AFF-8DE3-AA4898F596AA}"/>
              </a:ext>
            </a:extLst>
          </p:cNvPr>
          <p:cNvSpPr txBox="1">
            <a:spLocks/>
          </p:cNvSpPr>
          <p:nvPr/>
        </p:nvSpPr>
        <p:spPr>
          <a:xfrm>
            <a:off x="1426431" y="1902873"/>
            <a:ext cx="4420389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以溫暖鼓勵代替責備</a:t>
            </a:r>
          </a:p>
        </p:txBody>
      </p:sp>
      <p:grpSp>
        <p:nvGrpSpPr>
          <p:cNvPr id="35" name="Google Shape;9137;p80">
            <a:extLst>
              <a:ext uri="{FF2B5EF4-FFF2-40B4-BE49-F238E27FC236}">
                <a16:creationId xmlns:a16="http://schemas.microsoft.com/office/drawing/2014/main" id="{02B78F9E-5D76-4D37-AB39-86114C2A80D6}"/>
              </a:ext>
            </a:extLst>
          </p:cNvPr>
          <p:cNvGrpSpPr/>
          <p:nvPr/>
        </p:nvGrpSpPr>
        <p:grpSpPr>
          <a:xfrm>
            <a:off x="761571" y="2514099"/>
            <a:ext cx="486552" cy="539473"/>
            <a:chOff x="3300325" y="249875"/>
            <a:chExt cx="433725" cy="480900"/>
          </a:xfrm>
          <a:solidFill>
            <a:srgbClr val="0070C0"/>
          </a:solidFill>
        </p:grpSpPr>
        <p:sp>
          <p:nvSpPr>
            <p:cNvPr id="36" name="Google Shape;9138;p80">
              <a:extLst>
                <a:ext uri="{FF2B5EF4-FFF2-40B4-BE49-F238E27FC236}">
                  <a16:creationId xmlns:a16="http://schemas.microsoft.com/office/drawing/2014/main" id="{01BE52E0-E5AF-4B74-AF8E-203EC3B05B28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9139;p80">
              <a:extLst>
                <a:ext uri="{FF2B5EF4-FFF2-40B4-BE49-F238E27FC236}">
                  <a16:creationId xmlns:a16="http://schemas.microsoft.com/office/drawing/2014/main" id="{C2D49496-4D55-40BF-8F33-3DC1A1A0A8C7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9140;p80">
              <a:extLst>
                <a:ext uri="{FF2B5EF4-FFF2-40B4-BE49-F238E27FC236}">
                  <a16:creationId xmlns:a16="http://schemas.microsoft.com/office/drawing/2014/main" id="{14872F0A-4788-4B00-AFD8-1217624FAC08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9141;p80">
              <a:extLst>
                <a:ext uri="{FF2B5EF4-FFF2-40B4-BE49-F238E27FC236}">
                  <a16:creationId xmlns:a16="http://schemas.microsoft.com/office/drawing/2014/main" id="{E64D4A5B-223B-4D85-8646-DF42821F8E96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9142;p80">
              <a:extLst>
                <a:ext uri="{FF2B5EF4-FFF2-40B4-BE49-F238E27FC236}">
                  <a16:creationId xmlns:a16="http://schemas.microsoft.com/office/drawing/2014/main" id="{EFCA64D5-8CCB-45BB-9321-35BE443BB5D9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1" name="Google Shape;9143;p80">
              <a:extLst>
                <a:ext uri="{FF2B5EF4-FFF2-40B4-BE49-F238E27FC236}">
                  <a16:creationId xmlns:a16="http://schemas.microsoft.com/office/drawing/2014/main" id="{C7458E4F-FE51-41FD-8334-2B16817C0D57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" name="Google Shape;2575;p33">
            <a:extLst>
              <a:ext uri="{FF2B5EF4-FFF2-40B4-BE49-F238E27FC236}">
                <a16:creationId xmlns:a16="http://schemas.microsoft.com/office/drawing/2014/main" id="{6ACD50AA-9801-4DA9-AB8F-FC34F0633305}"/>
              </a:ext>
            </a:extLst>
          </p:cNvPr>
          <p:cNvSpPr txBox="1">
            <a:spLocks/>
          </p:cNvSpPr>
          <p:nvPr/>
        </p:nvSpPr>
        <p:spPr>
          <a:xfrm>
            <a:off x="1426431" y="2640778"/>
            <a:ext cx="4420389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訂定短程可達成目標</a:t>
            </a:r>
          </a:p>
        </p:txBody>
      </p:sp>
      <p:grpSp>
        <p:nvGrpSpPr>
          <p:cNvPr id="43" name="Google Shape;9137;p80">
            <a:extLst>
              <a:ext uri="{FF2B5EF4-FFF2-40B4-BE49-F238E27FC236}">
                <a16:creationId xmlns:a16="http://schemas.microsoft.com/office/drawing/2014/main" id="{0048210C-541D-435D-A1AB-99F7651BD9FF}"/>
              </a:ext>
            </a:extLst>
          </p:cNvPr>
          <p:cNvGrpSpPr/>
          <p:nvPr/>
        </p:nvGrpSpPr>
        <p:grpSpPr>
          <a:xfrm>
            <a:off x="761571" y="3260090"/>
            <a:ext cx="486552" cy="539473"/>
            <a:chOff x="3300325" y="249875"/>
            <a:chExt cx="433725" cy="480900"/>
          </a:xfrm>
          <a:solidFill>
            <a:srgbClr val="0070C0"/>
          </a:solidFill>
        </p:grpSpPr>
        <p:sp>
          <p:nvSpPr>
            <p:cNvPr id="44" name="Google Shape;9138;p80">
              <a:extLst>
                <a:ext uri="{FF2B5EF4-FFF2-40B4-BE49-F238E27FC236}">
                  <a16:creationId xmlns:a16="http://schemas.microsoft.com/office/drawing/2014/main" id="{65484888-6E38-44DB-A4C0-747EECCF9859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" name="Google Shape;9139;p80">
              <a:extLst>
                <a:ext uri="{FF2B5EF4-FFF2-40B4-BE49-F238E27FC236}">
                  <a16:creationId xmlns:a16="http://schemas.microsoft.com/office/drawing/2014/main" id="{1A323A8B-40B3-40EF-8D19-8B7C36A68468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" name="Google Shape;9140;p80">
              <a:extLst>
                <a:ext uri="{FF2B5EF4-FFF2-40B4-BE49-F238E27FC236}">
                  <a16:creationId xmlns:a16="http://schemas.microsoft.com/office/drawing/2014/main" id="{EF49D376-7D96-4073-9FCA-DE32ACD0FB5D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" name="Google Shape;9141;p80">
              <a:extLst>
                <a:ext uri="{FF2B5EF4-FFF2-40B4-BE49-F238E27FC236}">
                  <a16:creationId xmlns:a16="http://schemas.microsoft.com/office/drawing/2014/main" id="{47BC1A53-F5E0-4320-8A48-E87C767EEF94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9142;p80">
              <a:extLst>
                <a:ext uri="{FF2B5EF4-FFF2-40B4-BE49-F238E27FC236}">
                  <a16:creationId xmlns:a16="http://schemas.microsoft.com/office/drawing/2014/main" id="{0EE6D888-E26D-4192-A73E-9B0C431C89BC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9143;p80">
              <a:extLst>
                <a:ext uri="{FF2B5EF4-FFF2-40B4-BE49-F238E27FC236}">
                  <a16:creationId xmlns:a16="http://schemas.microsoft.com/office/drawing/2014/main" id="{1F27B45A-658C-4521-8DE3-7A39CDB6A59C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" name="Google Shape;2575;p33">
            <a:extLst>
              <a:ext uri="{FF2B5EF4-FFF2-40B4-BE49-F238E27FC236}">
                <a16:creationId xmlns:a16="http://schemas.microsoft.com/office/drawing/2014/main" id="{8C781468-8870-4A34-8BDF-835CA008A40B}"/>
              </a:ext>
            </a:extLst>
          </p:cNvPr>
          <p:cNvSpPr txBox="1">
            <a:spLocks/>
          </p:cNvSpPr>
          <p:nvPr/>
        </p:nvSpPr>
        <p:spPr>
          <a:xfrm>
            <a:off x="1426431" y="3386769"/>
            <a:ext cx="4420389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陪伴著孩子一起努力</a:t>
            </a:r>
          </a:p>
        </p:txBody>
      </p:sp>
      <p:grpSp>
        <p:nvGrpSpPr>
          <p:cNvPr id="51" name="Google Shape;9137;p80">
            <a:extLst>
              <a:ext uri="{FF2B5EF4-FFF2-40B4-BE49-F238E27FC236}">
                <a16:creationId xmlns:a16="http://schemas.microsoft.com/office/drawing/2014/main" id="{D9F46455-E660-41A4-80BC-75F92F72727F}"/>
              </a:ext>
            </a:extLst>
          </p:cNvPr>
          <p:cNvGrpSpPr/>
          <p:nvPr/>
        </p:nvGrpSpPr>
        <p:grpSpPr>
          <a:xfrm>
            <a:off x="758079" y="4012802"/>
            <a:ext cx="486552" cy="539473"/>
            <a:chOff x="3300325" y="249875"/>
            <a:chExt cx="433725" cy="480900"/>
          </a:xfrm>
          <a:solidFill>
            <a:srgbClr val="0070C0"/>
          </a:solidFill>
        </p:grpSpPr>
        <p:sp>
          <p:nvSpPr>
            <p:cNvPr id="52" name="Google Shape;9138;p80">
              <a:extLst>
                <a:ext uri="{FF2B5EF4-FFF2-40B4-BE49-F238E27FC236}">
                  <a16:creationId xmlns:a16="http://schemas.microsoft.com/office/drawing/2014/main" id="{4FC7E482-008B-47AD-8555-5A14DC4D8B5B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9139;p80">
              <a:extLst>
                <a:ext uri="{FF2B5EF4-FFF2-40B4-BE49-F238E27FC236}">
                  <a16:creationId xmlns:a16="http://schemas.microsoft.com/office/drawing/2014/main" id="{AD338EB9-CD66-43FB-A908-5FA91AC14C10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9140;p80">
              <a:extLst>
                <a:ext uri="{FF2B5EF4-FFF2-40B4-BE49-F238E27FC236}">
                  <a16:creationId xmlns:a16="http://schemas.microsoft.com/office/drawing/2014/main" id="{87D023BD-BE37-4A2D-BA1C-F6E13DFB83F5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9141;p80">
              <a:extLst>
                <a:ext uri="{FF2B5EF4-FFF2-40B4-BE49-F238E27FC236}">
                  <a16:creationId xmlns:a16="http://schemas.microsoft.com/office/drawing/2014/main" id="{F6A2DC36-8735-4A38-97B0-8783274D045B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9142;p80">
              <a:extLst>
                <a:ext uri="{FF2B5EF4-FFF2-40B4-BE49-F238E27FC236}">
                  <a16:creationId xmlns:a16="http://schemas.microsoft.com/office/drawing/2014/main" id="{5652124F-715B-4F56-A003-79E411935CDF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9143;p80">
              <a:extLst>
                <a:ext uri="{FF2B5EF4-FFF2-40B4-BE49-F238E27FC236}">
                  <a16:creationId xmlns:a16="http://schemas.microsoft.com/office/drawing/2014/main" id="{2CBCDFE5-2798-42CA-BA0E-7266F12B4926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" name="Google Shape;2575;p33">
            <a:extLst>
              <a:ext uri="{FF2B5EF4-FFF2-40B4-BE49-F238E27FC236}">
                <a16:creationId xmlns:a16="http://schemas.microsoft.com/office/drawing/2014/main" id="{425271C2-67F9-4821-91CB-CB77F61F70F4}"/>
              </a:ext>
            </a:extLst>
          </p:cNvPr>
          <p:cNvSpPr txBox="1">
            <a:spLocks/>
          </p:cNvSpPr>
          <p:nvPr/>
        </p:nvSpPr>
        <p:spPr>
          <a:xfrm>
            <a:off x="1422939" y="4139481"/>
            <a:ext cx="4420389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永遠追求更棒的自己</a:t>
            </a:r>
          </a:p>
        </p:txBody>
      </p:sp>
    </p:spTree>
    <p:extLst>
      <p:ext uri="{BB962C8B-B14F-4D97-AF65-F5344CB8AC3E}">
        <p14:creationId xmlns:p14="http://schemas.microsoft.com/office/powerpoint/2010/main" val="243444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C4F9A-A758-4E33-B3AD-ACC7A8E4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447" y="346243"/>
            <a:ext cx="4653566" cy="93378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sz="4400" dirty="0"/>
              <a:t>謝謝，有您真好</a:t>
            </a:r>
            <a:r>
              <a:rPr lang="en-US" altLang="zh-TW" sz="4400" dirty="0"/>
              <a:t>!</a:t>
            </a:r>
            <a:endParaRPr lang="zh-TW" altLang="en-US" sz="4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9CA188-7883-4A32-8163-05E568FBCA10}"/>
              </a:ext>
            </a:extLst>
          </p:cNvPr>
          <p:cNvSpPr/>
          <p:nvPr/>
        </p:nvSpPr>
        <p:spPr>
          <a:xfrm>
            <a:off x="422031" y="1380936"/>
            <a:ext cx="8129116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sz="2400" dirty="0"/>
              <a:t>感謝品豪家長協助印全班學習補充資料</a:t>
            </a:r>
            <a:endParaRPr lang="en-US" altLang="zh-TW" sz="2400" dirty="0"/>
          </a:p>
          <a:p>
            <a:endParaRPr lang="zh-TW" altLang="zh-TW" sz="2400" dirty="0"/>
          </a:p>
          <a:p>
            <a:r>
              <a:rPr lang="zh-TW" altLang="zh-TW" sz="2400" dirty="0"/>
              <a:t>感謝沛蓉家長協助學生獎勵品、消毒酒精手巾</a:t>
            </a:r>
            <a:endParaRPr lang="en-US" altLang="zh-TW" sz="2400" dirty="0"/>
          </a:p>
          <a:p>
            <a:r>
              <a:rPr lang="en-US" altLang="zh-TW" sz="2400" dirty="0"/>
              <a:t>                     </a:t>
            </a:r>
            <a:r>
              <a:rPr lang="zh-TW" altLang="en-US" sz="2400" dirty="0"/>
              <a:t> 擔任家長會副會長 讓校園學習環境更好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感謝家長提供適齡書籍給全班孩子閱讀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感謝家長在停課不停學期間，協助資訊設備操作的經驗分享</a:t>
            </a:r>
            <a:endParaRPr lang="en-US" altLang="zh-TW" sz="2400" dirty="0"/>
          </a:p>
          <a:p>
            <a:endParaRPr lang="zh-TW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BA4861-09CD-4F6B-AD57-F4E8152F6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7535" y="346244"/>
            <a:ext cx="1202839" cy="8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34">
            <a:hlinkClick r:id="rId3" action="ppaction://hlinksldjump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98" name="Google Shape;2598;p34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599" name="Google Shape;2599;p34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600" name="Google Shape;2600;p34">
            <a:hlinkClick r:id="" action="ppaction://noaction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601" name="Google Shape;2601;p34">
            <a:hlinkClick r:id="rId4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F53D5C05-5674-4870-82EA-3D37774D3CAC}"/>
              </a:ext>
            </a:extLst>
          </p:cNvPr>
          <p:cNvSpPr txBox="1"/>
          <p:nvPr/>
        </p:nvSpPr>
        <p:spPr>
          <a:xfrm>
            <a:off x="345123" y="105252"/>
            <a:ext cx="31854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20B6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r>
              <a:rPr lang="zh-TW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行事曆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20B6B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23102F8-4978-43A0-B008-6632F473140D}"/>
              </a:ext>
            </a:extLst>
          </p:cNvPr>
          <p:cNvSpPr/>
          <p:nvPr/>
        </p:nvSpPr>
        <p:spPr>
          <a:xfrm>
            <a:off x="822176" y="1414551"/>
            <a:ext cx="480131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9/18(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)~9/21(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中秋節連假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10/9(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)~10/11(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國慶日連假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11/4(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11/5(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期中定期評量</a:t>
            </a:r>
            <a:endParaRPr lang="en-US" altLang="zh-CN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12/11(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運動會，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12/13(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補假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12/31(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)~1/2(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元旦連假</a:t>
            </a:r>
            <a:endParaRPr lang="en-US" altLang="zh-CN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1/11(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)~1/12(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期末定期評量</a:t>
            </a:r>
            <a:endParaRPr lang="en-US" altLang="zh-CN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1/20(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結業式</a:t>
            </a:r>
            <a:endParaRPr lang="en-US" altLang="zh-CN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Google Shape;3954;p52">
            <a:extLst>
              <a:ext uri="{FF2B5EF4-FFF2-40B4-BE49-F238E27FC236}">
                <a16:creationId xmlns:a16="http://schemas.microsoft.com/office/drawing/2014/main" id="{DEBCCCF6-9ADB-400A-9B86-C687D5BC024F}"/>
              </a:ext>
            </a:extLst>
          </p:cNvPr>
          <p:cNvSpPr/>
          <p:nvPr/>
        </p:nvSpPr>
        <p:spPr>
          <a:xfrm>
            <a:off x="516100" y="4118590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3954;p52">
            <a:extLst>
              <a:ext uri="{FF2B5EF4-FFF2-40B4-BE49-F238E27FC236}">
                <a16:creationId xmlns:a16="http://schemas.microsoft.com/office/drawing/2014/main" id="{63648153-7E65-40B1-85F2-08889F3BDB5B}"/>
              </a:ext>
            </a:extLst>
          </p:cNvPr>
          <p:cNvSpPr/>
          <p:nvPr/>
        </p:nvSpPr>
        <p:spPr>
          <a:xfrm>
            <a:off x="516100" y="1414551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3954;p52">
            <a:extLst>
              <a:ext uri="{FF2B5EF4-FFF2-40B4-BE49-F238E27FC236}">
                <a16:creationId xmlns:a16="http://schemas.microsoft.com/office/drawing/2014/main" id="{A45A7DEB-91A0-4FA6-8B4C-3E1C6EB0F381}"/>
              </a:ext>
            </a:extLst>
          </p:cNvPr>
          <p:cNvSpPr/>
          <p:nvPr/>
        </p:nvSpPr>
        <p:spPr>
          <a:xfrm>
            <a:off x="516100" y="1855103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3954;p52">
            <a:extLst>
              <a:ext uri="{FF2B5EF4-FFF2-40B4-BE49-F238E27FC236}">
                <a16:creationId xmlns:a16="http://schemas.microsoft.com/office/drawing/2014/main" id="{0AD5D43E-2582-4985-8E02-2A6BEBFC44DE}"/>
              </a:ext>
            </a:extLst>
          </p:cNvPr>
          <p:cNvSpPr/>
          <p:nvPr/>
        </p:nvSpPr>
        <p:spPr>
          <a:xfrm>
            <a:off x="516100" y="2295655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954;p52">
            <a:extLst>
              <a:ext uri="{FF2B5EF4-FFF2-40B4-BE49-F238E27FC236}">
                <a16:creationId xmlns:a16="http://schemas.microsoft.com/office/drawing/2014/main" id="{5A33444D-C00E-407C-94B4-67927BC9C3A7}"/>
              </a:ext>
            </a:extLst>
          </p:cNvPr>
          <p:cNvSpPr/>
          <p:nvPr/>
        </p:nvSpPr>
        <p:spPr>
          <a:xfrm>
            <a:off x="516100" y="2747183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954;p52">
            <a:extLst>
              <a:ext uri="{FF2B5EF4-FFF2-40B4-BE49-F238E27FC236}">
                <a16:creationId xmlns:a16="http://schemas.microsoft.com/office/drawing/2014/main" id="{6FED1512-1537-4FFE-A0CC-93B2B11D89DA}"/>
              </a:ext>
            </a:extLst>
          </p:cNvPr>
          <p:cNvSpPr/>
          <p:nvPr/>
        </p:nvSpPr>
        <p:spPr>
          <a:xfrm>
            <a:off x="516100" y="3198711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954;p52">
            <a:extLst>
              <a:ext uri="{FF2B5EF4-FFF2-40B4-BE49-F238E27FC236}">
                <a16:creationId xmlns:a16="http://schemas.microsoft.com/office/drawing/2014/main" id="{4143BAD9-0F14-4CF1-96CD-9B72600F1EE2}"/>
              </a:ext>
            </a:extLst>
          </p:cNvPr>
          <p:cNvSpPr/>
          <p:nvPr/>
        </p:nvSpPr>
        <p:spPr>
          <a:xfrm>
            <a:off x="516100" y="3659490"/>
            <a:ext cx="306076" cy="345990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F59827-7EBE-416A-BABC-FE13C4BC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班級經營說明與教學計畫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7D07B0-3B34-4BEC-9528-310694B2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22" y="1099467"/>
            <a:ext cx="7986677" cy="3416400"/>
          </a:xfrm>
        </p:spPr>
        <p:txBody>
          <a:bodyPr/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1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、尊重個別差異使學習可以順利轉化為實踐的智慧。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2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、親師合作，當孩子的精神支柱，讓孩子多元嘗試，有耐心有恒心。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3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、培養認真負責的學習態度與良好習慣減少專注力不足、沒耐心。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4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、鼓勵學生尊重每個人，不能嘲笑人 ，答錯沒關係，勇敢去嘗試。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5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、學校學習、孩子的任務</a:t>
            </a: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: 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給方法、重陪伴、做楷模、重實踐。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6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、情緒教育</a:t>
            </a:r>
            <a:r>
              <a:rPr lang="en-US" altLang="zh-TW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: </a:t>
            </a:r>
            <a:r>
              <a:rPr lang="zh-TW" altLang="en-US" sz="20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肯定自我、理解互助。</a:t>
            </a:r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775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0E3021-3005-499D-830D-7CB11B4F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4A91CA-332E-490C-B1ED-B95B50AB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863550"/>
            <a:ext cx="7704000" cy="3416400"/>
          </a:xfrm>
        </p:spPr>
        <p:txBody>
          <a:bodyPr/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1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、國語</a:t>
            </a: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: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 美讀、講義補充資料、情緒卡、性格卡</a:t>
            </a:r>
            <a:endParaRPr lang="en-US" altLang="zh-TW" sz="2400" kern="1200" dirty="0">
              <a:solidFill>
                <a:prstClr val="black"/>
              </a:solidFill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marL="0" lvl="0" indent="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</a:pP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預習單、生字本、習作、</a:t>
            </a: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 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生字成語七言、週記、作文</a:t>
            </a:r>
            <a:endParaRPr lang="en-US" altLang="zh-TW" sz="2400" kern="1200" dirty="0">
              <a:solidFill>
                <a:prstClr val="black"/>
              </a:solidFill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2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、數學</a:t>
            </a: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: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習作、複習卷、</a:t>
            </a: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8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格本、實物操作理解抽象</a:t>
            </a:r>
            <a:endParaRPr lang="en-US" altLang="zh-TW" sz="2400" kern="1200" dirty="0">
              <a:solidFill>
                <a:prstClr val="black"/>
              </a:solidFill>
              <a:latin typeface="Corbel" panose="020B0503020204020204"/>
              <a:ea typeface="新細明體" panose="02020500000000000000" pitchFamily="18" charset="-120"/>
              <a:cs typeface="+mn-cs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3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、社會</a:t>
            </a:r>
            <a:r>
              <a:rPr lang="en-US" altLang="zh-TW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:</a:t>
            </a:r>
            <a:r>
              <a:rPr lang="zh-TW" altLang="en-US" sz="2400" kern="1200" dirty="0">
                <a:solidFill>
                  <a:prstClr val="black"/>
                </a:solidFill>
                <a:latin typeface="Corbel" panose="020B0503020204020204"/>
                <a:ea typeface="新細明體" panose="02020500000000000000" pitchFamily="18" charset="-120"/>
                <a:cs typeface="+mn-cs"/>
              </a:rPr>
              <a:t>習作、複習卷、地圖板、實作練習、小組合作發表</a:t>
            </a:r>
          </a:p>
          <a:p>
            <a:pPr marL="13970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4A2580-6BAE-4DE4-A0C6-0265901D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65" y="3512652"/>
            <a:ext cx="1034291" cy="137905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FCA375A-DEC3-4A76-9A7F-C0333DACE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391" b="5705"/>
          <a:stretch/>
        </p:blipFill>
        <p:spPr>
          <a:xfrm>
            <a:off x="2171587" y="3512652"/>
            <a:ext cx="1401416" cy="136202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8FABD91-4CAD-4E5C-A66F-59919A317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28" y="3495620"/>
            <a:ext cx="1811462" cy="137905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98B30E8-A495-4101-9DFD-FAE64A2E3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686" y="3512652"/>
            <a:ext cx="1731949" cy="12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5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5A9E8-24A8-4F40-B31B-BE3F031F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評量方式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CED9AE-070C-43F9-BAD8-A63579DE2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13" y="1152475"/>
            <a:ext cx="8039687" cy="3416400"/>
          </a:xfrm>
        </p:spPr>
        <p:txBody>
          <a:bodyPr/>
          <a:lstStyle/>
          <a:p>
            <a:r>
              <a:rPr lang="zh-TW" altLang="en-US" sz="2200" dirty="0"/>
              <a:t>國語、數學、社會</a:t>
            </a:r>
          </a:p>
          <a:p>
            <a:r>
              <a:rPr lang="zh-TW" altLang="en-US" sz="2200" dirty="0"/>
              <a:t>一、定期評量</a:t>
            </a:r>
            <a:r>
              <a:rPr lang="en-US" altLang="zh-TW" sz="2200" dirty="0"/>
              <a:t>:50% (</a:t>
            </a:r>
            <a:r>
              <a:rPr lang="zh-TW" altLang="en-US" sz="2200" dirty="0"/>
              <a:t>期中考、期末考</a:t>
            </a:r>
            <a:r>
              <a:rPr lang="en-US" altLang="zh-TW" sz="2200" dirty="0"/>
              <a:t>)</a:t>
            </a:r>
          </a:p>
          <a:p>
            <a:r>
              <a:rPr lang="zh-TW" altLang="en-US" sz="2200" dirty="0"/>
              <a:t>二、平時成績</a:t>
            </a:r>
            <a:r>
              <a:rPr lang="en-US" altLang="zh-TW" sz="2200" dirty="0"/>
              <a:t>:50%(</a:t>
            </a:r>
            <a:r>
              <a:rPr lang="zh-TW" altLang="en-US" sz="2200" dirty="0"/>
              <a:t>習作及各項作業成績、平時考、課堂參與</a:t>
            </a:r>
            <a:r>
              <a:rPr lang="en-US" altLang="zh-TW" sz="2200" dirty="0"/>
              <a:t>)</a:t>
            </a:r>
          </a:p>
          <a:p>
            <a:endParaRPr lang="en-US" altLang="zh-TW" sz="2200" dirty="0"/>
          </a:p>
          <a:p>
            <a:r>
              <a:rPr lang="zh-TW" altLang="en-US" sz="2200" dirty="0"/>
              <a:t>閩南語</a:t>
            </a:r>
            <a:r>
              <a:rPr lang="en-US" altLang="zh-TW" sz="2200" dirty="0"/>
              <a:t>:</a:t>
            </a:r>
            <a:r>
              <a:rPr lang="zh-TW" altLang="en-US" sz="2200" dirty="0"/>
              <a:t>上台口說、課本習寫、課堂參與。</a:t>
            </a:r>
          </a:p>
          <a:p>
            <a:r>
              <a:rPr lang="zh-TW" altLang="en-US" sz="2200" dirty="0"/>
              <a:t>綜合</a:t>
            </a:r>
            <a:r>
              <a:rPr lang="en-US" altLang="zh-TW" sz="2200" dirty="0"/>
              <a:t>:</a:t>
            </a:r>
            <a:r>
              <a:rPr lang="zh-TW" altLang="en-US" sz="2200" dirty="0"/>
              <a:t>朗讀、學習單、課堂參與、團體規範、節慶活動教學。</a:t>
            </a:r>
          </a:p>
          <a:p>
            <a:r>
              <a:rPr lang="zh-TW" altLang="en-US" sz="2200" dirty="0"/>
              <a:t>健康</a:t>
            </a:r>
            <a:r>
              <a:rPr lang="en-US" altLang="zh-TW" sz="2200" dirty="0"/>
              <a:t>:</a:t>
            </a:r>
            <a:r>
              <a:rPr lang="zh-TW" altLang="en-US" sz="2200" dirty="0"/>
              <a:t>個人衛生整潔、均衡飲食、健康操、課堂參與。</a:t>
            </a:r>
          </a:p>
        </p:txBody>
      </p:sp>
    </p:spTree>
    <p:extLst>
      <p:ext uri="{BB962C8B-B14F-4D97-AF65-F5344CB8AC3E}">
        <p14:creationId xmlns:p14="http://schemas.microsoft.com/office/powerpoint/2010/main" val="22155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Google Shape;2771;p44">
            <a:hlinkClick r:id="rId3" action="ppaction://hlinksldjump"/>
          </p:cNvPr>
          <p:cNvSpPr txBox="1"/>
          <p:nvPr/>
        </p:nvSpPr>
        <p:spPr>
          <a:xfrm>
            <a:off x="8652025" y="1478938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01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772" name="Google Shape;2772;p44">
            <a:hlinkClick r:id="" action="ppaction://noaction"/>
          </p:cNvPr>
          <p:cNvSpPr txBox="1"/>
          <p:nvPr/>
        </p:nvSpPr>
        <p:spPr>
          <a:xfrm>
            <a:off x="8652025" y="33119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03</a:t>
            </a:r>
            <a:endParaRPr sz="1800"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773" name="Google Shape;2773;p44">
            <a:hlinkClick r:id="" action="ppaction://noaction"/>
          </p:cNvPr>
          <p:cNvSpPr txBox="1"/>
          <p:nvPr/>
        </p:nvSpPr>
        <p:spPr>
          <a:xfrm>
            <a:off x="8652025" y="422827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04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774" name="Google Shape;2774;p44">
            <a:hlinkClick r:id="rId4" action="ppaction://hlinksldjump"/>
          </p:cNvPr>
          <p:cNvSpPr/>
          <p:nvPr/>
        </p:nvSpPr>
        <p:spPr>
          <a:xfrm rot="-5400000">
            <a:off x="8769288" y="584962"/>
            <a:ext cx="165675" cy="259901"/>
          </a:xfrm>
          <a:custGeom>
            <a:avLst/>
            <a:gdLst/>
            <a:ahLst/>
            <a:cxnLst/>
            <a:rect l="l" t="t" r="r" b="b"/>
            <a:pathLst>
              <a:path w="7478" h="13062" extrusionOk="0">
                <a:moveTo>
                  <a:pt x="1" y="0"/>
                </a:moveTo>
                <a:lnTo>
                  <a:pt x="1" y="13061"/>
                </a:lnTo>
                <a:lnTo>
                  <a:pt x="7478" y="6525"/>
                </a:lnTo>
                <a:lnTo>
                  <a:pt x="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44"/>
          <p:cNvSpPr/>
          <p:nvPr/>
        </p:nvSpPr>
        <p:spPr>
          <a:xfrm>
            <a:off x="8585853" y="2247743"/>
            <a:ext cx="532535" cy="638426"/>
          </a:xfrm>
          <a:custGeom>
            <a:avLst/>
            <a:gdLst/>
            <a:ahLst/>
            <a:cxnLst/>
            <a:rect l="l" t="t" r="r" b="b"/>
            <a:pathLst>
              <a:path w="16586" h="19884" extrusionOk="0">
                <a:moveTo>
                  <a:pt x="0" y="1"/>
                </a:moveTo>
                <a:lnTo>
                  <a:pt x="0" y="19884"/>
                </a:lnTo>
                <a:lnTo>
                  <a:pt x="9466" y="19884"/>
                </a:lnTo>
                <a:cubicBezTo>
                  <a:pt x="13395" y="19884"/>
                  <a:pt x="16586" y="16693"/>
                  <a:pt x="16586" y="12764"/>
                </a:cubicBezTo>
                <a:lnTo>
                  <a:pt x="16586" y="7109"/>
                </a:lnTo>
                <a:cubicBezTo>
                  <a:pt x="16586" y="3180"/>
                  <a:pt x="13395" y="1"/>
                  <a:pt x="9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44">
            <a:hlinkClick r:id="" action="ppaction://noaction"/>
          </p:cNvPr>
          <p:cNvSpPr txBox="1"/>
          <p:nvPr/>
        </p:nvSpPr>
        <p:spPr>
          <a:xfrm>
            <a:off x="8652025" y="2395225"/>
            <a:ext cx="400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02</a:t>
            </a:r>
            <a:endParaRPr sz="1800">
              <a:solidFill>
                <a:schemeClr val="lt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2786" name="Google Shape;2786;p44"/>
          <p:cNvSpPr/>
          <p:nvPr/>
        </p:nvSpPr>
        <p:spPr>
          <a:xfrm>
            <a:off x="429219" y="2369407"/>
            <a:ext cx="1153143" cy="175789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44"/>
          <p:cNvSpPr/>
          <p:nvPr/>
        </p:nvSpPr>
        <p:spPr>
          <a:xfrm>
            <a:off x="429219" y="3883587"/>
            <a:ext cx="1153143" cy="175789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44"/>
          <p:cNvSpPr/>
          <p:nvPr/>
        </p:nvSpPr>
        <p:spPr>
          <a:xfrm>
            <a:off x="4442969" y="2369461"/>
            <a:ext cx="1153143" cy="175789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44"/>
          <p:cNvSpPr/>
          <p:nvPr/>
        </p:nvSpPr>
        <p:spPr>
          <a:xfrm>
            <a:off x="4442969" y="3883641"/>
            <a:ext cx="1153143" cy="175789"/>
          </a:xfrm>
          <a:custGeom>
            <a:avLst/>
            <a:gdLst/>
            <a:ahLst/>
            <a:cxnLst/>
            <a:rect l="l" t="t" r="r" b="b"/>
            <a:pathLst>
              <a:path w="91501" h="4990" extrusionOk="0">
                <a:moveTo>
                  <a:pt x="1" y="1"/>
                </a:moveTo>
                <a:lnTo>
                  <a:pt x="1" y="4990"/>
                </a:lnTo>
                <a:lnTo>
                  <a:pt x="91501" y="4990"/>
                </a:lnTo>
                <a:lnTo>
                  <a:pt x="915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0" name="Google Shape;2790;p44"/>
          <p:cNvGrpSpPr/>
          <p:nvPr/>
        </p:nvGrpSpPr>
        <p:grpSpPr>
          <a:xfrm>
            <a:off x="4699119" y="1537069"/>
            <a:ext cx="796822" cy="796822"/>
            <a:chOff x="583100" y="3982600"/>
            <a:chExt cx="296175" cy="296175"/>
          </a:xfrm>
        </p:grpSpPr>
        <p:sp>
          <p:nvSpPr>
            <p:cNvPr id="2791" name="Google Shape;2791;p4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8" name="Google Shape;2798;p44"/>
          <p:cNvGrpSpPr/>
          <p:nvPr/>
        </p:nvGrpSpPr>
        <p:grpSpPr>
          <a:xfrm>
            <a:off x="683872" y="3045033"/>
            <a:ext cx="798906" cy="794669"/>
            <a:chOff x="2404875" y="3955825"/>
            <a:chExt cx="296950" cy="295375"/>
          </a:xfrm>
        </p:grpSpPr>
        <p:sp>
          <p:nvSpPr>
            <p:cNvPr id="2799" name="Google Shape;2799;p4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4"/>
          <p:cNvGrpSpPr/>
          <p:nvPr/>
        </p:nvGrpSpPr>
        <p:grpSpPr>
          <a:xfrm>
            <a:off x="680788" y="1537069"/>
            <a:ext cx="803211" cy="796754"/>
            <a:chOff x="946175" y="3253275"/>
            <a:chExt cx="298550" cy="296150"/>
          </a:xfrm>
        </p:grpSpPr>
        <p:sp>
          <p:nvSpPr>
            <p:cNvPr id="2804" name="Google Shape;2804;p4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9" name="Google Shape;2809;p44"/>
          <p:cNvGrpSpPr/>
          <p:nvPr/>
        </p:nvGrpSpPr>
        <p:grpSpPr>
          <a:xfrm>
            <a:off x="4697573" y="3048086"/>
            <a:ext cx="798974" cy="790498"/>
            <a:chOff x="946175" y="3619500"/>
            <a:chExt cx="296975" cy="293825"/>
          </a:xfrm>
        </p:grpSpPr>
        <p:sp>
          <p:nvSpPr>
            <p:cNvPr id="2810" name="Google Shape;2810;p4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2575;p33">
            <a:extLst>
              <a:ext uri="{FF2B5EF4-FFF2-40B4-BE49-F238E27FC236}">
                <a16:creationId xmlns:a16="http://schemas.microsoft.com/office/drawing/2014/main" id="{D7FB6468-6210-4072-9D2C-7F0D37F1A519}"/>
              </a:ext>
            </a:extLst>
          </p:cNvPr>
          <p:cNvSpPr txBox="1">
            <a:spLocks/>
          </p:cNvSpPr>
          <p:nvPr/>
        </p:nvSpPr>
        <p:spPr>
          <a:xfrm>
            <a:off x="2294109" y="458821"/>
            <a:ext cx="5928817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需要家長協助事項</a:t>
            </a:r>
          </a:p>
        </p:txBody>
      </p:sp>
      <p:sp>
        <p:nvSpPr>
          <p:cNvPr id="66" name="Google Shape;2575;p33">
            <a:extLst>
              <a:ext uri="{FF2B5EF4-FFF2-40B4-BE49-F238E27FC236}">
                <a16:creationId xmlns:a16="http://schemas.microsoft.com/office/drawing/2014/main" id="{1D42FC04-F46B-4B0E-84E1-214C12513E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74809" y="1403234"/>
            <a:ext cx="2603391" cy="12751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只要檢查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完成度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endParaRPr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Google Shape;2575;p33">
            <a:extLst>
              <a:ext uri="{FF2B5EF4-FFF2-40B4-BE49-F238E27FC236}">
                <a16:creationId xmlns:a16="http://schemas.microsoft.com/office/drawing/2014/main" id="{0BC45EBA-2510-470A-93CB-36517320908F}"/>
              </a:ext>
            </a:extLst>
          </p:cNvPr>
          <p:cNvSpPr txBox="1">
            <a:spLocks/>
          </p:cNvSpPr>
          <p:nvPr/>
        </p:nvSpPr>
        <p:spPr>
          <a:xfrm>
            <a:off x="1568545" y="2885155"/>
            <a:ext cx="2724852" cy="127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聯絡簿所抄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作業是否完成</a:t>
            </a:r>
          </a:p>
        </p:txBody>
      </p:sp>
      <p:sp>
        <p:nvSpPr>
          <p:cNvPr id="68" name="Google Shape;2575;p33">
            <a:extLst>
              <a:ext uri="{FF2B5EF4-FFF2-40B4-BE49-F238E27FC236}">
                <a16:creationId xmlns:a16="http://schemas.microsoft.com/office/drawing/2014/main" id="{4079AB06-ED80-4B7E-B1D9-5057ACD1CE5A}"/>
              </a:ext>
            </a:extLst>
          </p:cNvPr>
          <p:cNvSpPr txBox="1">
            <a:spLocks/>
          </p:cNvSpPr>
          <p:nvPr/>
        </p:nvSpPr>
        <p:spPr>
          <a:xfrm>
            <a:off x="5546653" y="1456733"/>
            <a:ext cx="3041811" cy="127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和孩子討論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不直接告知答案</a:t>
            </a:r>
          </a:p>
        </p:txBody>
      </p:sp>
      <p:sp>
        <p:nvSpPr>
          <p:cNvPr id="69" name="Google Shape;2575;p33">
            <a:extLst>
              <a:ext uri="{FF2B5EF4-FFF2-40B4-BE49-F238E27FC236}">
                <a16:creationId xmlns:a16="http://schemas.microsoft.com/office/drawing/2014/main" id="{ADCFB8FB-E7F0-4352-86E1-3F6D9004EC40}"/>
              </a:ext>
            </a:extLst>
          </p:cNvPr>
          <p:cNvSpPr txBox="1">
            <a:spLocks/>
          </p:cNvSpPr>
          <p:nvPr/>
        </p:nvSpPr>
        <p:spPr>
          <a:xfrm>
            <a:off x="5563519" y="2944612"/>
            <a:ext cx="2724852" cy="127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800" b="0" i="0" u="none" strike="noStrike" cap="none">
                <a:solidFill>
                  <a:schemeClr val="accen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前一日作業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是否確實訂正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tic Geometric Notebook by Slidesgo">
  <a:themeElements>
    <a:clrScheme name="Simple Light">
      <a:dk1>
        <a:srgbClr val="000000"/>
      </a:dk1>
      <a:lt1>
        <a:srgbClr val="FFFFFF"/>
      </a:lt1>
      <a:dk2>
        <a:srgbClr val="414141"/>
      </a:dk2>
      <a:lt2>
        <a:srgbClr val="EBECEB"/>
      </a:lt2>
      <a:accent1>
        <a:srgbClr val="FDB914"/>
      </a:accent1>
      <a:accent2>
        <a:srgbClr val="0060C3"/>
      </a:accent2>
      <a:accent3>
        <a:srgbClr val="DC303C"/>
      </a:accent3>
      <a:accent4>
        <a:srgbClr val="FDB914"/>
      </a:accent4>
      <a:accent5>
        <a:srgbClr val="0060C3"/>
      </a:accent5>
      <a:accent6>
        <a:srgbClr val="DC303C"/>
      </a:accent6>
      <a:hlink>
        <a:srgbClr val="4141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879</Words>
  <Application>Microsoft Office PowerPoint</Application>
  <PresentationFormat>如螢幕大小 (16:9)</PresentationFormat>
  <Paragraphs>121</Paragraphs>
  <Slides>20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Catamaran Thin</vt:lpstr>
      <vt:lpstr>標楷體</vt:lpstr>
      <vt:lpstr>Arial</vt:lpstr>
      <vt:lpstr>微軟正黑體</vt:lpstr>
      <vt:lpstr>新細明體</vt:lpstr>
      <vt:lpstr>Corbel</vt:lpstr>
      <vt:lpstr>Didact Gothic</vt:lpstr>
      <vt:lpstr>微软雅黑</vt:lpstr>
      <vt:lpstr>Writic Geometric Notebook by Slidesgo</vt:lpstr>
      <vt:lpstr>晚安   歡迎您的蒞臨</vt:lpstr>
      <vt:lpstr>親 師 合 作        攜 手 同 行</vt:lpstr>
      <vt:lpstr>PowerPoint 簡報</vt:lpstr>
      <vt:lpstr>謝謝，有您真好!</vt:lpstr>
      <vt:lpstr>PowerPoint 簡報</vt:lpstr>
      <vt:lpstr>班級經營說明與教學計畫</vt:lpstr>
      <vt:lpstr>課程</vt:lpstr>
      <vt:lpstr>評量方式</vt:lpstr>
      <vt:lpstr>PowerPoint 簡報</vt:lpstr>
      <vt:lpstr>需要您的配合</vt:lpstr>
      <vt:lpstr>目前班費剩餘   2021   元 </vt:lpstr>
      <vt:lpstr>線上課程注意事項</vt:lpstr>
      <vt:lpstr>Teams繳交作業方式(新)</vt:lpstr>
      <vt:lpstr>PowerPoint 簡報</vt:lpstr>
      <vt:lpstr>PowerPoint 簡報</vt:lpstr>
      <vt:lpstr>PowerPoint 簡報</vt:lpstr>
      <vt:lpstr>PowerPoint 簡報</vt:lpstr>
      <vt:lpstr>   拍作業注意事項 </vt:lpstr>
      <vt:lpstr>新請假方法</vt:lpstr>
      <vt:lpstr>                  二年陪伴  歡喜同行            不管時間長短 都是幸福                  祝您闔家 中秋節快樂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 師 合 作        攜 手 同 行</dc:title>
  <dc:creator>yiru</dc:creator>
  <cp:lastModifiedBy>user</cp:lastModifiedBy>
  <cp:revision>81</cp:revision>
  <dcterms:modified xsi:type="dcterms:W3CDTF">2021-09-17T11:34:25Z</dcterms:modified>
</cp:coreProperties>
</file>