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57" r:id="rId5"/>
    <p:sldId id="258" r:id="rId6"/>
    <p:sldId id="260" r:id="rId7"/>
    <p:sldId id="272" r:id="rId8"/>
    <p:sldId id="278" r:id="rId9"/>
    <p:sldId id="264" r:id="rId10"/>
    <p:sldId id="277" r:id="rId11"/>
    <p:sldId id="273" r:id="rId12"/>
    <p:sldId id="275" r:id="rId13"/>
    <p:sldId id="276" r:id="rId14"/>
    <p:sldId id="280" r:id="rId15"/>
    <p:sldId id="281" r:id="rId16"/>
    <p:sldId id="282" r:id="rId17"/>
  </p:sldIdLst>
  <p:sldSz cx="12192000" cy="6858000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39D49DA-A686-4770-8C51-66FDCB67A11E}" v="1603" dt="2021-09-11T15:49:01.880"/>
  </p1510:revLst>
</p1510:revInfo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0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21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3210" y="12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蔡 念均" userId="0d39c3fd17c3ee52" providerId="Windows Live" clId="Web-{D39D49DA-A686-4770-8C51-66FDCB67A11E}"/>
    <pc:docChg chg="addSld delSld modSld">
      <pc:chgData name="蔡 念均" userId="0d39c3fd17c3ee52" providerId="Windows Live" clId="Web-{D39D49DA-A686-4770-8C51-66FDCB67A11E}" dt="2021-09-11T15:49:01.880" v="879" actId="20577"/>
      <pc:docMkLst>
        <pc:docMk/>
      </pc:docMkLst>
      <pc:sldChg chg="modSp">
        <pc:chgData name="蔡 念均" userId="0d39c3fd17c3ee52" providerId="Windows Live" clId="Web-{D39D49DA-A686-4770-8C51-66FDCB67A11E}" dt="2021-09-11T13:19:24.117" v="38" actId="20577"/>
        <pc:sldMkLst>
          <pc:docMk/>
          <pc:sldMk cId="769675095" sldId="257"/>
        </pc:sldMkLst>
        <pc:spChg chg="mod">
          <ac:chgData name="蔡 念均" userId="0d39c3fd17c3ee52" providerId="Windows Live" clId="Web-{D39D49DA-A686-4770-8C51-66FDCB67A11E}" dt="2021-09-11T13:19:11.507" v="30" actId="14100"/>
          <ac:spMkLst>
            <pc:docMk/>
            <pc:sldMk cId="769675095" sldId="257"/>
            <ac:spMk id="2" creationId="{00000000-0000-0000-0000-000000000000}"/>
          </ac:spMkLst>
        </pc:spChg>
        <pc:spChg chg="mod">
          <ac:chgData name="蔡 念均" userId="0d39c3fd17c3ee52" providerId="Windows Live" clId="Web-{D39D49DA-A686-4770-8C51-66FDCB67A11E}" dt="2021-09-11T13:19:24.117" v="38" actId="20577"/>
          <ac:spMkLst>
            <pc:docMk/>
            <pc:sldMk cId="769675095" sldId="257"/>
            <ac:spMk id="3" creationId="{00000000-0000-0000-0000-000000000000}"/>
          </ac:spMkLst>
        </pc:spChg>
      </pc:sldChg>
      <pc:sldChg chg="modSp">
        <pc:chgData name="蔡 念均" userId="0d39c3fd17c3ee52" providerId="Windows Live" clId="Web-{D39D49DA-A686-4770-8C51-66FDCB67A11E}" dt="2021-09-11T15:34:31.752" v="716" actId="14100"/>
        <pc:sldMkLst>
          <pc:docMk/>
          <pc:sldMk cId="3081074109" sldId="258"/>
        </pc:sldMkLst>
        <pc:spChg chg="mod">
          <ac:chgData name="蔡 念均" userId="0d39c3fd17c3ee52" providerId="Windows Live" clId="Web-{D39D49DA-A686-4770-8C51-66FDCB67A11E}" dt="2021-09-11T13:19:41.883" v="44" actId="20577"/>
          <ac:spMkLst>
            <pc:docMk/>
            <pc:sldMk cId="3081074109" sldId="258"/>
            <ac:spMk id="13" creationId="{00000000-0000-0000-0000-000000000000}"/>
          </ac:spMkLst>
        </pc:spChg>
        <pc:spChg chg="mod">
          <ac:chgData name="蔡 念均" userId="0d39c3fd17c3ee52" providerId="Windows Live" clId="Web-{D39D49DA-A686-4770-8C51-66FDCB67A11E}" dt="2021-09-11T15:34:31.752" v="716" actId="14100"/>
          <ac:spMkLst>
            <pc:docMk/>
            <pc:sldMk cId="3081074109" sldId="258"/>
            <ac:spMk id="14" creationId="{00000000-0000-0000-0000-000000000000}"/>
          </ac:spMkLst>
        </pc:spChg>
      </pc:sldChg>
      <pc:sldChg chg="addSp delSp modSp">
        <pc:chgData name="蔡 念均" userId="0d39c3fd17c3ee52" providerId="Windows Live" clId="Web-{D39D49DA-A686-4770-8C51-66FDCB67A11E}" dt="2021-09-11T13:46:24.915" v="108" actId="1076"/>
        <pc:sldMkLst>
          <pc:docMk/>
          <pc:sldMk cId="92330003" sldId="260"/>
        </pc:sldMkLst>
        <pc:spChg chg="mod">
          <ac:chgData name="蔡 念均" userId="0d39c3fd17c3ee52" providerId="Windows Live" clId="Web-{D39D49DA-A686-4770-8C51-66FDCB67A11E}" dt="2021-09-11T13:46:24.915" v="108" actId="1076"/>
          <ac:spMkLst>
            <pc:docMk/>
            <pc:sldMk cId="92330003" sldId="260"/>
            <ac:spMk id="2" creationId="{00000000-0000-0000-0000-000000000000}"/>
          </ac:spMkLst>
        </pc:spChg>
        <pc:spChg chg="del">
          <ac:chgData name="蔡 念均" userId="0d39c3fd17c3ee52" providerId="Windows Live" clId="Web-{D39D49DA-A686-4770-8C51-66FDCB67A11E}" dt="2021-09-11T13:41:45.409" v="101"/>
          <ac:spMkLst>
            <pc:docMk/>
            <pc:sldMk cId="92330003" sldId="260"/>
            <ac:spMk id="3" creationId="{00000000-0000-0000-0000-000000000000}"/>
          </ac:spMkLst>
        </pc:spChg>
        <pc:spChg chg="add del mod">
          <ac:chgData name="蔡 念均" userId="0d39c3fd17c3ee52" providerId="Windows Live" clId="Web-{D39D49DA-A686-4770-8C51-66FDCB67A11E}" dt="2021-09-11T13:41:52.253" v="103"/>
          <ac:spMkLst>
            <pc:docMk/>
            <pc:sldMk cId="92330003" sldId="260"/>
            <ac:spMk id="6" creationId="{50B89835-3670-4031-A4BA-E3A2685AB09F}"/>
          </ac:spMkLst>
        </pc:spChg>
        <pc:spChg chg="add del mod">
          <ac:chgData name="蔡 念均" userId="0d39c3fd17c3ee52" providerId="Windows Live" clId="Web-{D39D49DA-A686-4770-8C51-66FDCB67A11E}" dt="2021-09-11T13:43:42.912" v="106"/>
          <ac:spMkLst>
            <pc:docMk/>
            <pc:sldMk cId="92330003" sldId="260"/>
            <ac:spMk id="8" creationId="{BD17C290-A6BC-4161-A095-DED11D7B6B26}"/>
          </ac:spMkLst>
        </pc:spChg>
        <pc:graphicFrameChg chg="del">
          <ac:chgData name="蔡 念均" userId="0d39c3fd17c3ee52" providerId="Windows Live" clId="Web-{D39D49DA-A686-4770-8C51-66FDCB67A11E}" dt="2021-09-11T13:41:48.753" v="102"/>
          <ac:graphicFrameMkLst>
            <pc:docMk/>
            <pc:sldMk cId="92330003" sldId="260"/>
            <ac:graphicFrameMk id="5" creationId="{00000000-0000-0000-0000-000000000000}"/>
          </ac:graphicFrameMkLst>
        </pc:graphicFrameChg>
      </pc:sldChg>
      <pc:sldChg chg="del">
        <pc:chgData name="蔡 念均" userId="0d39c3fd17c3ee52" providerId="Windows Live" clId="Web-{D39D49DA-A686-4770-8C51-66FDCB67A11E}" dt="2021-09-11T14:05:58.017" v="387"/>
        <pc:sldMkLst>
          <pc:docMk/>
          <pc:sldMk cId="2024694414" sldId="261"/>
        </pc:sldMkLst>
      </pc:sldChg>
      <pc:sldChg chg="del">
        <pc:chgData name="蔡 念均" userId="0d39c3fd17c3ee52" providerId="Windows Live" clId="Web-{D39D49DA-A686-4770-8C51-66FDCB67A11E}" dt="2021-09-11T14:06:01.236" v="388"/>
        <pc:sldMkLst>
          <pc:docMk/>
          <pc:sldMk cId="219715311" sldId="262"/>
        </pc:sldMkLst>
      </pc:sldChg>
      <pc:sldChg chg="del">
        <pc:chgData name="蔡 念均" userId="0d39c3fd17c3ee52" providerId="Windows Live" clId="Web-{D39D49DA-A686-4770-8C51-66FDCB67A11E}" dt="2021-09-11T14:06:13.283" v="392"/>
        <pc:sldMkLst>
          <pc:docMk/>
          <pc:sldMk cId="1805748268" sldId="263"/>
        </pc:sldMkLst>
      </pc:sldChg>
      <pc:sldChg chg="delSp modSp mod modClrScheme chgLayout">
        <pc:chgData name="蔡 念均" userId="0d39c3fd17c3ee52" providerId="Windows Live" clId="Web-{D39D49DA-A686-4770-8C51-66FDCB67A11E}" dt="2021-09-11T15:45:47.485" v="848" actId="20577"/>
        <pc:sldMkLst>
          <pc:docMk/>
          <pc:sldMk cId="4017403958" sldId="264"/>
        </pc:sldMkLst>
        <pc:spChg chg="mod ord">
          <ac:chgData name="蔡 念均" userId="0d39c3fd17c3ee52" providerId="Windows Live" clId="Web-{D39D49DA-A686-4770-8C51-66FDCB67A11E}" dt="2021-09-11T15:31:04.966" v="693" actId="1076"/>
          <ac:spMkLst>
            <pc:docMk/>
            <pc:sldMk cId="4017403958" sldId="264"/>
            <ac:spMk id="2" creationId="{00000000-0000-0000-0000-000000000000}"/>
          </ac:spMkLst>
        </pc:spChg>
        <pc:spChg chg="del mod ord">
          <ac:chgData name="蔡 念均" userId="0d39c3fd17c3ee52" providerId="Windows Live" clId="Web-{D39D49DA-A686-4770-8C51-66FDCB67A11E}" dt="2021-09-11T14:18:16.844" v="404"/>
          <ac:spMkLst>
            <pc:docMk/>
            <pc:sldMk cId="4017403958" sldId="264"/>
            <ac:spMk id="3" creationId="{00000000-0000-0000-0000-000000000000}"/>
          </ac:spMkLst>
        </pc:spChg>
        <pc:spChg chg="mod ord">
          <ac:chgData name="蔡 念均" userId="0d39c3fd17c3ee52" providerId="Windows Live" clId="Web-{D39D49DA-A686-4770-8C51-66FDCB67A11E}" dt="2021-09-11T15:45:47.485" v="848" actId="20577"/>
          <ac:spMkLst>
            <pc:docMk/>
            <pc:sldMk cId="4017403958" sldId="264"/>
            <ac:spMk id="4" creationId="{00000000-0000-0000-0000-000000000000}"/>
          </ac:spMkLst>
        </pc:spChg>
        <pc:spChg chg="del">
          <ac:chgData name="蔡 念均" userId="0d39c3fd17c3ee52" providerId="Windows Live" clId="Web-{D39D49DA-A686-4770-8C51-66FDCB67A11E}" dt="2021-09-11T14:18:07.750" v="401"/>
          <ac:spMkLst>
            <pc:docMk/>
            <pc:sldMk cId="4017403958" sldId="264"/>
            <ac:spMk id="5" creationId="{00000000-0000-0000-0000-000000000000}"/>
          </ac:spMkLst>
        </pc:spChg>
        <pc:spChg chg="del">
          <ac:chgData name="蔡 念均" userId="0d39c3fd17c3ee52" providerId="Windows Live" clId="Web-{D39D49DA-A686-4770-8C51-66FDCB67A11E}" dt="2021-09-11T14:18:07.750" v="401"/>
          <ac:spMkLst>
            <pc:docMk/>
            <pc:sldMk cId="4017403958" sldId="264"/>
            <ac:spMk id="6" creationId="{00000000-0000-0000-0000-000000000000}"/>
          </ac:spMkLst>
        </pc:spChg>
      </pc:sldChg>
      <pc:sldChg chg="del">
        <pc:chgData name="蔡 念均" userId="0d39c3fd17c3ee52" providerId="Windows Live" clId="Web-{D39D49DA-A686-4770-8C51-66FDCB67A11E}" dt="2021-09-11T14:06:17.142" v="394"/>
        <pc:sldMkLst>
          <pc:docMk/>
          <pc:sldMk cId="3427522533" sldId="265"/>
        </pc:sldMkLst>
      </pc:sldChg>
      <pc:sldChg chg="del">
        <pc:chgData name="蔡 念均" userId="0d39c3fd17c3ee52" providerId="Windows Live" clId="Web-{D39D49DA-A686-4770-8C51-66FDCB67A11E}" dt="2021-09-11T14:06:18.736" v="395"/>
        <pc:sldMkLst>
          <pc:docMk/>
          <pc:sldMk cId="612749129" sldId="266"/>
        </pc:sldMkLst>
      </pc:sldChg>
      <pc:sldChg chg="del">
        <pc:chgData name="蔡 念均" userId="0d39c3fd17c3ee52" providerId="Windows Live" clId="Web-{D39D49DA-A686-4770-8C51-66FDCB67A11E}" dt="2021-09-11T14:06:05.080" v="389"/>
        <pc:sldMkLst>
          <pc:docMk/>
          <pc:sldMk cId="2161633769" sldId="267"/>
        </pc:sldMkLst>
      </pc:sldChg>
      <pc:sldChg chg="del">
        <pc:chgData name="蔡 念均" userId="0d39c3fd17c3ee52" providerId="Windows Live" clId="Web-{D39D49DA-A686-4770-8C51-66FDCB67A11E}" dt="2021-09-11T14:06:06.470" v="390"/>
        <pc:sldMkLst>
          <pc:docMk/>
          <pc:sldMk cId="3242303163" sldId="268"/>
        </pc:sldMkLst>
      </pc:sldChg>
      <pc:sldChg chg="del">
        <pc:chgData name="蔡 念均" userId="0d39c3fd17c3ee52" providerId="Windows Live" clId="Web-{D39D49DA-A686-4770-8C51-66FDCB67A11E}" dt="2021-09-11T14:06:08.720" v="391"/>
        <pc:sldMkLst>
          <pc:docMk/>
          <pc:sldMk cId="3460419028" sldId="269"/>
        </pc:sldMkLst>
      </pc:sldChg>
      <pc:sldChg chg="del">
        <pc:chgData name="蔡 念均" userId="0d39c3fd17c3ee52" providerId="Windows Live" clId="Web-{D39D49DA-A686-4770-8C51-66FDCB67A11E}" dt="2021-09-11T14:06:16.205" v="393"/>
        <pc:sldMkLst>
          <pc:docMk/>
          <pc:sldMk cId="4005728823" sldId="270"/>
        </pc:sldMkLst>
      </pc:sldChg>
      <pc:sldChg chg="addSp delSp modSp new del mod setBg">
        <pc:chgData name="蔡 念均" userId="0d39c3fd17c3ee52" providerId="Windows Live" clId="Web-{D39D49DA-A686-4770-8C51-66FDCB67A11E}" dt="2021-09-11T14:03:10.545" v="340"/>
        <pc:sldMkLst>
          <pc:docMk/>
          <pc:sldMk cId="1997405923" sldId="271"/>
        </pc:sldMkLst>
        <pc:spChg chg="mod">
          <ac:chgData name="蔡 念均" userId="0d39c3fd17c3ee52" providerId="Windows Live" clId="Web-{D39D49DA-A686-4770-8C51-66FDCB67A11E}" dt="2021-09-11T14:00:05.244" v="253" actId="20577"/>
          <ac:spMkLst>
            <pc:docMk/>
            <pc:sldMk cId="1997405923" sldId="271"/>
            <ac:spMk id="2" creationId="{A8BD192F-2EAD-49C8-84F5-B64432355C63}"/>
          </ac:spMkLst>
        </pc:spChg>
        <pc:spChg chg="del mod">
          <ac:chgData name="蔡 念均" userId="0d39c3fd17c3ee52" providerId="Windows Live" clId="Web-{D39D49DA-A686-4770-8C51-66FDCB67A11E}" dt="2021-09-11T13:53:11.517" v="113"/>
          <ac:spMkLst>
            <pc:docMk/>
            <pc:sldMk cId="1997405923" sldId="271"/>
            <ac:spMk id="3" creationId="{AB8E151C-7CF1-405D-98E9-0D693609656B}"/>
          </ac:spMkLst>
        </pc:spChg>
        <pc:spChg chg="mod">
          <ac:chgData name="蔡 念均" userId="0d39c3fd17c3ee52" providerId="Windows Live" clId="Web-{D39D49DA-A686-4770-8C51-66FDCB67A11E}" dt="2021-09-11T14:02:11.247" v="328" actId="20577"/>
          <ac:spMkLst>
            <pc:docMk/>
            <pc:sldMk cId="1997405923" sldId="271"/>
            <ac:spMk id="4" creationId="{B17F6DB5-6C03-479D-9E95-A13FCF494DEA}"/>
          </ac:spMkLst>
        </pc:spChg>
        <pc:spChg chg="add del">
          <ac:chgData name="蔡 念均" userId="0d39c3fd17c3ee52" providerId="Windows Live" clId="Web-{D39D49DA-A686-4770-8C51-66FDCB67A11E}" dt="2021-09-11T13:55:39.879" v="151"/>
          <ac:spMkLst>
            <pc:docMk/>
            <pc:sldMk cId="1997405923" sldId="271"/>
            <ac:spMk id="10" creationId="{DB304A14-32D0-4873-B914-423ED7B8DAFD}"/>
          </ac:spMkLst>
        </pc:spChg>
        <pc:spChg chg="add del">
          <ac:chgData name="蔡 念均" userId="0d39c3fd17c3ee52" providerId="Windows Live" clId="Web-{D39D49DA-A686-4770-8C51-66FDCB67A11E}" dt="2021-09-11T13:55:39.879" v="151"/>
          <ac:spMkLst>
            <pc:docMk/>
            <pc:sldMk cId="1997405923" sldId="271"/>
            <ac:spMk id="12" creationId="{1D460C86-854F-4FB3-ABC2-E823D8FEB9DB}"/>
          </ac:spMkLst>
        </pc:spChg>
        <pc:spChg chg="add del">
          <ac:chgData name="蔡 念均" userId="0d39c3fd17c3ee52" providerId="Windows Live" clId="Web-{D39D49DA-A686-4770-8C51-66FDCB67A11E}" dt="2021-09-11T13:55:39.879" v="151"/>
          <ac:spMkLst>
            <pc:docMk/>
            <pc:sldMk cId="1997405923" sldId="271"/>
            <ac:spMk id="14" creationId="{BB48116A-278A-4CC5-89D3-9DE8E8FF1245}"/>
          </ac:spMkLst>
        </pc:spChg>
        <pc:spChg chg="add del">
          <ac:chgData name="蔡 念均" userId="0d39c3fd17c3ee52" providerId="Windows Live" clId="Web-{D39D49DA-A686-4770-8C51-66FDCB67A11E}" dt="2021-09-11T13:57:05.506" v="197"/>
          <ac:spMkLst>
            <pc:docMk/>
            <pc:sldMk cId="1997405923" sldId="271"/>
            <ac:spMk id="16" creationId="{F94AA2BD-2E3F-4B1D-8127-5744B8115311}"/>
          </ac:spMkLst>
        </pc:spChg>
        <pc:spChg chg="add del">
          <ac:chgData name="蔡 念均" userId="0d39c3fd17c3ee52" providerId="Windows Live" clId="Web-{D39D49DA-A686-4770-8C51-66FDCB67A11E}" dt="2021-09-11T13:57:05.506" v="197"/>
          <ac:spMkLst>
            <pc:docMk/>
            <pc:sldMk cId="1997405923" sldId="271"/>
            <ac:spMk id="17" creationId="{4BD02261-2DC8-4AA8-9E16-7751AE892445}"/>
          </ac:spMkLst>
        </pc:spChg>
        <pc:spChg chg="add del">
          <ac:chgData name="蔡 念均" userId="0d39c3fd17c3ee52" providerId="Windows Live" clId="Web-{D39D49DA-A686-4770-8C51-66FDCB67A11E}" dt="2021-09-11T13:55:39.864" v="150"/>
          <ac:spMkLst>
            <pc:docMk/>
            <pc:sldMk cId="1997405923" sldId="271"/>
            <ac:spMk id="19" creationId="{F13C74B1-5B17-4795-BED0-7140497B445A}"/>
          </ac:spMkLst>
        </pc:spChg>
        <pc:spChg chg="add del">
          <ac:chgData name="蔡 念均" userId="0d39c3fd17c3ee52" providerId="Windows Live" clId="Web-{D39D49DA-A686-4770-8C51-66FDCB67A11E}" dt="2021-09-11T13:55:39.864" v="150"/>
          <ac:spMkLst>
            <pc:docMk/>
            <pc:sldMk cId="1997405923" sldId="271"/>
            <ac:spMk id="21" creationId="{D4974D33-8DC5-464E-8C6D-BE58F0669C17}"/>
          </ac:spMkLst>
        </pc:spChg>
        <pc:spChg chg="add del">
          <ac:chgData name="蔡 念均" userId="0d39c3fd17c3ee52" providerId="Windows Live" clId="Web-{D39D49DA-A686-4770-8C51-66FDCB67A11E}" dt="2021-09-11T13:57:05.506" v="197"/>
          <ac:spMkLst>
            <pc:docMk/>
            <pc:sldMk cId="1997405923" sldId="271"/>
            <ac:spMk id="23" creationId="{3D752CF2-2291-40B5-B462-C17B174C10BC}"/>
          </ac:spMkLst>
        </pc:spChg>
        <pc:spChg chg="add del">
          <ac:chgData name="蔡 念均" userId="0d39c3fd17c3ee52" providerId="Windows Live" clId="Web-{D39D49DA-A686-4770-8C51-66FDCB67A11E}" dt="2021-09-11T13:59:57.728" v="252"/>
          <ac:spMkLst>
            <pc:docMk/>
            <pc:sldMk cId="1997405923" sldId="271"/>
            <ac:spMk id="28" creationId="{91F32EBA-ED97-466E-8CFA-8382584155D0}"/>
          </ac:spMkLst>
        </pc:spChg>
        <pc:spChg chg="add del">
          <ac:chgData name="蔡 念均" userId="0d39c3fd17c3ee52" providerId="Windows Live" clId="Web-{D39D49DA-A686-4770-8C51-66FDCB67A11E}" dt="2021-09-11T13:59:57.728" v="252"/>
          <ac:spMkLst>
            <pc:docMk/>
            <pc:sldMk cId="1997405923" sldId="271"/>
            <ac:spMk id="30" creationId="{62A38935-BB53-4DF7-A56E-48DD25B685D7}"/>
          </ac:spMkLst>
        </pc:spChg>
        <pc:spChg chg="add">
          <ac:chgData name="蔡 念均" userId="0d39c3fd17c3ee52" providerId="Windows Live" clId="Web-{D39D49DA-A686-4770-8C51-66FDCB67A11E}" dt="2021-09-11T13:59:57.728" v="252"/>
          <ac:spMkLst>
            <pc:docMk/>
            <pc:sldMk cId="1997405923" sldId="271"/>
            <ac:spMk id="35" creationId="{201CC55D-ED54-4C5C-95E6-10947BD1103B}"/>
          </ac:spMkLst>
        </pc:spChg>
        <pc:spChg chg="add">
          <ac:chgData name="蔡 念均" userId="0d39c3fd17c3ee52" providerId="Windows Live" clId="Web-{D39D49DA-A686-4770-8C51-66FDCB67A11E}" dt="2021-09-11T13:59:57.728" v="252"/>
          <ac:spMkLst>
            <pc:docMk/>
            <pc:sldMk cId="1997405923" sldId="271"/>
            <ac:spMk id="41" creationId="{3873B707-463F-40B0-8227-E8CC6C67EB25}"/>
          </ac:spMkLst>
        </pc:spChg>
        <pc:spChg chg="add">
          <ac:chgData name="蔡 念均" userId="0d39c3fd17c3ee52" providerId="Windows Live" clId="Web-{D39D49DA-A686-4770-8C51-66FDCB67A11E}" dt="2021-09-11T13:59:57.728" v="252"/>
          <ac:spMkLst>
            <pc:docMk/>
            <pc:sldMk cId="1997405923" sldId="271"/>
            <ac:spMk id="43" creationId="{C13237C8-E62C-4F0D-A318-BD6FB6C2D138}"/>
          </ac:spMkLst>
        </pc:spChg>
        <pc:spChg chg="add">
          <ac:chgData name="蔡 念均" userId="0d39c3fd17c3ee52" providerId="Windows Live" clId="Web-{D39D49DA-A686-4770-8C51-66FDCB67A11E}" dt="2021-09-11T13:59:57.728" v="252"/>
          <ac:spMkLst>
            <pc:docMk/>
            <pc:sldMk cId="1997405923" sldId="271"/>
            <ac:spMk id="45" creationId="{19C9EAEA-39D0-4B0E-A0EB-51E7B26740B1}"/>
          </ac:spMkLst>
        </pc:spChg>
        <pc:grpChg chg="add">
          <ac:chgData name="蔡 念均" userId="0d39c3fd17c3ee52" providerId="Windows Live" clId="Web-{D39D49DA-A686-4770-8C51-66FDCB67A11E}" dt="2021-09-11T13:59:57.728" v="252"/>
          <ac:grpSpMkLst>
            <pc:docMk/>
            <pc:sldMk cId="1997405923" sldId="271"/>
            <ac:grpSpMk id="37" creationId="{1DE889C7-FAD6-4397-98E2-05D503484459}"/>
          </ac:grpSpMkLst>
        </pc:grpChg>
        <pc:picChg chg="add mod ord">
          <ac:chgData name="蔡 念均" userId="0d39c3fd17c3ee52" providerId="Windows Live" clId="Web-{D39D49DA-A686-4770-8C51-66FDCB67A11E}" dt="2021-09-11T13:59:57.728" v="252"/>
          <ac:picMkLst>
            <pc:docMk/>
            <pc:sldMk cId="1997405923" sldId="271"/>
            <ac:picMk id="5" creationId="{20A86735-B5E3-4D6F-B6F1-D0A07A275F5E}"/>
          </ac:picMkLst>
        </pc:picChg>
      </pc:sldChg>
      <pc:sldChg chg="addSp delSp modSp add replId">
        <pc:chgData name="蔡 念均" userId="0d39c3fd17c3ee52" providerId="Windows Live" clId="Web-{D39D49DA-A686-4770-8C51-66FDCB67A11E}" dt="2021-09-11T15:30:56.856" v="692" actId="14100"/>
        <pc:sldMkLst>
          <pc:docMk/>
          <pc:sldMk cId="3762746633" sldId="272"/>
        </pc:sldMkLst>
        <pc:spChg chg="del">
          <ac:chgData name="蔡 念均" userId="0d39c3fd17c3ee52" providerId="Windows Live" clId="Web-{D39D49DA-A686-4770-8C51-66FDCB67A11E}" dt="2021-09-11T14:02:35.763" v="330"/>
          <ac:spMkLst>
            <pc:docMk/>
            <pc:sldMk cId="3762746633" sldId="272"/>
            <ac:spMk id="2" creationId="{00000000-0000-0000-0000-000000000000}"/>
          </ac:spMkLst>
        </pc:spChg>
        <pc:spChg chg="add del mod">
          <ac:chgData name="蔡 念均" userId="0d39c3fd17c3ee52" providerId="Windows Live" clId="Web-{D39D49DA-A686-4770-8C51-66FDCB67A11E}" dt="2021-09-11T14:02:56.544" v="336"/>
          <ac:spMkLst>
            <pc:docMk/>
            <pc:sldMk cId="3762746633" sldId="272"/>
            <ac:spMk id="4" creationId="{B6B06B18-979C-4BDA-B1EE-AC64DF791505}"/>
          </ac:spMkLst>
        </pc:spChg>
        <pc:spChg chg="add mod">
          <ac:chgData name="蔡 念均" userId="0d39c3fd17c3ee52" providerId="Windows Live" clId="Web-{D39D49DA-A686-4770-8C51-66FDCB67A11E}" dt="2021-09-11T14:02:59.138" v="337" actId="1076"/>
          <ac:spMkLst>
            <pc:docMk/>
            <pc:sldMk cId="3762746633" sldId="272"/>
            <ac:spMk id="8" creationId="{35A4218C-7EF7-4FFB-A150-8E5E25404D7A}"/>
          </ac:spMkLst>
        </pc:spChg>
        <pc:spChg chg="add mod">
          <ac:chgData name="蔡 念均" userId="0d39c3fd17c3ee52" providerId="Windows Live" clId="Web-{D39D49DA-A686-4770-8C51-66FDCB67A11E}" dt="2021-09-11T15:30:56.856" v="692" actId="14100"/>
          <ac:spMkLst>
            <pc:docMk/>
            <pc:sldMk cId="3762746633" sldId="272"/>
            <ac:spMk id="10" creationId="{6470AACB-E8A9-4C0C-B309-C9EFCEAD73B5}"/>
          </ac:spMkLst>
        </pc:spChg>
        <pc:picChg chg="add mod">
          <ac:chgData name="蔡 念均" userId="0d39c3fd17c3ee52" providerId="Windows Live" clId="Web-{D39D49DA-A686-4770-8C51-66FDCB67A11E}" dt="2021-09-11T14:05:34.751" v="386" actId="1076"/>
          <ac:picMkLst>
            <pc:docMk/>
            <pc:sldMk cId="3762746633" sldId="272"/>
            <ac:picMk id="6" creationId="{6CF0468B-D41B-442A-9439-071AF1922FF0}"/>
          </ac:picMkLst>
        </pc:picChg>
      </pc:sldChg>
      <pc:sldChg chg="addSp delSp modSp new mod modClrScheme chgLayout">
        <pc:chgData name="蔡 念均" userId="0d39c3fd17c3ee52" providerId="Windows Live" clId="Web-{D39D49DA-A686-4770-8C51-66FDCB67A11E}" dt="2021-09-11T14:44:02.059" v="499"/>
        <pc:sldMkLst>
          <pc:docMk/>
          <pc:sldMk cId="1425260983" sldId="273"/>
        </pc:sldMkLst>
        <pc:spChg chg="mod ord">
          <ac:chgData name="蔡 念均" userId="0d39c3fd17c3ee52" providerId="Windows Live" clId="Web-{D39D49DA-A686-4770-8C51-66FDCB67A11E}" dt="2021-09-11T14:43:02.089" v="485" actId="20577"/>
          <ac:spMkLst>
            <pc:docMk/>
            <pc:sldMk cId="1425260983" sldId="273"/>
            <ac:spMk id="2" creationId="{CA6418C5-708D-4B49-911A-8C2F02620D31}"/>
          </ac:spMkLst>
        </pc:spChg>
        <pc:spChg chg="del mod ord">
          <ac:chgData name="蔡 念均" userId="0d39c3fd17c3ee52" providerId="Windows Live" clId="Web-{D39D49DA-A686-4770-8C51-66FDCB67A11E}" dt="2021-09-11T14:42:45.510" v="471"/>
          <ac:spMkLst>
            <pc:docMk/>
            <pc:sldMk cId="1425260983" sldId="273"/>
            <ac:spMk id="3" creationId="{34DE8FB5-FACB-4B30-96DC-CDB689F6A6DA}"/>
          </ac:spMkLst>
        </pc:spChg>
        <pc:spChg chg="add del mod ord">
          <ac:chgData name="蔡 念均" userId="0d39c3fd17c3ee52" providerId="Windows Live" clId="Web-{D39D49DA-A686-4770-8C51-66FDCB67A11E}" dt="2021-09-11T14:44:02.059" v="499"/>
          <ac:spMkLst>
            <pc:docMk/>
            <pc:sldMk cId="1425260983" sldId="273"/>
            <ac:spMk id="4" creationId="{2A5EFB3D-E111-458A-95F8-20F97A50A440}"/>
          </ac:spMkLst>
        </pc:spChg>
        <pc:spChg chg="add mod">
          <ac:chgData name="蔡 念均" userId="0d39c3fd17c3ee52" providerId="Windows Live" clId="Web-{D39D49DA-A686-4770-8C51-66FDCB67A11E}" dt="2021-09-11T14:43:28.636" v="498" actId="20577"/>
          <ac:spMkLst>
            <pc:docMk/>
            <pc:sldMk cId="1425260983" sldId="273"/>
            <ac:spMk id="6" creationId="{5F2F329D-987D-47FB-B2DA-AF753F1E1BAE}"/>
          </ac:spMkLst>
        </pc:spChg>
        <pc:spChg chg="add del mod">
          <ac:chgData name="蔡 念均" userId="0d39c3fd17c3ee52" providerId="Windows Live" clId="Web-{D39D49DA-A686-4770-8C51-66FDCB67A11E}" dt="2021-09-11T14:43:18.980" v="491"/>
          <ac:spMkLst>
            <pc:docMk/>
            <pc:sldMk cId="1425260983" sldId="273"/>
            <ac:spMk id="7" creationId="{04EFFCF2-8890-4DD0-AC24-7480B704D589}"/>
          </ac:spMkLst>
        </pc:spChg>
        <pc:picChg chg="add mod ord">
          <ac:chgData name="蔡 念均" userId="0d39c3fd17c3ee52" providerId="Windows Live" clId="Web-{D39D49DA-A686-4770-8C51-66FDCB67A11E}" dt="2021-09-11T14:43:07.167" v="487" actId="1076"/>
          <ac:picMkLst>
            <pc:docMk/>
            <pc:sldMk cId="1425260983" sldId="273"/>
            <ac:picMk id="5" creationId="{9DB7A413-8660-4083-A06F-5CC93EB9F355}"/>
          </ac:picMkLst>
        </pc:picChg>
        <pc:picChg chg="add mod ord">
          <ac:chgData name="蔡 念均" userId="0d39c3fd17c3ee52" providerId="Windows Live" clId="Web-{D39D49DA-A686-4770-8C51-66FDCB67A11E}" dt="2021-09-11T14:44:02.059" v="499"/>
          <ac:picMkLst>
            <pc:docMk/>
            <pc:sldMk cId="1425260983" sldId="273"/>
            <ac:picMk id="8" creationId="{E11AA51A-A123-40AF-A05A-0235AC926D5A}"/>
          </ac:picMkLst>
        </pc:picChg>
      </pc:sldChg>
      <pc:sldChg chg="addSp delSp modSp new del mod modClrScheme chgLayout">
        <pc:chgData name="蔡 念均" userId="0d39c3fd17c3ee52" providerId="Windows Live" clId="Web-{D39D49DA-A686-4770-8C51-66FDCB67A11E}" dt="2021-09-11T14:53:53.088" v="560"/>
        <pc:sldMkLst>
          <pc:docMk/>
          <pc:sldMk cId="153794752" sldId="274"/>
        </pc:sldMkLst>
        <pc:spChg chg="mod ord">
          <ac:chgData name="蔡 念均" userId="0d39c3fd17c3ee52" providerId="Windows Live" clId="Web-{D39D49DA-A686-4770-8C51-66FDCB67A11E}" dt="2021-09-11T14:46:01.593" v="519"/>
          <ac:spMkLst>
            <pc:docMk/>
            <pc:sldMk cId="153794752" sldId="274"/>
            <ac:spMk id="2" creationId="{C16D5D33-A56E-4817-8466-FB96E1740B67}"/>
          </ac:spMkLst>
        </pc:spChg>
        <pc:spChg chg="mod ord">
          <ac:chgData name="蔡 念均" userId="0d39c3fd17c3ee52" providerId="Windows Live" clId="Web-{D39D49DA-A686-4770-8C51-66FDCB67A11E}" dt="2021-09-11T14:51:39.491" v="548" actId="20577"/>
          <ac:spMkLst>
            <pc:docMk/>
            <pc:sldMk cId="153794752" sldId="274"/>
            <ac:spMk id="3" creationId="{7DEF93CE-1CCB-4458-BA39-8C1929F4D034}"/>
          </ac:spMkLst>
        </pc:spChg>
        <pc:spChg chg="del">
          <ac:chgData name="蔡 念均" userId="0d39c3fd17c3ee52" providerId="Windows Live" clId="Web-{D39D49DA-A686-4770-8C51-66FDCB67A11E}" dt="2021-09-11T14:46:01.593" v="519"/>
          <ac:spMkLst>
            <pc:docMk/>
            <pc:sldMk cId="153794752" sldId="274"/>
            <ac:spMk id="4" creationId="{4E2843AB-9EE0-4308-89A0-D8ABEDE07C54}"/>
          </ac:spMkLst>
        </pc:spChg>
        <pc:picChg chg="add mod">
          <ac:chgData name="蔡 念均" userId="0d39c3fd17c3ee52" providerId="Windows Live" clId="Web-{D39D49DA-A686-4770-8C51-66FDCB67A11E}" dt="2021-09-11T14:52:46.274" v="551" actId="14100"/>
          <ac:picMkLst>
            <pc:docMk/>
            <pc:sldMk cId="153794752" sldId="274"/>
            <ac:picMk id="5" creationId="{3AEA86EF-4CD0-47F1-BDE7-15B2E36F9D68}"/>
          </ac:picMkLst>
        </pc:picChg>
      </pc:sldChg>
      <pc:sldChg chg="new del">
        <pc:chgData name="蔡 念均" userId="0d39c3fd17c3ee52" providerId="Windows Live" clId="Web-{D39D49DA-A686-4770-8C51-66FDCB67A11E}" dt="2021-09-11T14:24:16.945" v="469"/>
        <pc:sldMkLst>
          <pc:docMk/>
          <pc:sldMk cId="4160880489" sldId="274"/>
        </pc:sldMkLst>
      </pc:sldChg>
      <pc:sldChg chg="addSp delSp modSp new">
        <pc:chgData name="蔡 念均" userId="0d39c3fd17c3ee52" providerId="Windows Live" clId="Web-{D39D49DA-A686-4770-8C51-66FDCB67A11E}" dt="2021-09-11T15:03:09.506" v="598" actId="14100"/>
        <pc:sldMkLst>
          <pc:docMk/>
          <pc:sldMk cId="1423252404" sldId="275"/>
        </pc:sldMkLst>
        <pc:spChg chg="mod">
          <ac:chgData name="蔡 念均" userId="0d39c3fd17c3ee52" providerId="Windows Live" clId="Web-{D39D49DA-A686-4770-8C51-66FDCB67A11E}" dt="2021-09-11T15:03:04.490" v="596" actId="1076"/>
          <ac:spMkLst>
            <pc:docMk/>
            <pc:sldMk cId="1423252404" sldId="275"/>
            <ac:spMk id="2" creationId="{1D2373BE-CDD0-497A-A7DE-6403AB700887}"/>
          </ac:spMkLst>
        </pc:spChg>
        <pc:spChg chg="mod">
          <ac:chgData name="蔡 念均" userId="0d39c3fd17c3ee52" providerId="Windows Live" clId="Web-{D39D49DA-A686-4770-8C51-66FDCB67A11E}" dt="2021-09-11T15:03:09.506" v="598" actId="14100"/>
          <ac:spMkLst>
            <pc:docMk/>
            <pc:sldMk cId="1423252404" sldId="275"/>
            <ac:spMk id="3" creationId="{1136E309-19AB-4A17-8611-D43C07103110}"/>
          </ac:spMkLst>
        </pc:spChg>
        <pc:spChg chg="del">
          <ac:chgData name="蔡 念均" userId="0d39c3fd17c3ee52" providerId="Windows Live" clId="Web-{D39D49DA-A686-4770-8C51-66FDCB67A11E}" dt="2021-09-11T14:53:48.713" v="558"/>
          <ac:spMkLst>
            <pc:docMk/>
            <pc:sldMk cId="1423252404" sldId="275"/>
            <ac:spMk id="4" creationId="{BF160C60-7D73-4390-99FC-E40622017DE5}"/>
          </ac:spMkLst>
        </pc:spChg>
        <pc:picChg chg="add mod">
          <ac:chgData name="蔡 念均" userId="0d39c3fd17c3ee52" providerId="Windows Live" clId="Web-{D39D49DA-A686-4770-8C51-66FDCB67A11E}" dt="2021-09-11T14:59:04.376" v="579" actId="14100"/>
          <ac:picMkLst>
            <pc:docMk/>
            <pc:sldMk cId="1423252404" sldId="275"/>
            <ac:picMk id="6" creationId="{1EA70F2B-ECA9-465D-B5BC-A300778A15D4}"/>
          </ac:picMkLst>
        </pc:picChg>
      </pc:sldChg>
      <pc:sldChg chg="addSp delSp modSp new mod modClrScheme chgLayout">
        <pc:chgData name="蔡 念均" userId="0d39c3fd17c3ee52" providerId="Windows Live" clId="Web-{D39D49DA-A686-4770-8C51-66FDCB67A11E}" dt="2021-09-11T15:24:37.519" v="688" actId="20577"/>
        <pc:sldMkLst>
          <pc:docMk/>
          <pc:sldMk cId="3153126757" sldId="276"/>
        </pc:sldMkLst>
        <pc:spChg chg="mod ord">
          <ac:chgData name="蔡 念均" userId="0d39c3fd17c3ee52" providerId="Windows Live" clId="Web-{D39D49DA-A686-4770-8C51-66FDCB67A11E}" dt="2021-09-11T15:08:10.106" v="615" actId="1076"/>
          <ac:spMkLst>
            <pc:docMk/>
            <pc:sldMk cId="3153126757" sldId="276"/>
            <ac:spMk id="2" creationId="{D370561C-6B32-4AB2-9BAE-D5D6AC53CF13}"/>
          </ac:spMkLst>
        </pc:spChg>
        <pc:spChg chg="del mod ord">
          <ac:chgData name="蔡 念均" userId="0d39c3fd17c3ee52" providerId="Windows Live" clId="Web-{D39D49DA-A686-4770-8C51-66FDCB67A11E}" dt="2021-09-11T15:08:01.200" v="611"/>
          <ac:spMkLst>
            <pc:docMk/>
            <pc:sldMk cId="3153126757" sldId="276"/>
            <ac:spMk id="3" creationId="{8683D5B4-E0AB-4E84-92C4-17E0A1764D95}"/>
          </ac:spMkLst>
        </pc:spChg>
        <pc:spChg chg="mod ord">
          <ac:chgData name="蔡 念均" userId="0d39c3fd17c3ee52" providerId="Windows Live" clId="Web-{D39D49DA-A686-4770-8C51-66FDCB67A11E}" dt="2021-09-11T15:24:37.519" v="688" actId="20577"/>
          <ac:spMkLst>
            <pc:docMk/>
            <pc:sldMk cId="3153126757" sldId="276"/>
            <ac:spMk id="4" creationId="{04397301-B849-467D-B0E1-1B710C6ADEF5}"/>
          </ac:spMkLst>
        </pc:spChg>
        <pc:spChg chg="add mod ord">
          <ac:chgData name="蔡 念均" userId="0d39c3fd17c3ee52" providerId="Windows Live" clId="Web-{D39D49DA-A686-4770-8C51-66FDCB67A11E}" dt="2021-09-11T15:10:07.218" v="644" actId="1076"/>
          <ac:spMkLst>
            <pc:docMk/>
            <pc:sldMk cId="3153126757" sldId="276"/>
            <ac:spMk id="5" creationId="{C79980A0-14B9-4254-9054-D28A63BA13B4}"/>
          </ac:spMkLst>
        </pc:spChg>
        <pc:spChg chg="add mod ord">
          <ac:chgData name="蔡 念均" userId="0d39c3fd17c3ee52" providerId="Windows Live" clId="Web-{D39D49DA-A686-4770-8C51-66FDCB67A11E}" dt="2021-09-11T15:10:17.125" v="648" actId="1076"/>
          <ac:spMkLst>
            <pc:docMk/>
            <pc:sldMk cId="3153126757" sldId="276"/>
            <ac:spMk id="6" creationId="{5AE4CA52-F3DC-4E48-8BE6-633B7CD951A0}"/>
          </ac:spMkLst>
        </pc:spChg>
        <pc:picChg chg="add mod ord">
          <ac:chgData name="蔡 念均" userId="0d39c3fd17c3ee52" providerId="Windows Live" clId="Web-{D39D49DA-A686-4770-8C51-66FDCB67A11E}" dt="2021-09-11T15:10:10.500" v="646" actId="14100"/>
          <ac:picMkLst>
            <pc:docMk/>
            <pc:sldMk cId="3153126757" sldId="276"/>
            <ac:picMk id="7" creationId="{0C70067A-F475-4213-B54D-FFB4D21C00BC}"/>
          </ac:picMkLst>
        </pc:picChg>
      </pc:sldChg>
      <pc:sldChg chg="addSp delSp modSp new">
        <pc:chgData name="蔡 念均" userId="0d39c3fd17c3ee52" providerId="Windows Live" clId="Web-{D39D49DA-A686-4770-8C51-66FDCB67A11E}" dt="2021-09-11T15:26:41.193" v="691" actId="1076"/>
        <pc:sldMkLst>
          <pc:docMk/>
          <pc:sldMk cId="3559680574" sldId="277"/>
        </pc:sldMkLst>
        <pc:spChg chg="mod">
          <ac:chgData name="蔡 念均" userId="0d39c3fd17c3ee52" providerId="Windows Live" clId="Web-{D39D49DA-A686-4770-8C51-66FDCB67A11E}" dt="2021-09-11T15:26:39.256" v="690" actId="1076"/>
          <ac:spMkLst>
            <pc:docMk/>
            <pc:sldMk cId="3559680574" sldId="277"/>
            <ac:spMk id="2" creationId="{DFAF43C7-4265-4FC4-9A69-818331CE66AE}"/>
          </ac:spMkLst>
        </pc:spChg>
        <pc:spChg chg="del">
          <ac:chgData name="蔡 念均" userId="0d39c3fd17c3ee52" providerId="Windows Live" clId="Web-{D39D49DA-A686-4770-8C51-66FDCB67A11E}" dt="2021-09-11T15:16:18.570" v="683"/>
          <ac:spMkLst>
            <pc:docMk/>
            <pc:sldMk cId="3559680574" sldId="277"/>
            <ac:spMk id="3" creationId="{848804C7-AF22-4E76-AD03-BF850CC86480}"/>
          </ac:spMkLst>
        </pc:spChg>
        <pc:picChg chg="add mod ord">
          <ac:chgData name="蔡 念均" userId="0d39c3fd17c3ee52" providerId="Windows Live" clId="Web-{D39D49DA-A686-4770-8C51-66FDCB67A11E}" dt="2021-09-11T15:26:41.193" v="691" actId="1076"/>
          <ac:picMkLst>
            <pc:docMk/>
            <pc:sldMk cId="3559680574" sldId="277"/>
            <ac:picMk id="4" creationId="{F9C25685-6B62-4C27-A9DB-6EB9AC12B2E8}"/>
          </ac:picMkLst>
        </pc:picChg>
      </pc:sldChg>
      <pc:sldChg chg="addSp delSp modSp new mod modClrScheme chgLayout">
        <pc:chgData name="蔡 念均" userId="0d39c3fd17c3ee52" providerId="Windows Live" clId="Web-{D39D49DA-A686-4770-8C51-66FDCB67A11E}" dt="2021-09-11T15:40:32.119" v="830" actId="20577"/>
        <pc:sldMkLst>
          <pc:docMk/>
          <pc:sldMk cId="4293095655" sldId="278"/>
        </pc:sldMkLst>
        <pc:spChg chg="mod ord">
          <ac:chgData name="蔡 念均" userId="0d39c3fd17c3ee52" providerId="Windows Live" clId="Web-{D39D49DA-A686-4770-8C51-66FDCB67A11E}" dt="2021-09-11T15:35:37.909" v="730"/>
          <ac:spMkLst>
            <pc:docMk/>
            <pc:sldMk cId="4293095655" sldId="278"/>
            <ac:spMk id="2" creationId="{1F8A784F-FB82-4656-B5CA-5C19BA04ED3C}"/>
          </ac:spMkLst>
        </pc:spChg>
        <pc:spChg chg="mod ord">
          <ac:chgData name="蔡 念均" userId="0d39c3fd17c3ee52" providerId="Windows Live" clId="Web-{D39D49DA-A686-4770-8C51-66FDCB67A11E}" dt="2021-09-11T15:36:20.879" v="757" actId="20577"/>
          <ac:spMkLst>
            <pc:docMk/>
            <pc:sldMk cId="4293095655" sldId="278"/>
            <ac:spMk id="3" creationId="{9DF3B5D7-56E6-4EF1-9656-7B550BEFA293}"/>
          </ac:spMkLst>
        </pc:spChg>
        <pc:spChg chg="del">
          <ac:chgData name="蔡 念均" userId="0d39c3fd17c3ee52" providerId="Windows Live" clId="Web-{D39D49DA-A686-4770-8C51-66FDCB67A11E}" dt="2021-09-11T15:35:37.909" v="730"/>
          <ac:spMkLst>
            <pc:docMk/>
            <pc:sldMk cId="4293095655" sldId="278"/>
            <ac:spMk id="4" creationId="{D17B2B24-F1E9-402D-A224-933BDB8D1780}"/>
          </ac:spMkLst>
        </pc:spChg>
        <pc:spChg chg="add mod">
          <ac:chgData name="蔡 念均" userId="0d39c3fd17c3ee52" providerId="Windows Live" clId="Web-{D39D49DA-A686-4770-8C51-66FDCB67A11E}" dt="2021-09-11T15:40:11.634" v="817"/>
          <ac:spMkLst>
            <pc:docMk/>
            <pc:sldMk cId="4293095655" sldId="278"/>
            <ac:spMk id="6" creationId="{6422EBB3-7726-402D-A43A-999457AC91E4}"/>
          </ac:spMkLst>
        </pc:spChg>
        <pc:spChg chg="add mod">
          <ac:chgData name="蔡 念均" userId="0d39c3fd17c3ee52" providerId="Windows Live" clId="Web-{D39D49DA-A686-4770-8C51-66FDCB67A11E}" dt="2021-09-11T15:38:43.804" v="786" actId="1076"/>
          <ac:spMkLst>
            <pc:docMk/>
            <pc:sldMk cId="4293095655" sldId="278"/>
            <ac:spMk id="7" creationId="{2E9DBAAD-EC83-496C-816F-AE7525DCC481}"/>
          </ac:spMkLst>
        </pc:spChg>
        <pc:spChg chg="add mod">
          <ac:chgData name="蔡 念均" userId="0d39c3fd17c3ee52" providerId="Windows Live" clId="Web-{D39D49DA-A686-4770-8C51-66FDCB67A11E}" dt="2021-09-11T15:38:58.914" v="791" actId="1076"/>
          <ac:spMkLst>
            <pc:docMk/>
            <pc:sldMk cId="4293095655" sldId="278"/>
            <ac:spMk id="8" creationId="{F3C1A89C-BAF6-44C3-8922-333EF5BE3D18}"/>
          </ac:spMkLst>
        </pc:spChg>
        <pc:spChg chg="add mod">
          <ac:chgData name="蔡 念均" userId="0d39c3fd17c3ee52" providerId="Windows Live" clId="Web-{D39D49DA-A686-4770-8C51-66FDCB67A11E}" dt="2021-09-11T15:40:15.947" v="818" actId="1076"/>
          <ac:spMkLst>
            <pc:docMk/>
            <pc:sldMk cId="4293095655" sldId="278"/>
            <ac:spMk id="9" creationId="{4BCC2A1E-458C-4A07-96F3-3B111C573AB8}"/>
          </ac:spMkLst>
        </pc:spChg>
        <pc:spChg chg="add mod">
          <ac:chgData name="蔡 念均" userId="0d39c3fd17c3ee52" providerId="Windows Live" clId="Web-{D39D49DA-A686-4770-8C51-66FDCB67A11E}" dt="2021-09-11T15:39:44.899" v="809" actId="688"/>
          <ac:spMkLst>
            <pc:docMk/>
            <pc:sldMk cId="4293095655" sldId="278"/>
            <ac:spMk id="10" creationId="{0A0B525E-B215-48AF-B142-E1D23581312B}"/>
          </ac:spMkLst>
        </pc:spChg>
        <pc:spChg chg="add mod">
          <ac:chgData name="蔡 念均" userId="0d39c3fd17c3ee52" providerId="Windows Live" clId="Web-{D39D49DA-A686-4770-8C51-66FDCB67A11E}" dt="2021-09-11T15:40:32.119" v="830" actId="20577"/>
          <ac:spMkLst>
            <pc:docMk/>
            <pc:sldMk cId="4293095655" sldId="278"/>
            <ac:spMk id="11" creationId="{A2E46CC2-C6BD-4A9C-BDDB-FA0AF52CAA99}"/>
          </ac:spMkLst>
        </pc:spChg>
        <pc:cxnChg chg="add del mod">
          <ac:chgData name="蔡 念均" userId="0d39c3fd17c3ee52" providerId="Windows Live" clId="Web-{D39D49DA-A686-4770-8C51-66FDCB67A11E}" dt="2021-09-11T15:38:47.210" v="787"/>
          <ac:cxnSpMkLst>
            <pc:docMk/>
            <pc:sldMk cId="4293095655" sldId="278"/>
            <ac:cxnSpMk id="5" creationId="{67FA0B01-2831-461C-8A38-6447B304CC14}"/>
          </ac:cxnSpMkLst>
        </pc:cxnChg>
      </pc:sldChg>
      <pc:sldChg chg="new del">
        <pc:chgData name="蔡 念均" userId="0d39c3fd17c3ee52" providerId="Windows Live" clId="Web-{D39D49DA-A686-4770-8C51-66FDCB67A11E}" dt="2021-09-11T15:46:09.595" v="850"/>
        <pc:sldMkLst>
          <pc:docMk/>
          <pc:sldMk cId="250498477" sldId="279"/>
        </pc:sldMkLst>
      </pc:sldChg>
      <pc:sldChg chg="addSp delSp modSp new mod modClrScheme chgLayout">
        <pc:chgData name="蔡 念均" userId="0d39c3fd17c3ee52" providerId="Windows Live" clId="Web-{D39D49DA-A686-4770-8C51-66FDCB67A11E}" dt="2021-09-11T15:46:50.096" v="864"/>
        <pc:sldMkLst>
          <pc:docMk/>
          <pc:sldMk cId="710897573" sldId="280"/>
        </pc:sldMkLst>
        <pc:spChg chg="mod ord">
          <ac:chgData name="蔡 念均" userId="0d39c3fd17c3ee52" providerId="Windows Live" clId="Web-{D39D49DA-A686-4770-8C51-66FDCB67A11E}" dt="2021-09-11T15:46:35.768" v="863"/>
          <ac:spMkLst>
            <pc:docMk/>
            <pc:sldMk cId="710897573" sldId="280"/>
            <ac:spMk id="2" creationId="{7C3E93AE-7E19-4E42-AF4C-02F311818A59}"/>
          </ac:spMkLst>
        </pc:spChg>
        <pc:spChg chg="del mod ord">
          <ac:chgData name="蔡 念均" userId="0d39c3fd17c3ee52" providerId="Windows Live" clId="Web-{D39D49DA-A686-4770-8C51-66FDCB67A11E}" dt="2021-09-11T15:46:50.096" v="864"/>
          <ac:spMkLst>
            <pc:docMk/>
            <pc:sldMk cId="710897573" sldId="280"/>
            <ac:spMk id="3" creationId="{1777C50C-9DF6-44D3-80BD-DB9A1B7D47A1}"/>
          </ac:spMkLst>
        </pc:spChg>
        <pc:spChg chg="del">
          <ac:chgData name="蔡 念均" userId="0d39c3fd17c3ee52" providerId="Windows Live" clId="Web-{D39D49DA-A686-4770-8C51-66FDCB67A11E}" dt="2021-09-11T15:46:35.768" v="863"/>
          <ac:spMkLst>
            <pc:docMk/>
            <pc:sldMk cId="710897573" sldId="280"/>
            <ac:spMk id="4" creationId="{315C61DC-86DC-4B86-B166-347E5381C169}"/>
          </ac:spMkLst>
        </pc:spChg>
        <pc:picChg chg="add mod ord">
          <ac:chgData name="蔡 念均" userId="0d39c3fd17c3ee52" providerId="Windows Live" clId="Web-{D39D49DA-A686-4770-8C51-66FDCB67A11E}" dt="2021-09-11T15:46:50.096" v="864"/>
          <ac:picMkLst>
            <pc:docMk/>
            <pc:sldMk cId="710897573" sldId="280"/>
            <ac:picMk id="5" creationId="{51B4DD16-63DC-43C1-8A2E-E766D530CFB7}"/>
          </ac:picMkLst>
        </pc:picChg>
      </pc:sldChg>
      <pc:sldChg chg="new">
        <pc:chgData name="蔡 念均" userId="0d39c3fd17c3ee52" providerId="Windows Live" clId="Web-{D39D49DA-A686-4770-8C51-66FDCB67A11E}" dt="2021-09-11T15:48:37.755" v="865"/>
        <pc:sldMkLst>
          <pc:docMk/>
          <pc:sldMk cId="619465876" sldId="281"/>
        </pc:sldMkLst>
      </pc:sldChg>
      <pc:sldChg chg="modSp new">
        <pc:chgData name="蔡 念均" userId="0d39c3fd17c3ee52" providerId="Windows Live" clId="Web-{D39D49DA-A686-4770-8C51-66FDCB67A11E}" dt="2021-09-11T15:49:01.880" v="879" actId="20577"/>
        <pc:sldMkLst>
          <pc:docMk/>
          <pc:sldMk cId="1421526361" sldId="282"/>
        </pc:sldMkLst>
        <pc:spChg chg="mod">
          <ac:chgData name="蔡 念均" userId="0d39c3fd17c3ee52" providerId="Windows Live" clId="Web-{D39D49DA-A686-4770-8C51-66FDCB67A11E}" dt="2021-09-11T15:49:01.880" v="879" actId="20577"/>
          <ac:spMkLst>
            <pc:docMk/>
            <pc:sldMk cId="1421526361" sldId="282"/>
            <ac:spMk id="2" creationId="{1C7A8386-F14A-4350-B154-47383909A236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0523E89-4FFC-4247-A3AA-AB29A51CE851}" type="datetime1">
              <a:rPr lang="zh-TW" altLang="en-US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2021/9/11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7E03411-58E2-43FD-AE1D-AD77DFF8CB20}" type="slidenum">
              <a:rPr lang="en-US" altLang="zh-TW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‹#›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aseline="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noProof="0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aseline="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6A197B2F-BFB6-48F5-BEE6-2DF90332C4E6}" type="datetime1">
              <a:rPr lang="zh-TW" altLang="en-US" noProof="0" smtClean="0"/>
              <a:t>2021/9/11</a:t>
            </a:fld>
            <a:endParaRPr lang="zh-TW" altLang="en-US" noProof="0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noProof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aseline="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noProof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aseline="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C8DC57A8-AE18-4654-B6AF-04B3577165BE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 baseline="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1pPr>
    <a:lvl2pPr marL="457200" algn="l" defTabSz="914400" rtl="0" eaLnBrk="1" latinLnBrk="0" hangingPunct="1">
      <a:defRPr sz="1200" kern="1200" baseline="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2pPr>
    <a:lvl3pPr marL="914400" algn="l" defTabSz="914400" rtl="0" eaLnBrk="1" latinLnBrk="0" hangingPunct="1">
      <a:defRPr sz="1200" kern="1200" baseline="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3pPr>
    <a:lvl4pPr marL="1371600" algn="l" defTabSz="914400" rtl="0" eaLnBrk="1" latinLnBrk="0" hangingPunct="1">
      <a:defRPr sz="1200" kern="1200" baseline="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4pPr>
    <a:lvl5pPr marL="1828800" algn="l" defTabSz="914400" rtl="0" eaLnBrk="1" latinLnBrk="0" hangingPunct="1">
      <a:defRPr sz="1200" kern="1200" baseline="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DC57A8-AE18-4654-B6AF-04B3577165BE}" type="slidenum">
              <a:rPr lang="en-US" altLang="zh-TW" smtClean="0"/>
              <a:pPr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16091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DC57A8-AE18-4654-B6AF-04B3577165BE}" type="slidenum">
              <a:rPr lang="en-US" altLang="zh-TW" smtClean="0"/>
              <a:pPr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80182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DC57A8-AE18-4654-B6AF-04B3577165BE}" type="slidenum">
              <a:rPr lang="en-US" altLang="zh-TW" smtClean="0"/>
              <a:pPr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29520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DC57A8-AE18-4654-B6AF-04B3577165BE}" type="slidenum">
              <a:rPr lang="en-US" altLang="zh-TW" smtClean="0"/>
              <a:pPr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236435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DC57A8-AE18-4654-B6AF-04B3577165BE}" type="slidenum">
              <a:rPr lang="en-US" altLang="zh-TW" smtClean="0"/>
              <a:pPr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3283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 anchor="b">
            <a:normAutofit/>
          </a:bodyPr>
          <a:lstStyle>
            <a:lvl1pPr algn="l">
              <a:defRPr sz="5400" baseline="0"/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 hasCustomPrompt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24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zh-TW" altLang="en-US" noProof="0"/>
              <a:t>按一下以編輯母片副標題樣式</a:t>
            </a:r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含標題的三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baseline="0">
                <a:ea typeface="Microsoft JhengHei UI" panose="020B0604030504040204" pitchFamily="34" charset="-120"/>
              </a:defRPr>
            </a:lvl1pPr>
          </a:lstStyle>
          <a:p>
            <a:fld id="{5B70420F-014A-4011-9EE5-795E3B28CA2D}" type="datetime1">
              <a:rPr lang="zh-TW" altLang="en-US" noProof="0" smtClean="0"/>
              <a:t>2021/9/11</a:t>
            </a:fld>
            <a:endParaRPr lang="zh-TW" altLang="en-US" noProof="0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baseline="0">
                <a:ea typeface="Microsoft JhengHei UI" panose="020B0604030504040204" pitchFamily="34" charset="-120"/>
              </a:defRPr>
            </a:lvl1pPr>
          </a:lstStyle>
          <a:p>
            <a:endParaRPr lang="zh-TW" altLang="en-US" noProof="0"/>
          </a:p>
        </p:txBody>
      </p:sp>
      <p:sp>
        <p:nvSpPr>
          <p:cNvPr id="8" name="投影片編號預留位置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baseline="0">
                <a:ea typeface="Microsoft JhengHei UI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  <p:grpSp>
        <p:nvGrpSpPr>
          <p:cNvPr id="84" name="群組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baseline="0" noProof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86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baseline="0" noProof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87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baseline="0" noProof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88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baseline="0" noProof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89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baseline="0" noProof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90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baseline="0" noProof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91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baseline="0" noProof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92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baseline="0" noProof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93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baseline="0" noProof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94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baseline="0" noProof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95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baseline="0" noProof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96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baseline="0" noProof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</p:grpSp>
      <p:sp>
        <p:nvSpPr>
          <p:cNvPr id="97" name="圖片版面配置區 33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 baseline="0">
                <a:ea typeface="Microsoft JhengHei UI" panose="020B0604030504040204" pitchFamily="34" charset="-120"/>
              </a:defRPr>
            </a:lvl1pPr>
          </a:lstStyle>
          <a:p>
            <a:pPr rtl="0"/>
            <a:endParaRPr lang="zh-TW" altLang="en-US" noProof="0"/>
          </a:p>
        </p:txBody>
      </p:sp>
      <p:grpSp>
        <p:nvGrpSpPr>
          <p:cNvPr id="98" name="群組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baseline="0" noProof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00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baseline="0" noProof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01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baseline="0" noProof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02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baseline="0" noProof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03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baseline="0" noProof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04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baseline="0" noProof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05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baseline="0" noProof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06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baseline="0" noProof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07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baseline="0" noProof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08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baseline="0" noProof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09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baseline="0" noProof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10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baseline="0" noProof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</p:grpSp>
      <p:sp>
        <p:nvSpPr>
          <p:cNvPr id="111" name="圖片版面配置區 33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 baseline="0">
                <a:ea typeface="Microsoft JhengHei UI" panose="020B0604030504040204" pitchFamily="34" charset="-120"/>
              </a:defRPr>
            </a:lvl1pPr>
          </a:lstStyle>
          <a:p>
            <a:pPr rtl="0"/>
            <a:endParaRPr lang="zh-TW" altLang="en-US" noProof="0"/>
          </a:p>
        </p:txBody>
      </p:sp>
      <p:grpSp>
        <p:nvGrpSpPr>
          <p:cNvPr id="112" name="群組 111"/>
          <p:cNvGrpSpPr/>
          <p:nvPr/>
        </p:nvGrpSpPr>
        <p:grpSpPr>
          <a:xfrm>
            <a:off x="5322489" y="34361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baseline="0" noProof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14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baseline="0" noProof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15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baseline="0" noProof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16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baseline="0" noProof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17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baseline="0" noProof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18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baseline="0" noProof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19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baseline="0" noProof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20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baseline="0" noProof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21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baseline="0" noProof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22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baseline="0" noProof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23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baseline="0" noProof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24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baseline="0" noProof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</p:grpSp>
      <p:sp>
        <p:nvSpPr>
          <p:cNvPr id="125" name="圖片版面配置區 33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6465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 baseline="0">
                <a:ea typeface="Microsoft JhengHei UI" panose="020B0604030504040204" pitchFamily="34" charset="-120"/>
              </a:defRPr>
            </a:lvl1pPr>
          </a:lstStyle>
          <a:p>
            <a:pPr rtl="0"/>
            <a:endParaRPr lang="zh-TW" altLang="en-US" noProof="0"/>
          </a:p>
        </p:txBody>
      </p:sp>
      <p:sp>
        <p:nvSpPr>
          <p:cNvPr id="126" name="文字版面配置區 3"/>
          <p:cNvSpPr>
            <a:spLocks noGrp="1"/>
          </p:cNvSpPr>
          <p:nvPr>
            <p:ph type="body" sz="half" idx="21"/>
          </p:nvPr>
        </p:nvSpPr>
        <p:spPr>
          <a:xfrm>
            <a:off x="9066214" y="2048893"/>
            <a:ext cx="2286000" cy="2514599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1600"/>
              </a:spcBef>
              <a:buNone/>
              <a:defRPr sz="1600" baseline="0">
                <a:ea typeface="Microsoft JhengHei UI" panose="020B0604030504040204" pitchFamily="34" charset="-12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>
              <a:defRPr sz="3600" baseline="0"/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>
              <a:defRPr sz="2400" baseline="0"/>
            </a:lvl1pPr>
            <a:lvl2pPr>
              <a:defRPr sz="2000" baseline="0"/>
            </a:lvl2pPr>
            <a:lvl3pPr>
              <a:defRPr sz="1800" baseline="0"/>
            </a:lvl3pPr>
            <a:lvl4pPr>
              <a:defRPr sz="1600" baseline="0"/>
            </a:lvl4pPr>
            <a:lvl5pPr>
              <a:defRPr sz="1600" baseline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>
              <a:buNone/>
              <a:defRPr sz="18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 rtlCol="0"/>
          <a:lstStyle>
            <a:lvl1pPr>
              <a:defRPr baseline="0"/>
            </a:lvl1pPr>
          </a:lstStyle>
          <a:p>
            <a:fld id="{771B9F21-5D92-4FB3-A58D-06BADD6D96C2}" type="datetime1">
              <a:rPr lang="zh-TW" altLang="en-US" noProof="0" smtClean="0"/>
              <a:t>2021/9/11</a:t>
            </a:fld>
            <a:endParaRPr lang="zh-TW" altLang="en-US" noProof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baseline="0"/>
            </a:lvl1pPr>
          </a:lstStyle>
          <a:p>
            <a:endParaRPr lang="zh-TW" altLang="en-US" noProof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>
              <a:defRPr baseline="0"/>
            </a:lvl1pPr>
          </a:lstStyle>
          <a:p>
            <a:fld id="{022B156B-59AE-415F-B24B-8756D48BB977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群組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手繪多邊形​​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baseline="0" noProof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0" name="手繪多邊形​​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baseline="0" noProof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grpSp>
          <p:nvGrpSpPr>
            <p:cNvPr id="11" name="群組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手繪多邊形​​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baseline="0" noProof="0"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</p:txBody>
          </p:sp>
          <p:sp>
            <p:nvSpPr>
              <p:cNvPr id="21" name="手繪多邊形​​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baseline="0" noProof="0"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</p:txBody>
          </p:sp>
        </p:grpSp>
        <p:sp>
          <p:nvSpPr>
            <p:cNvPr id="12" name="手繪多邊形​​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baseline="0" noProof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3" name="手繪多邊形​​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baseline="0" noProof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4" name="手繪多邊形​​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baseline="0" noProof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5" name="手繪多邊形​​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baseline="0" noProof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6" name="手繪多邊形​​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baseline="0" noProof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7" name="手繪多邊形​​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baseline="0" noProof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8" name="手繪多邊形​​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baseline="0" noProof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9" name="手繪多邊形​​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baseline="0" noProof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>
              <a:defRPr sz="3600" baseline="0"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>
              <a:buNone/>
              <a:defRPr sz="3200" baseline="0">
                <a:ea typeface="Microsoft JhengHei UI" panose="020B0604030504040204" pitchFamily="34" charset="-12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endParaRPr lang="zh-TW" altLang="en-US" noProof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>
              <a:buNone/>
              <a:defRPr sz="1800" baseline="0">
                <a:ea typeface="Microsoft JhengHei UI" panose="020B0604030504040204" pitchFamily="34" charset="-12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baseline="0">
                <a:ea typeface="Microsoft JhengHei UI" panose="020B0604030504040204" pitchFamily="34" charset="-120"/>
              </a:defRPr>
            </a:lvl1pPr>
          </a:lstStyle>
          <a:p>
            <a:fld id="{4A1233BF-47B5-47D9-8ED3-A865A8C21F19}" type="datetime1">
              <a:rPr lang="zh-TW" altLang="en-US" noProof="0" smtClean="0"/>
              <a:t>2021/9/11</a:t>
            </a:fld>
            <a:endParaRPr lang="zh-TW" altLang="en-US" noProof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baseline="0">
                <a:ea typeface="Microsoft JhengHei UI" panose="020B0604030504040204" pitchFamily="34" charset="-120"/>
              </a:defRPr>
            </a:lvl1pPr>
          </a:lstStyle>
          <a:p>
            <a:endParaRPr lang="zh-TW" altLang="en-US" noProof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baseline="0">
                <a:ea typeface="Microsoft JhengHei UI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baseline="0"/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baseline="0"/>
            </a:lvl1pPr>
          </a:lstStyle>
          <a:p>
            <a:fld id="{8249D4B7-9F54-4144-9E42-A2238B98B3F8}" type="datetime1">
              <a:rPr lang="zh-TW" altLang="en-US" noProof="0" smtClean="0"/>
              <a:t>2021/9/11</a:t>
            </a:fld>
            <a:endParaRPr lang="zh-TW" altLang="en-US" noProof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baseline="0"/>
            </a:lvl1pPr>
          </a:lstStyle>
          <a:p>
            <a:endParaRPr lang="zh-TW" altLang="en-US" noProof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baseline="0"/>
            </a:lvl1pPr>
          </a:lstStyle>
          <a:p>
            <a:fld id="{022B156B-59AE-415F-B24B-8756D48BB977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>
            <a:lvl1pPr>
              <a:defRPr baseline="0"/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baseline="0"/>
            </a:lvl1pPr>
          </a:lstStyle>
          <a:p>
            <a:fld id="{C961533C-0613-4178-A6D6-5B15A4DA27E6}" type="datetime1">
              <a:rPr lang="zh-TW" altLang="en-US" noProof="0" smtClean="0"/>
              <a:t>2021/9/11</a:t>
            </a:fld>
            <a:endParaRPr lang="zh-TW" altLang="en-US" noProof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baseline="0"/>
            </a:lvl1pPr>
          </a:lstStyle>
          <a:p>
            <a:endParaRPr lang="zh-TW" altLang="en-US" noProof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baseline="0"/>
            </a:lvl1pPr>
          </a:lstStyle>
          <a:p>
            <a:fld id="{022B156B-59AE-415F-B24B-8756D48BB977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baseline="0"/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baseline="0"/>
            </a:lvl1pPr>
          </a:lstStyle>
          <a:p>
            <a:fld id="{D92CA728-211C-4E57-92B9-DDC9AD3546A3}" type="datetime1">
              <a:rPr lang="zh-TW" altLang="en-US" noProof="0" smtClean="0"/>
              <a:t>2021/9/11</a:t>
            </a:fld>
            <a:endParaRPr lang="zh-TW" altLang="en-US" noProof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baseline="0"/>
            </a:lvl1pPr>
          </a:lstStyle>
          <a:p>
            <a:endParaRPr lang="zh-TW" altLang="en-US" noProof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baseline="0"/>
            </a:lvl1pPr>
          </a:lstStyle>
          <a:p>
            <a:fld id="{022B156B-59AE-415F-B24B-8756D48BB977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>
              <a:defRPr sz="4400" baseline="0"/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>
              <a:spcBef>
                <a:spcPts val="0"/>
              </a:spcBef>
              <a:buNone/>
              <a:defRPr sz="24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baseline="0"/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baseline="0"/>
            </a:lvl1pPr>
          </a:lstStyle>
          <a:p>
            <a:fld id="{AD382B54-F00B-4DD6-85B5-F1B635E3F41D}" type="datetime1">
              <a:rPr lang="zh-TW" altLang="en-US" noProof="0" smtClean="0"/>
              <a:t>2021/9/11</a:t>
            </a:fld>
            <a:endParaRPr lang="zh-TW" altLang="en-US" noProof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baseline="0"/>
            </a:lvl1pPr>
          </a:lstStyle>
          <a:p>
            <a:endParaRPr lang="zh-TW" altLang="en-US" noProof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baseline="0"/>
            </a:lvl1pPr>
          </a:lstStyle>
          <a:p>
            <a:fld id="{022B156B-59AE-415F-B24B-8756D48BB977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baseline="0"/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>
              <a:spcBef>
                <a:spcPts val="0"/>
              </a:spcBef>
              <a:buNone/>
              <a:defRPr sz="24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>
              <a:spcBef>
                <a:spcPts val="0"/>
              </a:spcBef>
              <a:buNone/>
              <a:defRPr sz="24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baseline="0"/>
            </a:lvl1pPr>
          </a:lstStyle>
          <a:p>
            <a:fld id="{B625D466-0B38-44F1-92D6-F0573AB2B632}" type="datetime1">
              <a:rPr lang="zh-TW" altLang="en-US" noProof="0" smtClean="0"/>
              <a:t>2021/9/11</a:t>
            </a:fld>
            <a:endParaRPr lang="zh-TW" altLang="en-US" noProof="0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baseline="0"/>
            </a:lvl1pPr>
          </a:lstStyle>
          <a:p>
            <a:endParaRPr lang="zh-TW" altLang="en-US" noProof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baseline="0"/>
            </a:lvl1pPr>
          </a:lstStyle>
          <a:p>
            <a:fld id="{022B156B-59AE-415F-B24B-8756D48BB977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baseline="0"/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baseline="0"/>
            </a:lvl1pPr>
          </a:lstStyle>
          <a:p>
            <a:fld id="{DA20F031-883B-40C3-B436-5F84523E3E37}" type="datetime1">
              <a:rPr lang="zh-TW" altLang="en-US" noProof="0" smtClean="0"/>
              <a:t>2021/9/11</a:t>
            </a:fld>
            <a:endParaRPr lang="zh-TW" altLang="en-US" noProof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baseline="0"/>
            </a:lvl1pPr>
          </a:lstStyle>
          <a:p>
            <a:endParaRPr lang="zh-TW" altLang="en-US" noProof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baseline="0"/>
            </a:lvl1pPr>
          </a:lstStyle>
          <a:p>
            <a:fld id="{022B156B-59AE-415F-B24B-8756D48BB977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baseline="0"/>
            </a:lvl1pPr>
          </a:lstStyle>
          <a:p>
            <a:fld id="{97452802-877A-49D3-B21C-9DD9D639E680}" type="datetime1">
              <a:rPr lang="zh-TW" altLang="en-US" noProof="0" smtClean="0"/>
              <a:t>2021/9/11</a:t>
            </a:fld>
            <a:endParaRPr lang="zh-TW" altLang="en-US" noProof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baseline="0"/>
            </a:lvl1pPr>
          </a:lstStyle>
          <a:p>
            <a:endParaRPr lang="zh-TW" altLang="en-US" noProof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baseline="0"/>
            </a:lvl1pPr>
          </a:lstStyle>
          <a:p>
            <a:fld id="{022B156B-59AE-415F-B24B-8756D48BB977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含標題的兩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baseline="0">
                <a:ea typeface="Microsoft JhengHei UI" panose="020B0604030504040204" pitchFamily="34" charset="-120"/>
              </a:defRPr>
            </a:lvl1pPr>
          </a:lstStyle>
          <a:p>
            <a:fld id="{8DFEAD91-20B5-46CE-8FDF-762BC4D5D0E6}" type="datetime1">
              <a:rPr lang="zh-TW" altLang="en-US" noProof="0" smtClean="0"/>
              <a:t>2021/9/11</a:t>
            </a:fld>
            <a:endParaRPr lang="zh-TW" altLang="en-US" noProof="0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baseline="0">
                <a:ea typeface="Microsoft JhengHei UI" panose="020B0604030504040204" pitchFamily="34" charset="-120"/>
              </a:defRPr>
            </a:lvl1pPr>
          </a:lstStyle>
          <a:p>
            <a:endParaRPr lang="zh-TW" altLang="en-US" noProof="0"/>
          </a:p>
        </p:txBody>
      </p:sp>
      <p:sp>
        <p:nvSpPr>
          <p:cNvPr id="8" name="投影片編號預留位置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baseline="0">
                <a:ea typeface="Microsoft JhengHei UI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  <p:grpSp>
        <p:nvGrpSpPr>
          <p:cNvPr id="9" name="群組 8"/>
          <p:cNvGrpSpPr/>
          <p:nvPr/>
        </p:nvGrpSpPr>
        <p:grpSpPr>
          <a:xfrm>
            <a:off x="574431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baseline="0" noProof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1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baseline="0" noProof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2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baseline="0" noProof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3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baseline="0" noProof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4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baseline="0" noProof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5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baseline="0" noProof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6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baseline="0" noProof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7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baseline="0" noProof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8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baseline="0" noProof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9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baseline="0" noProof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0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baseline="0" noProof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1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baseline="0" noProof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</p:grpSp>
      <p:grpSp>
        <p:nvGrpSpPr>
          <p:cNvPr id="22" name="群組 21"/>
          <p:cNvGrpSpPr/>
          <p:nvPr/>
        </p:nvGrpSpPr>
        <p:grpSpPr>
          <a:xfrm>
            <a:off x="6285120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baseline="0" noProof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4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baseline="0" noProof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5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baseline="0" noProof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6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baseline="0" noProof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7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baseline="0" noProof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8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baseline="0" noProof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9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baseline="0" noProof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0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baseline="0" noProof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1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baseline="0" noProof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2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baseline="0" noProof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3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baseline="0" noProof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4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baseline="0" noProof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</p:grpSp>
      <p:sp>
        <p:nvSpPr>
          <p:cNvPr id="36" name="圖片版面配置區 33"/>
          <p:cNvSpPr>
            <a:spLocks noGrp="1" noChangeAspect="1"/>
          </p:cNvSpPr>
          <p:nvPr>
            <p:ph type="pic" sz="quarter" idx="17"/>
          </p:nvPr>
        </p:nvSpPr>
        <p:spPr>
          <a:xfrm>
            <a:off x="833620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 baseline="0">
                <a:ea typeface="Microsoft JhengHei UI" panose="020B0604030504040204" pitchFamily="34" charset="-120"/>
              </a:defRPr>
            </a:lvl1pPr>
          </a:lstStyle>
          <a:p>
            <a:pPr rtl="0"/>
            <a:endParaRPr lang="zh-TW" altLang="en-US" noProof="0"/>
          </a:p>
        </p:txBody>
      </p:sp>
      <p:sp>
        <p:nvSpPr>
          <p:cNvPr id="37" name="圖片版面配置區 33"/>
          <p:cNvSpPr>
            <a:spLocks noGrp="1" noChangeAspect="1"/>
          </p:cNvSpPr>
          <p:nvPr>
            <p:ph type="pic" sz="quarter" idx="18"/>
          </p:nvPr>
        </p:nvSpPr>
        <p:spPr>
          <a:xfrm>
            <a:off x="6544309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 baseline="0">
                <a:ea typeface="Microsoft JhengHei UI" panose="020B0604030504040204" pitchFamily="34" charset="-120"/>
              </a:defRPr>
            </a:lvl1pPr>
          </a:lstStyle>
          <a:p>
            <a:pPr rtl="0"/>
            <a:endParaRPr lang="zh-TW" altLang="en-US" noProof="0"/>
          </a:p>
        </p:txBody>
      </p:sp>
      <p:sp>
        <p:nvSpPr>
          <p:cNvPr id="39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052423" y="4648200"/>
            <a:ext cx="4368980" cy="1295400"/>
          </a:xfrm>
        </p:spPr>
        <p:txBody>
          <a:bodyPr rtlCol="0">
            <a:normAutofit/>
          </a:bodyPr>
          <a:lstStyle>
            <a:lvl1pPr marL="0" indent="0">
              <a:spcBef>
                <a:spcPts val="1600"/>
              </a:spcBef>
              <a:buNone/>
              <a:defRPr sz="1600" baseline="0">
                <a:ea typeface="Microsoft JhengHei UI" panose="020B0604030504040204" pitchFamily="34" charset="-12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40" name="文字預留位置 3"/>
          <p:cNvSpPr>
            <a:spLocks noGrp="1"/>
          </p:cNvSpPr>
          <p:nvPr>
            <p:ph type="body" sz="half" idx="19"/>
          </p:nvPr>
        </p:nvSpPr>
        <p:spPr>
          <a:xfrm>
            <a:off x="6742908" y="4648200"/>
            <a:ext cx="4368980" cy="1295400"/>
          </a:xfrm>
        </p:spPr>
        <p:txBody>
          <a:bodyPr rtlCol="0">
            <a:normAutofit/>
          </a:bodyPr>
          <a:lstStyle>
            <a:lvl1pPr marL="0" indent="0">
              <a:spcBef>
                <a:spcPts val="1600"/>
              </a:spcBef>
              <a:buNone/>
              <a:defRPr sz="1600" baseline="0">
                <a:ea typeface="Microsoft JhengHei UI" panose="020B0604030504040204" pitchFamily="34" charset="-12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含標題的三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baseline="0">
                <a:ea typeface="Microsoft JhengHei UI" panose="020B0604030504040204" pitchFamily="34" charset="-120"/>
              </a:defRPr>
            </a:lvl1pPr>
          </a:lstStyle>
          <a:p>
            <a:fld id="{C92E205C-4AFC-416D-859F-20806D6D12D8}" type="datetime1">
              <a:rPr lang="zh-TW" altLang="en-US" noProof="0" smtClean="0"/>
              <a:t>2021/9/11</a:t>
            </a:fld>
            <a:endParaRPr lang="zh-TW" altLang="en-US" noProof="0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baseline="0">
                <a:ea typeface="Microsoft JhengHei UI" panose="020B0604030504040204" pitchFamily="34" charset="-120"/>
              </a:defRPr>
            </a:lvl1pPr>
          </a:lstStyle>
          <a:p>
            <a:endParaRPr lang="zh-TW" altLang="en-US" noProof="0"/>
          </a:p>
        </p:txBody>
      </p:sp>
      <p:sp>
        <p:nvSpPr>
          <p:cNvPr id="8" name="投影片編號預留位置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baseline="0">
                <a:ea typeface="Microsoft JhengHei UI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  <p:grpSp>
        <p:nvGrpSpPr>
          <p:cNvPr id="35" name="群組 34"/>
          <p:cNvGrpSpPr>
            <a:grpSpLocks noChangeAspect="1"/>
          </p:cNvGrpSpPr>
          <p:nvPr/>
        </p:nvGrpSpPr>
        <p:grpSpPr>
          <a:xfrm rot="5400000">
            <a:off x="4030971" y="647727"/>
            <a:ext cx="4116828" cy="338328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8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baseline="0" noProof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41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baseline="0" noProof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42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baseline="0" noProof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43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baseline="0" noProof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44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baseline="0" noProof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45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baseline="0" noProof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46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baseline="0" noProof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47" name="手繪多邊形​​(F)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baseline="0" noProof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48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baseline="0" noProof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49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baseline="0" noProof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50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baseline="0" noProof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51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baseline="0" noProof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</p:grpSp>
      <p:grpSp>
        <p:nvGrpSpPr>
          <p:cNvPr id="52" name="群組 51"/>
          <p:cNvGrpSpPr>
            <a:grpSpLocks noChangeAspect="1"/>
          </p:cNvGrpSpPr>
          <p:nvPr/>
        </p:nvGrpSpPr>
        <p:grpSpPr>
          <a:xfrm rot="5400000">
            <a:off x="263071" y="1127733"/>
            <a:ext cx="4114800" cy="3381614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baseline="0" noProof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54" name="手繪多邊形​​(F)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baseline="0" noProof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55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baseline="0" noProof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56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baseline="0" noProof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57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baseline="0" noProof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58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baseline="0" noProof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59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baseline="0" noProof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60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baseline="0" noProof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61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baseline="0" noProof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62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baseline="0" noProof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63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baseline="0" noProof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64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baseline="0" noProof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</p:grpSp>
      <p:grpSp>
        <p:nvGrpSpPr>
          <p:cNvPr id="65" name="群組 64"/>
          <p:cNvGrpSpPr>
            <a:grpSpLocks noChangeAspect="1"/>
          </p:cNvGrpSpPr>
          <p:nvPr/>
        </p:nvGrpSpPr>
        <p:grpSpPr>
          <a:xfrm rot="5400000">
            <a:off x="7803905" y="1127738"/>
            <a:ext cx="4114800" cy="338161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66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baseline="0" noProof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67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baseline="0" noProof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68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baseline="0" noProof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69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baseline="0" noProof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70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baseline="0" noProof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71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baseline="0" noProof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72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baseline="0" noProof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73" name="手繪多邊形​​(F)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baseline="0" noProof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74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baseline="0" noProof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75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baseline="0" noProof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76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baseline="0" noProof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77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baseline="0" noProof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</p:grpSp>
      <p:sp>
        <p:nvSpPr>
          <p:cNvPr id="78" name="圖片版面配置區 33"/>
          <p:cNvSpPr>
            <a:spLocks noGrp="1"/>
          </p:cNvSpPr>
          <p:nvPr>
            <p:ph type="pic" sz="quarter" idx="18"/>
          </p:nvPr>
        </p:nvSpPr>
        <p:spPr>
          <a:xfrm>
            <a:off x="4599885" y="53340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 baseline="0">
                <a:ea typeface="Microsoft JhengHei UI" panose="020B0604030504040204" pitchFamily="34" charset="-120"/>
              </a:defRPr>
            </a:lvl1pPr>
          </a:lstStyle>
          <a:p>
            <a:pPr rtl="0"/>
            <a:endParaRPr lang="zh-TW" altLang="en-US" noProof="0"/>
          </a:p>
        </p:txBody>
      </p:sp>
      <p:sp>
        <p:nvSpPr>
          <p:cNvPr id="79" name="圖片版面配置區 33"/>
          <p:cNvSpPr>
            <a:spLocks noGrp="1"/>
          </p:cNvSpPr>
          <p:nvPr>
            <p:ph type="pic" sz="quarter" idx="19"/>
          </p:nvPr>
        </p:nvSpPr>
        <p:spPr>
          <a:xfrm>
            <a:off x="834571" y="101359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 baseline="0">
                <a:ea typeface="Microsoft JhengHei UI" panose="020B0604030504040204" pitchFamily="34" charset="-120"/>
              </a:defRPr>
            </a:lvl1pPr>
          </a:lstStyle>
          <a:p>
            <a:pPr rtl="0"/>
            <a:endParaRPr lang="zh-TW" altLang="en-US" noProof="0"/>
          </a:p>
        </p:txBody>
      </p:sp>
      <p:sp>
        <p:nvSpPr>
          <p:cNvPr id="80" name="圖片版面配置區 33"/>
          <p:cNvSpPr>
            <a:spLocks noGrp="1"/>
          </p:cNvSpPr>
          <p:nvPr>
            <p:ph type="pic" sz="quarter" idx="20"/>
          </p:nvPr>
        </p:nvSpPr>
        <p:spPr>
          <a:xfrm>
            <a:off x="8375405" y="1013591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 baseline="0">
                <a:ea typeface="Microsoft JhengHei UI" panose="020B0604030504040204" pitchFamily="34" charset="-120"/>
              </a:defRPr>
            </a:lvl1pPr>
          </a:lstStyle>
          <a:p>
            <a:pPr rtl="0"/>
            <a:endParaRPr lang="zh-TW" altLang="en-US" noProof="0"/>
          </a:p>
        </p:txBody>
      </p:sp>
      <p:sp>
        <p:nvSpPr>
          <p:cNvPr id="81" name="文字預留位置 3"/>
          <p:cNvSpPr>
            <a:spLocks noGrp="1"/>
          </p:cNvSpPr>
          <p:nvPr>
            <p:ph type="body" sz="half" idx="2"/>
          </p:nvPr>
        </p:nvSpPr>
        <p:spPr>
          <a:xfrm>
            <a:off x="948871" y="5018002"/>
            <a:ext cx="2743200" cy="914400"/>
          </a:xfrm>
        </p:spPr>
        <p:txBody>
          <a:bodyPr rtlCol="0">
            <a:normAutofit/>
          </a:bodyPr>
          <a:lstStyle>
            <a:lvl1pPr marL="0" indent="0">
              <a:spcBef>
                <a:spcPts val="1600"/>
              </a:spcBef>
              <a:buNone/>
              <a:defRPr sz="1600" baseline="0">
                <a:ea typeface="Microsoft JhengHei UI" panose="020B0604030504040204" pitchFamily="34" charset="-12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82" name="文字版面配置區 3"/>
          <p:cNvSpPr>
            <a:spLocks noGrp="1"/>
          </p:cNvSpPr>
          <p:nvPr>
            <p:ph type="body" sz="half" idx="21"/>
          </p:nvPr>
        </p:nvSpPr>
        <p:spPr>
          <a:xfrm>
            <a:off x="4707208" y="4582378"/>
            <a:ext cx="2743200" cy="914400"/>
          </a:xfrm>
        </p:spPr>
        <p:txBody>
          <a:bodyPr rtlCol="0">
            <a:normAutofit/>
          </a:bodyPr>
          <a:lstStyle>
            <a:lvl1pPr marL="0" indent="0">
              <a:spcBef>
                <a:spcPts val="1600"/>
              </a:spcBef>
              <a:buNone/>
              <a:defRPr sz="1600" baseline="0">
                <a:ea typeface="Microsoft JhengHei UI" panose="020B0604030504040204" pitchFamily="34" charset="-12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83" name="文字預留位置 3"/>
          <p:cNvSpPr>
            <a:spLocks noGrp="1"/>
          </p:cNvSpPr>
          <p:nvPr>
            <p:ph type="body" sz="half" idx="22"/>
          </p:nvPr>
        </p:nvSpPr>
        <p:spPr>
          <a:xfrm>
            <a:off x="8489705" y="5018002"/>
            <a:ext cx="2743200" cy="914400"/>
          </a:xfrm>
        </p:spPr>
        <p:txBody>
          <a:bodyPr rtlCol="0">
            <a:normAutofit/>
          </a:bodyPr>
          <a:lstStyle>
            <a:lvl1pPr marL="0" indent="0">
              <a:spcBef>
                <a:spcPts val="1600"/>
              </a:spcBef>
              <a:buNone/>
              <a:defRPr sz="1600" baseline="0">
                <a:ea typeface="Microsoft JhengHei UI" panose="020B0604030504040204" pitchFamily="34" charset="-12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9C6734C1-7BCC-4453-9383-B545500F6625}" type="datetime1">
              <a:rPr lang="zh-TW" altLang="en-US" noProof="0" smtClean="0"/>
              <a:t>2021/9/11</a:t>
            </a:fld>
            <a:endParaRPr lang="zh-TW" altLang="en-US" noProof="0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noProof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baseline="0">
          <a:solidFill>
            <a:schemeClr val="tx1">
              <a:lumMod val="50000"/>
            </a:schemeClr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g9pgLqPzLBk?feature=oembed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saEnf9rSN04?feature=oembed" TargetMode="Externa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522536" y="609600"/>
            <a:ext cx="8601077" cy="2971800"/>
          </a:xfrm>
        </p:spPr>
        <p:txBody>
          <a:bodyPr rtlCol="0"/>
          <a:lstStyle/>
          <a:p>
            <a:pPr algn="ctr"/>
            <a:r>
              <a:rPr lang="zh-TW" altLang="en-US" sz="6600">
                <a:latin typeface="Microsoft JhengHei UI"/>
                <a:ea typeface="Microsoft JhengHei UI"/>
              </a:rPr>
              <a:t>110學年度興隆國小</a:t>
            </a:r>
            <a:br>
              <a:rPr lang="zh-TW" altLang="en-US" sz="6600" dirty="0">
                <a:latin typeface="Microsoft JhengHei UI"/>
                <a:ea typeface="Microsoft JhengHei UI"/>
              </a:rPr>
            </a:br>
            <a:r>
              <a:rPr lang="zh-TW" altLang="en-US" sz="6600">
                <a:latin typeface="Microsoft JhengHei UI"/>
                <a:ea typeface="Microsoft JhengHei UI"/>
              </a:rPr>
              <a:t>501班親會</a:t>
            </a:r>
            <a:endParaRPr lang="zh-TW" altLang="en-US" sz="660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r" rtl="0"/>
            <a:r>
              <a:rPr lang="zh-TW" altLang="en-US">
                <a:latin typeface="Microsoft JhengHei UI"/>
                <a:ea typeface="Microsoft JhengHei UI"/>
              </a:rPr>
              <a:t>導師:蔡念均</a:t>
            </a:r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370561C-6B32-4AB2-9BAE-D5D6AC53C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7" y="247650"/>
            <a:ext cx="10058402" cy="752475"/>
          </a:xfrm>
        </p:spPr>
        <p:txBody>
          <a:bodyPr/>
          <a:lstStyle/>
          <a:p>
            <a:pPr algn="ctr"/>
            <a:r>
              <a:rPr lang="zh-TW">
                <a:latin typeface="Microsoft JhengHei UI"/>
                <a:ea typeface="Microsoft JhengHei UI"/>
              </a:rPr>
              <a:t>學習共同體下的教學</a:t>
            </a:r>
            <a:r>
              <a:rPr lang="zh-TW" altLang="en-US">
                <a:latin typeface="Microsoft JhengHei UI"/>
                <a:ea typeface="Microsoft JhengHei UI"/>
              </a:rPr>
              <a:t>方式</a:t>
            </a:r>
            <a:endParaRPr lang="zh-TW">
              <a:latin typeface="Microsoft JhengHei UI"/>
              <a:ea typeface="Microsoft JhengHei UI"/>
            </a:endParaRP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C79980A0-14B9-4254-9054-D28A63BA1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3548" y="1052513"/>
            <a:ext cx="4956048" cy="538162"/>
          </a:xfrm>
        </p:spPr>
        <p:txBody>
          <a:bodyPr/>
          <a:lstStyle/>
          <a:p>
            <a:pPr algn="ctr"/>
            <a:r>
              <a:rPr lang="zh-TW" altLang="en-US"/>
              <a:t>座位</a:t>
            </a:r>
            <a:endParaRPr lang="zh-TW"/>
          </a:p>
        </p:txBody>
      </p:sp>
      <p:pic>
        <p:nvPicPr>
          <p:cNvPr id="7" name="圖片 7">
            <a:extLst>
              <a:ext uri="{FF2B5EF4-FFF2-40B4-BE49-F238E27FC236}">
                <a16:creationId xmlns:a16="http://schemas.microsoft.com/office/drawing/2014/main" id="{0C70067A-F475-4213-B54D-FFB4D21C00B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37947" y="1762125"/>
            <a:ext cx="4867275" cy="4781550"/>
          </a:xfrm>
        </p:spPr>
      </p:pic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id="{5AE4CA52-F3DC-4E48-8BE6-633B7CD951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138238"/>
            <a:ext cx="4956048" cy="576262"/>
          </a:xfrm>
        </p:spPr>
        <p:txBody>
          <a:bodyPr/>
          <a:lstStyle/>
          <a:p>
            <a:pPr algn="ctr"/>
            <a:r>
              <a:rPr lang="zh-TW" altLang="en-US">
                <a:latin typeface="Microsoft JhengHei UI"/>
                <a:ea typeface="Microsoft JhengHei UI"/>
              </a:rPr>
              <a:t>流程</a:t>
            </a:r>
            <a:endParaRPr lang="zh-TW" altLang="en-US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04397301-B849-467D-B0E1-1B710C6ADE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19800" y="1762125"/>
            <a:ext cx="6165723" cy="488632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zh-TW">
                <a:latin typeface="Microsoft JhengHei UI"/>
                <a:ea typeface="Microsoft JhengHei UI"/>
              </a:rPr>
              <a:t>每節課的「課堂設計有三要素」：</a:t>
            </a:r>
            <a:endParaRPr lang="zh-TW" altLang="en-US">
              <a:latin typeface="Microsoft JhengHei UI"/>
              <a:ea typeface="Microsoft JhengHei UI"/>
            </a:endParaRPr>
          </a:p>
          <a:p>
            <a:pPr marL="0" indent="0">
              <a:buNone/>
            </a:pPr>
            <a:r>
              <a:rPr lang="en-US" altLang="zh-TW">
                <a:latin typeface="Microsoft JhengHei UI"/>
                <a:ea typeface="Microsoft JhengHei UI"/>
              </a:rPr>
              <a:t>1.</a:t>
            </a:r>
            <a:r>
              <a:rPr lang="zh-TW">
                <a:latin typeface="Microsoft JhengHei UI"/>
                <a:ea typeface="Microsoft JhengHei UI"/>
              </a:rPr>
              <a:t>「導入 該學科課題並舖陳相關知識概念」的「活動學習」（約 15 分鐘）</a:t>
            </a:r>
            <a:endParaRPr lang="zh-TW" altLang="en-US">
              <a:latin typeface="Microsoft JhengHei UI"/>
              <a:ea typeface="Microsoft JhengHei UI"/>
            </a:endParaRPr>
          </a:p>
          <a:p>
            <a:pPr marL="0" indent="0">
              <a:buNone/>
            </a:pPr>
            <a:r>
              <a:rPr lang="en-US" altLang="zh-TW" dirty="0">
                <a:latin typeface="Microsoft JhengHei UI"/>
                <a:ea typeface="Microsoft JhengHei UI"/>
              </a:rPr>
              <a:t>2.</a:t>
            </a:r>
            <a:r>
              <a:rPr lang="zh-TW" dirty="0">
                <a:latin typeface="Microsoft JhengHei UI"/>
                <a:ea typeface="Microsoft JhengHei UI"/>
              </a:rPr>
              <a:t>接著是「採異 質及男女各半，四人為一組」的「協同學習」（約 10 </a:t>
            </a:r>
            <a:r>
              <a:rPr lang="zh-TW">
                <a:latin typeface="Microsoft JhengHei UI"/>
                <a:ea typeface="Microsoft JhengHei UI"/>
              </a:rPr>
              <a:t>分鐘，可依需要調整時間次數）</a:t>
            </a:r>
            <a:endParaRPr lang="zh-TW" altLang="en-US">
              <a:latin typeface="Microsoft JhengHei UI"/>
              <a:ea typeface="Microsoft JhengHei UI"/>
            </a:endParaRPr>
          </a:p>
          <a:p>
            <a:pPr marL="0" indent="0">
              <a:buNone/>
            </a:pPr>
            <a:r>
              <a:rPr lang="en-US" altLang="zh-TW">
                <a:latin typeface="Microsoft JhengHei UI"/>
                <a:ea typeface="Microsoft JhengHei UI"/>
              </a:rPr>
              <a:t>3.</a:t>
            </a:r>
            <a:r>
              <a:rPr lang="zh-TW">
                <a:latin typeface="Microsoft JhengHei UI"/>
                <a:ea typeface="Microsoft JhengHei UI"/>
              </a:rPr>
              <a:t>最後則是「發表、聆聽與挑戰難度較高活用的伸展跳躍」的「反思與</a:t>
            </a:r>
            <a:r>
              <a:rPr lang="zh-TW" altLang="en-US">
                <a:latin typeface="Microsoft JhengHei UI"/>
                <a:ea typeface="Microsoft JhengHei UI"/>
              </a:rPr>
              <a:t>分</a:t>
            </a:r>
            <a:r>
              <a:rPr lang="zh-TW">
                <a:latin typeface="Microsoft JhengHei UI"/>
                <a:ea typeface="Microsoft JhengHei UI"/>
              </a:rPr>
              <a:t>享」</a:t>
            </a:r>
            <a:endParaRPr lang="zh-TW" altLang="en-US">
              <a:latin typeface="Microsoft JhengHei UI"/>
              <a:ea typeface="Microsoft JhengHei UI"/>
            </a:endParaRPr>
          </a:p>
        </p:txBody>
      </p:sp>
    </p:spTree>
    <p:extLst>
      <p:ext uri="{BB962C8B-B14F-4D97-AF65-F5344CB8AC3E}">
        <p14:creationId xmlns:p14="http://schemas.microsoft.com/office/powerpoint/2010/main" val="3153126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C3E93AE-7E19-4E42-AF4C-02F311818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>
                <a:latin typeface="Microsoft JhengHei UI"/>
                <a:ea typeface="Microsoft JhengHei UI"/>
              </a:rPr>
              <a:t>棉花糖實驗-延遲享受</a:t>
            </a:r>
            <a:endParaRPr lang="zh-TW" altLang="en-US"/>
          </a:p>
        </p:txBody>
      </p:sp>
      <p:pic>
        <p:nvPicPr>
          <p:cNvPr id="5" name="圖片 5">
            <a:hlinkClick r:id="" action="ppaction://media"/>
            <a:extLst>
              <a:ext uri="{FF2B5EF4-FFF2-40B4-BE49-F238E27FC236}">
                <a16:creationId xmlns:a16="http://schemas.microsoft.com/office/drawing/2014/main" id="{51B4DD16-63DC-43C1-8A2E-E766D530CFB7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808413" y="2152650"/>
            <a:ext cx="4572000" cy="3429000"/>
          </a:xfrm>
        </p:spPr>
      </p:pic>
    </p:spTree>
    <p:extLst>
      <p:ext uri="{BB962C8B-B14F-4D97-AF65-F5344CB8AC3E}">
        <p14:creationId xmlns:p14="http://schemas.microsoft.com/office/powerpoint/2010/main" val="710897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B2ACC41-30FA-494B-8E0E-2D622A9D3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D452036-4735-4990-B352-40034409AE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19465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C7A8386-F14A-4350-B154-47383909A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>
                <a:latin typeface="Microsoft JhengHei UI"/>
                <a:ea typeface="Microsoft JhengHei UI"/>
              </a:rPr>
              <a:t>班親會結束</a:t>
            </a:r>
            <a:br>
              <a:rPr lang="zh-TW" altLang="en-US" dirty="0">
                <a:latin typeface="Microsoft JhengHei UI"/>
                <a:ea typeface="Microsoft JhengHei UI"/>
              </a:rPr>
            </a:br>
            <a:r>
              <a:rPr lang="zh-TW" altLang="en-US">
                <a:latin typeface="Microsoft JhengHei UI"/>
                <a:ea typeface="Microsoft JhengHei UI"/>
              </a:rPr>
              <a:t>謝謝大家</a:t>
            </a:r>
            <a:endParaRPr lang="zh-TW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54053741-B75F-46D4-936F-0751539951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1526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標題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zh-TW" altLang="en-US">
                <a:latin typeface="Microsoft JhengHei UI"/>
                <a:ea typeface="Microsoft JhengHei UI"/>
              </a:rPr>
              <a:t>班親會流程</a:t>
            </a:r>
            <a:endParaRPr lang="zh-TW" altLang="en-US"/>
          </a:p>
        </p:txBody>
      </p:sp>
      <p:sp>
        <p:nvSpPr>
          <p:cNvPr id="14" name="內容預留位置 13"/>
          <p:cNvSpPr>
            <a:spLocks noGrp="1"/>
          </p:cNvSpPr>
          <p:nvPr>
            <p:ph idx="1"/>
          </p:nvPr>
        </p:nvSpPr>
        <p:spPr>
          <a:xfrm>
            <a:off x="1065214" y="1752600"/>
            <a:ext cx="10058400" cy="4667250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347345" indent="-347345" rtl="0"/>
            <a:r>
              <a:rPr lang="zh-TW" altLang="en-US" sz="4800">
                <a:latin typeface="Microsoft JhengHei UI"/>
                <a:ea typeface="Microsoft JhengHei UI"/>
              </a:rPr>
              <a:t>處室報告</a:t>
            </a:r>
          </a:p>
          <a:p>
            <a:pPr marL="347345" indent="-347345"/>
            <a:r>
              <a:rPr lang="zh-TW" altLang="en-US" sz="4800">
                <a:latin typeface="Microsoft JhengHei UI"/>
                <a:ea typeface="Microsoft JhengHei UI"/>
              </a:rPr>
              <a:t>老師教學經歷</a:t>
            </a:r>
          </a:p>
          <a:p>
            <a:pPr marL="347345" indent="-347345"/>
            <a:r>
              <a:rPr lang="zh-TW" altLang="en-US" sz="4800">
                <a:latin typeface="Microsoft JhengHei UI"/>
                <a:ea typeface="Microsoft JhengHei UI"/>
              </a:rPr>
              <a:t>學習評量方式</a:t>
            </a:r>
            <a:endParaRPr lang="zh-TW" altLang="en-US" sz="4800" dirty="0">
              <a:latin typeface="Microsoft JhengHei UI"/>
              <a:ea typeface="Microsoft JhengHei UI"/>
            </a:endParaRPr>
          </a:p>
          <a:p>
            <a:pPr marL="347345" indent="-347345"/>
            <a:r>
              <a:rPr lang="zh-TW" altLang="en-US" sz="4800">
                <a:latin typeface="Microsoft JhengHei UI"/>
                <a:ea typeface="Microsoft JhengHei UI"/>
              </a:rPr>
              <a:t>老師的班級經營理念</a:t>
            </a:r>
          </a:p>
          <a:p>
            <a:pPr marL="347345" indent="-347345"/>
            <a:r>
              <a:rPr lang="zh-TW" altLang="en-US" sz="4800">
                <a:latin typeface="Microsoft JhengHei UI"/>
                <a:ea typeface="Microsoft JhengHei UI"/>
              </a:rPr>
              <a:t>老師的授課方式</a:t>
            </a:r>
          </a:p>
          <a:p>
            <a:pPr marL="347345" indent="-347345"/>
            <a:r>
              <a:rPr lang="zh-TW" altLang="en-US" sz="4800">
                <a:latin typeface="Microsoft JhengHei UI"/>
                <a:ea typeface="Microsoft JhengHei UI"/>
              </a:rPr>
              <a:t>親師討論</a:t>
            </a:r>
            <a:endParaRPr lang="zh-TW" altLang="en-US" sz="4800" dirty="0"/>
          </a:p>
        </p:txBody>
      </p:sp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89037" y="2381250"/>
            <a:ext cx="10058402" cy="1219200"/>
          </a:xfrm>
        </p:spPr>
        <p:txBody>
          <a:bodyPr rtlCol="0">
            <a:normAutofit/>
          </a:bodyPr>
          <a:lstStyle/>
          <a:p>
            <a:pPr algn="ctr"/>
            <a:r>
              <a:rPr lang="zh-TW" sz="6000">
                <a:latin typeface="Microsoft JhengHei UI"/>
                <a:ea typeface="Microsoft JhengHei UI"/>
              </a:rPr>
              <a:t>處室報告</a:t>
            </a:r>
            <a:endParaRPr lang="zh-TW" sz="6000"/>
          </a:p>
        </p:txBody>
      </p:sp>
    </p:spTree>
    <p:extLst>
      <p:ext uri="{BB962C8B-B14F-4D97-AF65-F5344CB8AC3E}">
        <p14:creationId xmlns:p14="http://schemas.microsoft.com/office/powerpoint/2010/main" val="9233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內容版面配置區 5" descr="一張含有 個人, 樹, 室外, 年輕 的圖片&#10;&#10;自動產生的描述">
            <a:extLst>
              <a:ext uri="{FF2B5EF4-FFF2-40B4-BE49-F238E27FC236}">
                <a16:creationId xmlns:a16="http://schemas.microsoft.com/office/drawing/2014/main" id="{6CF0468B-D41B-442A-9439-071AF1922FF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t="3062" r="4" b="4"/>
          <a:stretch/>
        </p:blipFill>
        <p:spPr>
          <a:xfrm>
            <a:off x="7851211" y="1576749"/>
            <a:ext cx="4026671" cy="3902310"/>
          </a:xfrm>
          <a:prstGeom prst="rect">
            <a:avLst/>
          </a:prstGeom>
        </p:spPr>
      </p:pic>
      <p:sp>
        <p:nvSpPr>
          <p:cNvPr id="8" name="標題 1">
            <a:extLst>
              <a:ext uri="{FF2B5EF4-FFF2-40B4-BE49-F238E27FC236}">
                <a16:creationId xmlns:a16="http://schemas.microsoft.com/office/drawing/2014/main" id="{35A4218C-7EF7-4FFB-A150-8E5E25404D7A}"/>
              </a:ext>
            </a:extLst>
          </p:cNvPr>
          <p:cNvSpPr txBox="1">
            <a:spLocks/>
          </p:cNvSpPr>
          <p:nvPr/>
        </p:nvSpPr>
        <p:spPr>
          <a:xfrm>
            <a:off x="3366163" y="386454"/>
            <a:ext cx="4560584" cy="11280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baseline="0">
                <a:solidFill>
                  <a:schemeClr val="tx1">
                    <a:lumMod val="5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</a:defRPr>
            </a:lvl1pPr>
          </a:lstStyle>
          <a:p>
            <a:pPr algn="ctr"/>
            <a:r>
              <a:rPr lang="zh-TW" altLang="en-US" sz="4000">
                <a:solidFill>
                  <a:schemeClr val="tx1"/>
                </a:solidFill>
                <a:latin typeface="+mj-lt"/>
                <a:ea typeface="+mj-ea"/>
              </a:rPr>
              <a:t>老師學經歷</a:t>
            </a:r>
            <a:endParaRPr lang="en-US" altLang="zh-TW" sz="400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10" name="內容版面配置區 3">
            <a:extLst>
              <a:ext uri="{FF2B5EF4-FFF2-40B4-BE49-F238E27FC236}">
                <a16:creationId xmlns:a16="http://schemas.microsoft.com/office/drawing/2014/main" id="{6470AACB-E8A9-4C0C-B309-C9EFCEAD73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19323" y="1422368"/>
            <a:ext cx="7364079" cy="503385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-228600">
              <a:lnSpc>
                <a:spcPct val="90000"/>
              </a:lnSpc>
            </a:pPr>
            <a:r>
              <a:rPr lang="zh-TW" altLang="en-US" sz="3200">
                <a:latin typeface="Arial Black"/>
                <a:ea typeface="+mn-ea"/>
              </a:rPr>
              <a:t> 姓名</a:t>
            </a:r>
            <a:r>
              <a:rPr lang="en-US" altLang="zh-TW" sz="3200" dirty="0">
                <a:latin typeface="Arial Black"/>
                <a:ea typeface="+mn-ea"/>
              </a:rPr>
              <a:t>:</a:t>
            </a:r>
            <a:r>
              <a:rPr lang="zh-TW" altLang="en-US" sz="3200">
                <a:latin typeface="Arial Black"/>
                <a:ea typeface="+mn-ea"/>
              </a:rPr>
              <a:t>蔡念均</a:t>
            </a:r>
          </a:p>
          <a:p>
            <a:pPr marL="0" indent="-228600">
              <a:lnSpc>
                <a:spcPct val="90000"/>
              </a:lnSpc>
            </a:pPr>
            <a:r>
              <a:rPr lang="zh-TW" altLang="en-US" sz="3200">
                <a:latin typeface="Arial Black"/>
                <a:ea typeface="+mn-ea"/>
              </a:rPr>
              <a:t> 學歷</a:t>
            </a:r>
            <a:r>
              <a:rPr lang="en-US" altLang="zh-TW" sz="3200" dirty="0">
                <a:latin typeface="Arial Black"/>
                <a:ea typeface="+mn-ea"/>
              </a:rPr>
              <a:t>: 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zh-TW" altLang="en-US" sz="3200">
                <a:latin typeface="Arial Black"/>
                <a:ea typeface="+mn-ea"/>
              </a:rPr>
              <a:t>國立台灣藝術大學</a:t>
            </a:r>
            <a:r>
              <a:rPr lang="en-US" altLang="zh-TW" sz="3200" dirty="0">
                <a:latin typeface="Arial Black"/>
                <a:ea typeface="+mn-ea"/>
              </a:rPr>
              <a:t>-</a:t>
            </a:r>
            <a:r>
              <a:rPr lang="zh-TW" altLang="en-US" sz="3200">
                <a:latin typeface="Arial Black"/>
                <a:ea typeface="+mn-ea"/>
              </a:rPr>
              <a:t>廣播電視學系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zh-TW" altLang="en-US" sz="3200">
                <a:latin typeface="Arial Black"/>
                <a:ea typeface="+mn-ea"/>
              </a:rPr>
              <a:t>國立台北教育大學</a:t>
            </a:r>
            <a:r>
              <a:rPr lang="en-US" altLang="zh-TW" sz="3200" dirty="0">
                <a:latin typeface="Arial Black"/>
                <a:ea typeface="+mn-ea"/>
              </a:rPr>
              <a:t>-</a:t>
            </a:r>
            <a:r>
              <a:rPr lang="zh-TW" altLang="en-US" sz="3200">
                <a:latin typeface="Arial Black"/>
                <a:ea typeface="+mn-ea"/>
              </a:rPr>
              <a:t>台文所</a:t>
            </a:r>
            <a:r>
              <a:rPr lang="en-US" altLang="zh-TW" sz="3200" dirty="0">
                <a:latin typeface="Arial Black"/>
                <a:ea typeface="+mn-ea"/>
              </a:rPr>
              <a:t>(</a:t>
            </a:r>
            <a:r>
              <a:rPr lang="zh-TW" altLang="en-US" sz="3200">
                <a:latin typeface="Arial Black"/>
                <a:ea typeface="+mn-ea"/>
              </a:rPr>
              <a:t>休學中</a:t>
            </a:r>
            <a:r>
              <a:rPr lang="en-US" altLang="zh-TW" sz="3200" dirty="0">
                <a:latin typeface="Arial Black"/>
                <a:ea typeface="+mn-ea"/>
              </a:rPr>
              <a:t>)</a:t>
            </a:r>
          </a:p>
          <a:p>
            <a:pPr marL="342900" indent="-342900">
              <a:lnSpc>
                <a:spcPct val="90000"/>
              </a:lnSpc>
            </a:pPr>
            <a:r>
              <a:rPr lang="zh-TW" altLang="en-US" sz="3200">
                <a:latin typeface="Arial Black"/>
                <a:ea typeface="+mn-ea"/>
              </a:rPr>
              <a:t>經歷</a:t>
            </a:r>
            <a:r>
              <a:rPr lang="en-US" altLang="zh-TW" sz="3200" dirty="0">
                <a:latin typeface="Arial Black"/>
                <a:ea typeface="+mn-ea"/>
              </a:rPr>
              <a:t>:</a:t>
            </a:r>
            <a:endParaRPr lang="en-US" sz="3200">
              <a:latin typeface="Arial Black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altLang="zh-TW" sz="3200" dirty="0" err="1">
                <a:latin typeface="Arial Black"/>
                <a:ea typeface="+mn-ea"/>
              </a:rPr>
              <a:t>桃園平鎮區宋屋國小-高年級導師</a:t>
            </a:r>
            <a:r>
              <a:rPr lang="en-US" altLang="zh-TW" sz="3200" dirty="0">
                <a:latin typeface="Arial Black"/>
                <a:ea typeface="+mn-ea"/>
              </a:rPr>
              <a:t>(4年)                          </a:t>
            </a:r>
            <a:r>
              <a:rPr lang="en-US" altLang="zh-TW" sz="3200" dirty="0" err="1">
                <a:latin typeface="Arial Black"/>
                <a:ea typeface="+mn-ea"/>
              </a:rPr>
              <a:t>中年級導師</a:t>
            </a:r>
            <a:r>
              <a:rPr lang="en-US" altLang="zh-TW" sz="3200" dirty="0">
                <a:latin typeface="Arial Black"/>
                <a:ea typeface="+mn-ea"/>
              </a:rPr>
              <a:t>(2年)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zh-TW" sz="3200" dirty="0">
                <a:latin typeface="Arial Black"/>
                <a:ea typeface="+mn-ea"/>
              </a:rPr>
              <a:t>                            </a:t>
            </a:r>
          </a:p>
        </p:txBody>
      </p:sp>
    </p:spTree>
    <p:extLst>
      <p:ext uri="{BB962C8B-B14F-4D97-AF65-F5344CB8AC3E}">
        <p14:creationId xmlns:p14="http://schemas.microsoft.com/office/powerpoint/2010/main" val="3762746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F8A784F-FB82-4656-B5CA-5C19BA04E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>
                <a:latin typeface="Microsoft JhengHei UI"/>
                <a:ea typeface="Microsoft JhengHei UI"/>
              </a:rPr>
              <a:t>學習評量方式</a:t>
            </a:r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DF3B5D7-56E6-4EF1-9656-7B550BEFA2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zh-TW" altLang="en-US" sz="3600">
                <a:latin typeface="Microsoft JhengHei UI"/>
                <a:ea typeface="Microsoft JhengHei UI"/>
              </a:rPr>
              <a:t>定期評量50%+平時成績50%</a:t>
            </a:r>
          </a:p>
          <a:p>
            <a:pPr marL="0" indent="0" algn="ctr">
              <a:buNone/>
            </a:pPr>
            <a:endParaRPr lang="zh-TW" altLang="en-US" sz="3600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6422EBB3-7726-402D-A43A-999457AC91E4}"/>
              </a:ext>
            </a:extLst>
          </p:cNvPr>
          <p:cNvSpPr txBox="1"/>
          <p:nvPr/>
        </p:nvSpPr>
        <p:spPr>
          <a:xfrm>
            <a:off x="9157439" y="3373677"/>
            <a:ext cx="2324099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zh-TW" altLang="en-US" sz="2000" dirty="0"/>
              <a:t>學習態度</a:t>
            </a:r>
            <a:r>
              <a:rPr lang="zh-TW" sz="2000" dirty="0">
                <a:ea typeface="+mn-lt"/>
                <a:cs typeface="+mn-lt"/>
              </a:rPr>
              <a:t>、平時表</a:t>
            </a:r>
            <a:r>
              <a:rPr lang="zh-TW" altLang="en-US" sz="2000">
                <a:ea typeface="+mn-lt"/>
                <a:cs typeface="+mn-lt"/>
              </a:rPr>
              <a:t>現 25</a:t>
            </a:r>
            <a:r>
              <a:rPr lang="zh-TW" altLang="en-US" sz="2000" dirty="0">
                <a:ea typeface="+mn-lt"/>
                <a:cs typeface="+mn-lt"/>
              </a:rPr>
              <a:t>%</a:t>
            </a:r>
            <a:endParaRPr lang="zh-TW" altLang="en-US" sz="2000" dirty="0"/>
          </a:p>
        </p:txBody>
      </p:sp>
      <p:sp>
        <p:nvSpPr>
          <p:cNvPr id="7" name="箭號: 向下 6">
            <a:extLst>
              <a:ext uri="{FF2B5EF4-FFF2-40B4-BE49-F238E27FC236}">
                <a16:creationId xmlns:a16="http://schemas.microsoft.com/office/drawing/2014/main" id="{2E9DBAAD-EC83-496C-816F-AE7525DCC481}"/>
              </a:ext>
            </a:extLst>
          </p:cNvPr>
          <p:cNvSpPr/>
          <p:nvPr/>
        </p:nvSpPr>
        <p:spPr>
          <a:xfrm>
            <a:off x="7149083" y="2387345"/>
            <a:ext cx="485775" cy="9810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箭號: 向下 7">
            <a:extLst>
              <a:ext uri="{FF2B5EF4-FFF2-40B4-BE49-F238E27FC236}">
                <a16:creationId xmlns:a16="http://schemas.microsoft.com/office/drawing/2014/main" id="{F3C1A89C-BAF6-44C3-8922-333EF5BE3D18}"/>
              </a:ext>
            </a:extLst>
          </p:cNvPr>
          <p:cNvSpPr/>
          <p:nvPr/>
        </p:nvSpPr>
        <p:spPr>
          <a:xfrm rot="-2040000">
            <a:off x="8539733" y="2387345"/>
            <a:ext cx="485775" cy="9810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4BCC2A1E-458C-4A07-96F3-3B111C573AB8}"/>
              </a:ext>
            </a:extLst>
          </p:cNvPr>
          <p:cNvSpPr txBox="1"/>
          <p:nvPr/>
        </p:nvSpPr>
        <p:spPr>
          <a:xfrm>
            <a:off x="6852389" y="3497501"/>
            <a:ext cx="116204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zh-TW" altLang="en-US">
                <a:ea typeface="+mn-lt"/>
                <a:cs typeface="+mn-lt"/>
              </a:rPr>
              <a:t>作業20%</a:t>
            </a:r>
            <a:endParaRPr lang="zh-TW" altLang="en-US"/>
          </a:p>
        </p:txBody>
      </p:sp>
      <p:sp>
        <p:nvSpPr>
          <p:cNvPr id="10" name="箭號: 向下 9">
            <a:extLst>
              <a:ext uri="{FF2B5EF4-FFF2-40B4-BE49-F238E27FC236}">
                <a16:creationId xmlns:a16="http://schemas.microsoft.com/office/drawing/2014/main" id="{0A0B525E-B215-48AF-B142-E1D23581312B}"/>
              </a:ext>
            </a:extLst>
          </p:cNvPr>
          <p:cNvSpPr/>
          <p:nvPr/>
        </p:nvSpPr>
        <p:spPr>
          <a:xfrm rot="1740000">
            <a:off x="6158483" y="2387345"/>
            <a:ext cx="485775" cy="9810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A2E46CC2-C6BD-4A9C-BDDB-FA0AF52CAA99}"/>
              </a:ext>
            </a:extLst>
          </p:cNvPr>
          <p:cNvSpPr txBox="1"/>
          <p:nvPr/>
        </p:nvSpPr>
        <p:spPr>
          <a:xfrm>
            <a:off x="5433164" y="3497501"/>
            <a:ext cx="116204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zh-TW" altLang="en-US">
                <a:ea typeface="+mn-lt"/>
                <a:cs typeface="+mn-lt"/>
              </a:rPr>
              <a:t>小考5%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93095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65187" y="-295275"/>
            <a:ext cx="10058402" cy="1219200"/>
          </a:xfrm>
        </p:spPr>
        <p:txBody>
          <a:bodyPr rtlCol="0"/>
          <a:lstStyle/>
          <a:p>
            <a:pPr algn="ctr"/>
            <a:r>
              <a:rPr lang="zh-TW"/>
              <a:t>班級經營理念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idx="1"/>
          </p:nvPr>
        </p:nvSpPr>
        <p:spPr>
          <a:xfrm>
            <a:off x="265114" y="1314450"/>
            <a:ext cx="10544175" cy="4886325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342900" indent="-342900" rtl="0"/>
            <a:r>
              <a:rPr lang="zh-TW" altLang="en-US" sz="4000">
                <a:latin typeface="Microsoft JhengHei UI"/>
                <a:ea typeface="Microsoft JhengHei UI"/>
              </a:rPr>
              <a:t>培養獨立的精神</a:t>
            </a:r>
          </a:p>
          <a:p>
            <a:pPr marL="342900" indent="-342900"/>
            <a:r>
              <a:rPr lang="zh-TW" altLang="en-US" sz="4000">
                <a:latin typeface="Microsoft JhengHei UI"/>
                <a:ea typeface="Microsoft JhengHei UI"/>
              </a:rPr>
              <a:t>能尊重與包容不同的人事物</a:t>
            </a:r>
          </a:p>
          <a:p>
            <a:pPr marL="342900" indent="-342900"/>
            <a:r>
              <a:rPr lang="zh-TW" altLang="en-US" sz="4000">
                <a:latin typeface="Microsoft JhengHei UI"/>
                <a:ea typeface="Microsoft JhengHei UI"/>
              </a:rPr>
              <a:t>能夠自律(延遲享受)</a:t>
            </a:r>
            <a:endParaRPr lang="zh-TW" altLang="en-US" sz="4000" dirty="0">
              <a:latin typeface="Microsoft JhengHei UI"/>
              <a:ea typeface="Microsoft JhengHei UI"/>
            </a:endParaRPr>
          </a:p>
          <a:p>
            <a:pPr marL="342900" indent="-342900"/>
            <a:r>
              <a:rPr lang="zh-TW" sz="4000">
                <a:latin typeface="Microsoft JhengHei UI"/>
                <a:ea typeface="Microsoft JhengHei UI"/>
              </a:rPr>
              <a:t>以鼓勵、讚美來激發孩子自動向上學習意願</a:t>
            </a:r>
          </a:p>
          <a:p>
            <a:pPr marL="342900" indent="-342900"/>
            <a:r>
              <a:rPr lang="zh-TW" sz="4000">
                <a:latin typeface="Microsoft JhengHei UI"/>
                <a:ea typeface="Microsoft JhengHei UI"/>
              </a:rPr>
              <a:t>建立良好親師、師生及生生溝通管道</a:t>
            </a:r>
          </a:p>
          <a:p>
            <a:pPr marL="342900" indent="-342900"/>
            <a:r>
              <a:rPr lang="zh-TW" altLang="en-US" sz="4000">
                <a:latin typeface="Microsoft JhengHei UI"/>
                <a:ea typeface="Microsoft JhengHei UI"/>
              </a:rPr>
              <a:t>平安健康的長大</a:t>
            </a:r>
            <a:endParaRPr lang="zh-TW" sz="4000" dirty="0">
              <a:latin typeface="Microsoft JhengHei UI"/>
              <a:ea typeface="Microsoft JhengHei UI"/>
            </a:endParaRPr>
          </a:p>
        </p:txBody>
      </p:sp>
    </p:spTree>
    <p:extLst>
      <p:ext uri="{BB962C8B-B14F-4D97-AF65-F5344CB8AC3E}">
        <p14:creationId xmlns:p14="http://schemas.microsoft.com/office/powerpoint/2010/main" val="4017403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FAF43C7-4265-4FC4-9A69-818331CE6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212" y="228600"/>
            <a:ext cx="10058402" cy="952500"/>
          </a:xfrm>
        </p:spPr>
        <p:txBody>
          <a:bodyPr/>
          <a:lstStyle/>
          <a:p>
            <a:pPr algn="ctr"/>
            <a:r>
              <a:rPr lang="zh-TW" altLang="en-US">
                <a:latin typeface="Microsoft JhengHei UI"/>
                <a:ea typeface="Microsoft JhengHei UI"/>
              </a:rPr>
              <a:t>孩子的認知發展</a:t>
            </a:r>
            <a:endParaRPr lang="zh-TW" altLang="en-US"/>
          </a:p>
        </p:txBody>
      </p:sp>
      <p:pic>
        <p:nvPicPr>
          <p:cNvPr id="4" name="圖片 4" descr="一張含有 文字, 收據 的圖片&#10;&#10;自動產生的描述">
            <a:extLst>
              <a:ext uri="{FF2B5EF4-FFF2-40B4-BE49-F238E27FC236}">
                <a16:creationId xmlns:a16="http://schemas.microsoft.com/office/drawing/2014/main" id="{F9C25685-6B62-4C27-A9DB-6EB9AC12B2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5477" y="1419225"/>
            <a:ext cx="10946329" cy="4581525"/>
          </a:xfrm>
        </p:spPr>
      </p:pic>
    </p:spTree>
    <p:extLst>
      <p:ext uri="{BB962C8B-B14F-4D97-AF65-F5344CB8AC3E}">
        <p14:creationId xmlns:p14="http://schemas.microsoft.com/office/powerpoint/2010/main" val="3559680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A6418C5-708D-4B49-911A-8C2F02620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>
                <a:latin typeface="Microsoft JhengHei UI"/>
                <a:ea typeface="Microsoft JhengHei UI"/>
              </a:rPr>
              <a:t>老師的授課方式</a:t>
            </a:r>
            <a:r>
              <a:rPr lang="en-US" altLang="zh-TW">
                <a:latin typeface="Microsoft JhengHei UI"/>
                <a:ea typeface="Microsoft JhengHei UI"/>
              </a:rPr>
              <a:t>-</a:t>
            </a:r>
            <a:r>
              <a:rPr lang="zh-TW">
                <a:latin typeface="Microsoft JhengHei UI"/>
                <a:ea typeface="Microsoft JhengHei UI"/>
              </a:rPr>
              <a:t>學習共同體</a:t>
            </a:r>
            <a:endParaRPr lang="zh-TW"/>
          </a:p>
        </p:txBody>
      </p:sp>
      <p:pic>
        <p:nvPicPr>
          <p:cNvPr id="5" name="圖片 5" descr="一張含有 個人, 室外, 地面 的圖片&#10;&#10;自動產生的描述">
            <a:extLst>
              <a:ext uri="{FF2B5EF4-FFF2-40B4-BE49-F238E27FC236}">
                <a16:creationId xmlns:a16="http://schemas.microsoft.com/office/drawing/2014/main" id="{9DB7A413-8660-4083-A06F-5CC93EB9F35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246187" y="2201248"/>
            <a:ext cx="3706813" cy="2789006"/>
          </a:xfrm>
        </p:spPr>
      </p:pic>
      <p:pic>
        <p:nvPicPr>
          <p:cNvPr id="8" name="圖片 8">
            <a:hlinkClick r:id="" action="ppaction://media"/>
            <a:extLst>
              <a:ext uri="{FF2B5EF4-FFF2-40B4-BE49-F238E27FC236}">
                <a16:creationId xmlns:a16="http://schemas.microsoft.com/office/drawing/2014/main" id="{E11AA51A-A123-40AF-A05A-0235AC926D5A}"/>
              </a:ext>
            </a:extLst>
          </p:cNvPr>
          <p:cNvPicPr>
            <a:picLocks noGrp="1" noRot="1" noChangeAspect="1"/>
          </p:cNvPicPr>
          <p:nvPr>
            <p:ph sz="half" idx="2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361906" y="2205037"/>
            <a:ext cx="4572000" cy="3429000"/>
          </a:xfr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5F2F329D-987D-47FB-B2DA-AF753F1E1BAE}"/>
              </a:ext>
            </a:extLst>
          </p:cNvPr>
          <p:cNvSpPr txBox="1"/>
          <p:nvPr/>
        </p:nvSpPr>
        <p:spPr>
          <a:xfrm>
            <a:off x="2019300" y="52959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zh-TW" altLang="en-US"/>
              <a:t>佐藤學</a:t>
            </a:r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425260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D2373BE-CDD0-497A-A7DE-6403AB700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170" y="264352"/>
            <a:ext cx="3691005" cy="714375"/>
          </a:xfrm>
        </p:spPr>
        <p:txBody>
          <a:bodyPr/>
          <a:lstStyle/>
          <a:p>
            <a:pPr algn="ctr"/>
            <a:r>
              <a:rPr lang="zh-TW"/>
              <a:t>何謂學習共同體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136E309-19AB-4A17-8611-D43C071031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5149" y="1119079"/>
            <a:ext cx="4954588" cy="547382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AutoNum type="arabicPeriod"/>
            </a:pPr>
            <a:r>
              <a:rPr lang="zh-TW">
                <a:solidFill>
                  <a:schemeClr val="tx2"/>
                </a:solidFill>
                <a:latin typeface="Microsoft JhengHei UI"/>
                <a:ea typeface="Microsoft JhengHei UI"/>
              </a:rPr>
              <a:t>學習共同體（Learning Community）不</a:t>
            </a:r>
            <a:r>
              <a:rPr lang="zh-TW" altLang="en-US">
                <a:solidFill>
                  <a:schemeClr val="tx2"/>
                </a:solidFill>
                <a:latin typeface="Microsoft JhengHei UI"/>
                <a:ea typeface="Microsoft JhengHei UI"/>
              </a:rPr>
              <a:t>只</a:t>
            </a:r>
            <a:r>
              <a:rPr lang="zh-TW">
                <a:solidFill>
                  <a:schemeClr val="tx2"/>
                </a:solidFill>
                <a:latin typeface="Microsoft JhengHei UI"/>
                <a:ea typeface="Microsoft JhengHei UI"/>
              </a:rPr>
              <a:t>是一種教學方法，而是一種教育願景</a:t>
            </a:r>
            <a:endParaRPr lang="en-US" altLang="zh-TW">
              <a:solidFill>
                <a:schemeClr val="tx2"/>
              </a:solidFill>
              <a:latin typeface="Microsoft JhengHei UI"/>
              <a:ea typeface="Microsoft JhengHei UI"/>
            </a:endParaRPr>
          </a:p>
          <a:p>
            <a:pPr marL="457200" indent="-457200">
              <a:buAutoNum type="arabicPeriod"/>
            </a:pPr>
            <a:r>
              <a:rPr lang="zh-TW">
                <a:solidFill>
                  <a:schemeClr val="tx2"/>
                </a:solidFill>
                <a:latin typeface="Microsoft JhengHei UI"/>
                <a:ea typeface="Microsoft JhengHei UI"/>
              </a:rPr>
              <a:t>學共的主要目標，是透過</a:t>
            </a:r>
            <a:r>
              <a:rPr lang="zh-TW" sz="3600" b="1">
                <a:solidFill>
                  <a:srgbClr val="FF0000"/>
                </a:solidFill>
                <a:latin typeface="Microsoft JhengHei UI"/>
                <a:ea typeface="Microsoft JhengHei UI"/>
              </a:rPr>
              <a:t>引導</a:t>
            </a:r>
            <a:r>
              <a:rPr lang="zh-TW">
                <a:solidFill>
                  <a:schemeClr val="tx2"/>
                </a:solidFill>
                <a:latin typeface="Microsoft JhengHei UI"/>
                <a:ea typeface="Microsoft JhengHei UI"/>
              </a:rPr>
              <a:t>的教育方式，讓孩子參與學習，在探索的學習方式，培養孩子的「思考」「學習」等能力</a:t>
            </a:r>
          </a:p>
          <a:p>
            <a:pPr marL="457200" indent="-457200">
              <a:buAutoNum type="arabicPeriod"/>
            </a:pPr>
            <a:r>
              <a:rPr lang="zh-TW">
                <a:solidFill>
                  <a:schemeClr val="tx2"/>
                </a:solidFill>
                <a:latin typeface="Microsoft JhengHei UI"/>
                <a:ea typeface="Microsoft JhengHei UI"/>
              </a:rPr>
              <a:t>學習共同體下的教學是要</a:t>
            </a:r>
            <a:r>
              <a:rPr lang="zh-TW" sz="3600">
                <a:solidFill>
                  <a:srgbClr val="FF0000"/>
                </a:solidFill>
                <a:latin typeface="Microsoft JhengHei UI"/>
                <a:ea typeface="Microsoft JhengHei UI"/>
              </a:rPr>
              <a:t>翻轉</a:t>
            </a:r>
            <a:r>
              <a:rPr lang="zh-TW">
                <a:solidFill>
                  <a:schemeClr val="tx2"/>
                </a:solidFill>
                <a:latin typeface="Microsoft JhengHei UI"/>
                <a:ea typeface="Microsoft JhengHei UI"/>
              </a:rPr>
              <a:t>過去以教師為中心的「</a:t>
            </a:r>
            <a:r>
              <a:rPr lang="zh-TW" sz="3600">
                <a:solidFill>
                  <a:srgbClr val="FF0000"/>
                </a:solidFill>
                <a:latin typeface="Microsoft JhengHei UI"/>
                <a:ea typeface="Microsoft JhengHei UI"/>
              </a:rPr>
              <a:t>講述法</a:t>
            </a:r>
            <a:r>
              <a:rPr lang="zh-TW">
                <a:solidFill>
                  <a:schemeClr val="tx2"/>
                </a:solidFill>
                <a:latin typeface="Microsoft JhengHei UI"/>
                <a:ea typeface="Microsoft JhengHei UI"/>
              </a:rPr>
              <a:t>」，改採以學生為中心的「協同學習」</a:t>
            </a:r>
            <a:endParaRPr lang="zh-TW" altLang="en-US" dirty="0">
              <a:solidFill>
                <a:schemeClr val="tx2"/>
              </a:solidFill>
              <a:latin typeface="Microsoft JhengHei UI"/>
              <a:ea typeface="Microsoft JhengHei UI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1EA70F2B-ECA9-465D-B5BC-A300778A15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1928" y="309610"/>
            <a:ext cx="6490568" cy="6287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252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大自然插畫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141aba3b8f8cb7f331be6546df69db5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f8e4ef66d87525153bd8907774ed28f8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E3374BC-E25E-4BAE-AD72-418F94B7FFDC}">
  <ds:schemaRefs>
    <ds:schemaRef ds:uri="http://schemas.microsoft.com/office/2006/documentManagement/types"/>
    <ds:schemaRef ds:uri="http://purl.org/dc/dcmitype/"/>
    <ds:schemaRef ds:uri="http://purl.org/dc/terms/"/>
    <ds:schemaRef ds:uri="http://schemas.microsoft.com/office/2006/metadata/properties"/>
    <ds:schemaRef ds:uri="http://www.w3.org/XML/1998/namespace"/>
    <ds:schemaRef ds:uri="http://purl.org/dc/elements/1.1/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F0B2A3E7-B135-4E1F-BCE7-FDF1A002465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4A8F2BFE-8BB5-4138-9232-B12804F47F3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136</Words>
  <Application>Microsoft Office PowerPoint</Application>
  <PresentationFormat>寬螢幕</PresentationFormat>
  <Paragraphs>46</Paragraphs>
  <Slides>13</Slides>
  <Notes>5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14" baseType="lpstr">
      <vt:lpstr>大自然插畫 16X9</vt:lpstr>
      <vt:lpstr>110學年度興隆國小 501班親會</vt:lpstr>
      <vt:lpstr>班親會流程</vt:lpstr>
      <vt:lpstr>處室報告</vt:lpstr>
      <vt:lpstr>PowerPoint 簡報</vt:lpstr>
      <vt:lpstr>學習評量方式</vt:lpstr>
      <vt:lpstr>班級經營理念</vt:lpstr>
      <vt:lpstr>孩子的認知發展</vt:lpstr>
      <vt:lpstr>老師的授課方式-學習共同體</vt:lpstr>
      <vt:lpstr>何謂學習共同體</vt:lpstr>
      <vt:lpstr>學習共同體下的教學方式</vt:lpstr>
      <vt:lpstr>棉花糖實驗-延遲享受</vt:lpstr>
      <vt:lpstr>PowerPoint 簡報</vt:lpstr>
      <vt:lpstr>班親會結束 謝謝大家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標題版面配置</dc:title>
  <dc:creator/>
  <cp:lastModifiedBy/>
  <cp:revision>280</cp:revision>
  <dcterms:created xsi:type="dcterms:W3CDTF">2021-09-11T13:18:24Z</dcterms:created>
  <dcterms:modified xsi:type="dcterms:W3CDTF">2021-09-11T15:49:08Z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