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6"/>
  </p:notesMasterIdLst>
  <p:sldIdLst>
    <p:sldId id="489" r:id="rId2"/>
    <p:sldId id="514" r:id="rId3"/>
    <p:sldId id="529" r:id="rId4"/>
    <p:sldId id="515" r:id="rId5"/>
    <p:sldId id="516" r:id="rId6"/>
    <p:sldId id="517" r:id="rId7"/>
    <p:sldId id="518" r:id="rId8"/>
    <p:sldId id="519" r:id="rId9"/>
    <p:sldId id="520" r:id="rId10"/>
    <p:sldId id="521" r:id="rId11"/>
    <p:sldId id="522" r:id="rId12"/>
    <p:sldId id="523" r:id="rId13"/>
    <p:sldId id="530" r:id="rId14"/>
    <p:sldId id="531" r:id="rId15"/>
    <p:sldId id="524" r:id="rId16"/>
    <p:sldId id="525" r:id="rId17"/>
    <p:sldId id="535" r:id="rId18"/>
    <p:sldId id="536" r:id="rId19"/>
    <p:sldId id="537" r:id="rId20"/>
    <p:sldId id="532" r:id="rId21"/>
    <p:sldId id="526" r:id="rId22"/>
    <p:sldId id="527" r:id="rId23"/>
    <p:sldId id="533" r:id="rId24"/>
    <p:sldId id="53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601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503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021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2880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421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377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5924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4463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582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82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5517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66783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0229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2214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1545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215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8949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323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571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932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0969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482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33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十四、小樹</a:t>
            </a: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979613" y="692150"/>
            <a:ext cx="4610100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>
                <a:solidFill>
                  <a:srgbClr val="0000FF"/>
                </a:solidFill>
              </a:rPr>
              <a:t>班上有些不成熟的同學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，常常因為一點小事，就爭得面紅耳赤、</a:t>
            </a:r>
            <a:r>
              <a:rPr lang="zh-TW" altLang="en-US" sz="4800" b="1">
                <a:solidFill>
                  <a:srgbClr val="FF0000"/>
                </a:solidFill>
              </a:rPr>
              <a:t>不甘示弱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的吵來吵去，一點都沒有高年級的樣子。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235825" y="1628775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不甘示弱</a:t>
            </a:r>
          </a:p>
        </p:txBody>
      </p:sp>
    </p:spTree>
    <p:extLst>
      <p:ext uri="{BB962C8B-B14F-4D97-AF65-F5344CB8AC3E}">
        <p14:creationId xmlns:p14="http://schemas.microsoft.com/office/powerpoint/2010/main" val="259093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692275" y="692150"/>
            <a:ext cx="4897438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>
                <a:solidFill>
                  <a:srgbClr val="0000FF"/>
                </a:solidFill>
              </a:rPr>
              <a:t>每到冬天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，東北季風呼呼的吹，而芒草也</a:t>
            </a:r>
            <a:r>
              <a:rPr lang="zh-TW" altLang="en-US" sz="4800" b="1">
                <a:solidFill>
                  <a:srgbClr val="FF0000"/>
                </a:solidFill>
              </a:rPr>
              <a:t>不甘示弱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的越長越茂密，芒花越開越美麗，一點都不想讓風佔盡便宜。</a:t>
            </a:r>
          </a:p>
        </p:txBody>
      </p:sp>
    </p:spTree>
    <p:extLst>
      <p:ext uri="{BB962C8B-B14F-4D97-AF65-F5344CB8AC3E}">
        <p14:creationId xmlns:p14="http://schemas.microsoft.com/office/powerpoint/2010/main" val="381443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5111750" y="800100"/>
            <a:ext cx="900113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承接</a:t>
            </a:r>
            <a:r>
              <a:rPr lang="zh-TW" altLang="en-US" sz="4400" b="1" dirty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300788" y="620713"/>
            <a:ext cx="1800225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從那時候開始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，我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便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和爺爺、奶奶一起生活。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916238" y="692150"/>
            <a:ext cx="1800225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從三年級開始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，我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便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上了各式各樣的才藝課。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850" y="620713"/>
            <a:ext cx="237648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從升上國中開始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，哥哥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便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失去了許多玩樂的時間。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0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608513" y="800100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承接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795963" y="620713"/>
            <a:ext cx="2592461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我們越過山澗的圓木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，一棟木頭搭成的小屋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出現在眼前。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43608" y="586799"/>
            <a:ext cx="2592461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天色越來越晚時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，妹妹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會開始想念媽媽，眼淚也就流下來了。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292081" y="620713"/>
            <a:ext cx="3096344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我們大隊接力賽贏得冠軍時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，老師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開心的請全班吃雞排和珍珠奶茶。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80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608513" y="800100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轉折</a:t>
            </a:r>
            <a:r>
              <a:rPr lang="zh-TW" altLang="en-US" sz="4400" b="1" dirty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795963" y="620713"/>
            <a:ext cx="2879725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雖然</a:t>
            </a:r>
            <a:r>
              <a:rPr lang="zh-TW" altLang="en-US" sz="4400" b="1">
                <a:solidFill>
                  <a:srgbClr val="0000FF"/>
                </a:solidFill>
              </a:rPr>
              <a:t>我不知道歌詞的涵義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但是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奶奶溫柔的歌聲，帶給我極大的安全感。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9750" y="620713"/>
            <a:ext cx="367188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雖然</a:t>
            </a:r>
            <a:r>
              <a:rPr lang="zh-TW" altLang="en-US" sz="4400" b="1">
                <a:solidFill>
                  <a:srgbClr val="0000FF"/>
                </a:solidFill>
              </a:rPr>
              <a:t>他受傷不是我造成的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但是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我也要負擔部分的責任，因為是我堅持要他陪我一起去騎腳踏車的。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1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795963" y="620713"/>
            <a:ext cx="252095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雖然</a:t>
            </a:r>
            <a:r>
              <a:rPr lang="zh-TW" altLang="en-US" sz="4400" b="1">
                <a:solidFill>
                  <a:srgbClr val="0000FF"/>
                </a:solidFill>
              </a:rPr>
              <a:t>我沒有做錯事情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但是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大家看我的眼神，讓我覺得很不舒服。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2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2483769" y="908050"/>
            <a:ext cx="446472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夜晚的山</a:t>
            </a:r>
            <a:r>
              <a:rPr lang="zh-TW" altLang="en-US" sz="4400" b="1" dirty="0">
                <a:solidFill>
                  <a:srgbClr val="FF0000"/>
                </a:solidFill>
              </a:rPr>
              <a:t>是一群巨大的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陰影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，月亮高懸在其中一條山脊上，望著那些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如巨人般的黑影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，我不由得打了個寒顫。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譬喻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4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4932040" y="770872"/>
            <a:ext cx="1728417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淙淙的水聲在身邊響起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摹寫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3608" y="764704"/>
            <a:ext cx="338455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那半輪明月已經掙脫了山脊爬到夜空中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，灑了一地銀色的光芒。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94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148064" y="791653"/>
            <a:ext cx="2304481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那天深夜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，我躺在鋪著柔軟毯子的木床上。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55776" y="764704"/>
            <a:ext cx="1872382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小鹿興奮的叫著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，鵪鶉在草叢裡啁啾。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83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95963" y="476250"/>
            <a:ext cx="1944687" cy="631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夜晚</a:t>
            </a:r>
            <a:r>
              <a:rPr lang="zh-TW" altLang="en-US" sz="5400" b="1" dirty="0">
                <a:solidFill>
                  <a:srgbClr val="0000FF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山</a:t>
            </a:r>
            <a:r>
              <a:rPr lang="zh-TW" altLang="en-US" sz="5400" b="1" dirty="0">
                <a:solidFill>
                  <a:srgbClr val="0000FF"/>
                </a:solidFill>
              </a:rPr>
              <a:t>是</a:t>
            </a:r>
            <a:r>
              <a:rPr lang="zh-TW" altLang="en-US" sz="5400" b="1" dirty="0">
                <a:solidFill>
                  <a:srgbClr val="FF0000"/>
                </a:solidFill>
              </a:rPr>
              <a:t>一群巨大</a:t>
            </a:r>
            <a:r>
              <a:rPr lang="zh-TW" altLang="en-US" sz="5400" b="1" dirty="0">
                <a:solidFill>
                  <a:srgbClr val="0000FF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陰影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492500" y="476250"/>
            <a:ext cx="1944688" cy="631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小小</a:t>
            </a:r>
            <a:r>
              <a:rPr lang="zh-TW" altLang="en-US" sz="5400" b="1" dirty="0">
                <a:solidFill>
                  <a:srgbClr val="0000FF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蜜蜂</a:t>
            </a:r>
            <a:r>
              <a:rPr lang="zh-TW" altLang="en-US" sz="5400" b="1" dirty="0">
                <a:solidFill>
                  <a:srgbClr val="0000FF"/>
                </a:solidFill>
              </a:rPr>
              <a:t>是</a:t>
            </a:r>
            <a:r>
              <a:rPr lang="zh-TW" altLang="en-US" sz="5400" b="1" dirty="0">
                <a:solidFill>
                  <a:srgbClr val="FF0000"/>
                </a:solidFill>
              </a:rPr>
              <a:t>一群勤勞</a:t>
            </a:r>
            <a:r>
              <a:rPr lang="zh-TW" altLang="en-US" sz="5400" b="1" dirty="0">
                <a:solidFill>
                  <a:srgbClr val="0000FF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工人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71550" y="404813"/>
            <a:ext cx="1944688" cy="630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偏僻</a:t>
            </a:r>
            <a:r>
              <a:rPr lang="zh-TW" altLang="en-US" sz="5400" b="1" dirty="0">
                <a:solidFill>
                  <a:srgbClr val="0000FF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小鎮</a:t>
            </a:r>
            <a:r>
              <a:rPr lang="zh-TW" altLang="en-US" sz="5400" b="1" dirty="0">
                <a:solidFill>
                  <a:srgbClr val="0000FF"/>
                </a:solidFill>
              </a:rPr>
              <a:t>是</a:t>
            </a:r>
            <a:r>
              <a:rPr lang="zh-TW" altLang="en-US" sz="5400" b="1" dirty="0">
                <a:solidFill>
                  <a:srgbClr val="FF0000"/>
                </a:solidFill>
              </a:rPr>
              <a:t>一個純樸</a:t>
            </a:r>
            <a:r>
              <a:rPr lang="zh-TW" altLang="en-US" sz="5400" b="1" dirty="0">
                <a:solidFill>
                  <a:srgbClr val="0000FF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地方</a:t>
            </a:r>
          </a:p>
        </p:txBody>
      </p:sp>
    </p:spTree>
    <p:extLst>
      <p:ext uri="{BB962C8B-B14F-4D97-AF65-F5344CB8AC3E}">
        <p14:creationId xmlns:p14="http://schemas.microsoft.com/office/powerpoint/2010/main" val="59627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27988" y="1052513"/>
            <a:ext cx="865187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擬人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764704"/>
            <a:ext cx="3313112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透過樹梢傳來的</a:t>
            </a:r>
            <a:r>
              <a:rPr lang="zh-TW" altLang="en-US" sz="4800" b="1" dirty="0">
                <a:solidFill>
                  <a:srgbClr val="FF0000"/>
                </a:solidFill>
              </a:rPr>
              <a:t>低語和嘆息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，林間的一切生命彷彿都甦醒了。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780284" y="779806"/>
            <a:ext cx="3960044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我們離開大馬路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，轉進一條長滿雜草的馬車車道時，我才發現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山就站在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步遠的地方。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48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788024" y="764704"/>
            <a:ext cx="3313112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一條山澗輕快的滾過岩石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，在小潭裡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休息了一會兒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，又繼續往下流去。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27584" y="836712"/>
            <a:ext cx="338455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那半輪明月已經</a:t>
            </a:r>
            <a:r>
              <a:rPr lang="zh-TW" altLang="en-US" sz="4800" b="1" dirty="0">
                <a:solidFill>
                  <a:srgbClr val="FF0000"/>
                </a:solidFill>
              </a:rPr>
              <a:t>掙脫了山脊</a:t>
            </a:r>
            <a:r>
              <a:rPr lang="zh-TW" altLang="en-US" sz="4800" b="1" dirty="0">
                <a:solidFill>
                  <a:srgbClr val="0000FF"/>
                </a:solidFill>
              </a:rPr>
              <a:t>爬到夜空中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灑了一地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銀色的光芒。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5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211961" y="692150"/>
            <a:ext cx="396049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u="sng" dirty="0" smtClean="0">
                <a:solidFill>
                  <a:srgbClr val="0000FF"/>
                </a:solidFill>
              </a:rPr>
              <a:t>小樹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來了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森林</a:t>
            </a:r>
            <a:r>
              <a:rPr lang="zh-TW" altLang="en-US" sz="4800" b="1" dirty="0">
                <a:solidFill>
                  <a:srgbClr val="0000FF"/>
                </a:solidFill>
              </a:rPr>
              <a:t>和樹梢間</a:t>
            </a:r>
            <a:r>
              <a:rPr lang="zh-TW" altLang="en-US" sz="4800" b="1" dirty="0">
                <a:solidFill>
                  <a:srgbClr val="FF0000"/>
                </a:solidFill>
              </a:rPr>
              <a:t>奔跑的風</a:t>
            </a:r>
            <a:r>
              <a:rPr lang="zh-TW" altLang="en-US" sz="4800" b="1" dirty="0">
                <a:solidFill>
                  <a:srgbClr val="0000FF"/>
                </a:solidFill>
              </a:rPr>
              <a:t>都知道他來了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，山伯伯更</a:t>
            </a:r>
            <a:r>
              <a:rPr lang="zh-TW" altLang="en-US" sz="48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用歌聲迎接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他的來臨。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844550"/>
            <a:ext cx="338455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接著森林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、風和山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一起合唱著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：「別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擔心，</a:t>
            </a:r>
            <a:r>
              <a:rPr lang="zh-TW" altLang="en-US" sz="4800" b="1" u="sng" dirty="0">
                <a:solidFill>
                  <a:srgbClr val="0000FF"/>
                </a:solidFill>
                <a:latin typeface="新細明體" panose="02020500000000000000" pitchFamily="18" charset="-120"/>
              </a:rPr>
              <a:t>小</a:t>
            </a:r>
            <a:r>
              <a:rPr lang="zh-TW" altLang="en-US" sz="4800" b="1" u="sng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樹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，有我們和你做伴。」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8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932040" y="692696"/>
            <a:ext cx="338455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在山間跳躍的小溪</a:t>
            </a:r>
            <a:r>
              <a:rPr lang="zh-TW" altLang="en-US" sz="4800" b="1" u="sng" dirty="0">
                <a:solidFill>
                  <a:srgbClr val="0000FF"/>
                </a:solidFill>
              </a:rPr>
              <a:t>蕾娜</a:t>
            </a:r>
            <a:r>
              <a:rPr lang="zh-TW" altLang="en-US" sz="4800" b="1" dirty="0">
                <a:solidFill>
                  <a:srgbClr val="0000FF"/>
                </a:solidFill>
              </a:rPr>
              <a:t>也</a:t>
            </a:r>
            <a:r>
              <a:rPr lang="zh-TW" altLang="en-US" sz="4800" b="1" dirty="0">
                <a:solidFill>
                  <a:srgbClr val="FF0000"/>
                </a:solidFill>
              </a:rPr>
              <a:t>不甘示弱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，用她那</a:t>
            </a:r>
            <a:r>
              <a:rPr lang="zh-TW" altLang="en-US" sz="48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顫抖的清唱傳遞喜悅的消息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87624" y="692696"/>
            <a:ext cx="338455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小鹿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興奮的叫著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，鵪鶉在草叢裡啁啾，連烏鴉</a:t>
            </a:r>
            <a:r>
              <a:rPr lang="zh-TW" altLang="en-US" sz="4800" b="1" u="sng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卡谷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也接著唱。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4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55976" y="692696"/>
            <a:ext cx="3960614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我可以聽見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風在低聲耳語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，還有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小溪</a:t>
            </a:r>
            <a:r>
              <a:rPr lang="zh-TW" altLang="en-US" sz="4800" b="1" u="sng" dirty="0">
                <a:solidFill>
                  <a:srgbClr val="0000FF"/>
                </a:solidFill>
              </a:rPr>
              <a:t>蕾娜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也清脆的歌聲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，向同伴們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訴說著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我的一切。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43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443663" y="719138"/>
            <a:ext cx="1296987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 smtClean="0">
                <a:solidFill>
                  <a:srgbClr val="0000FF"/>
                </a:solidFill>
              </a:rPr>
              <a:t>如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巨人</a:t>
            </a:r>
            <a:r>
              <a:rPr lang="zh-TW" altLang="en-US" sz="5400" b="1" dirty="0" smtClean="0">
                <a:solidFill>
                  <a:srgbClr val="0000FF"/>
                </a:solidFill>
              </a:rPr>
              <a:t>般的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陰影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499992" y="764704"/>
            <a:ext cx="1296987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 smtClean="0">
                <a:solidFill>
                  <a:srgbClr val="0000FF"/>
                </a:solidFill>
              </a:rPr>
              <a:t>如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珍珠</a:t>
            </a:r>
            <a:r>
              <a:rPr lang="zh-TW" altLang="en-US" sz="5400" b="1" dirty="0" smtClean="0">
                <a:solidFill>
                  <a:srgbClr val="0000FF"/>
                </a:solidFill>
              </a:rPr>
              <a:t>般的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雨滴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39752" y="764704"/>
            <a:ext cx="1296987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 smtClean="0">
                <a:solidFill>
                  <a:srgbClr val="0000FF"/>
                </a:solidFill>
              </a:rPr>
              <a:t>如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雪花</a:t>
            </a:r>
            <a:r>
              <a:rPr lang="zh-TW" altLang="en-US" sz="5400" b="1" dirty="0" smtClean="0">
                <a:solidFill>
                  <a:srgbClr val="0000FF"/>
                </a:solidFill>
              </a:rPr>
              <a:t>般的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棉絮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1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443663" y="719138"/>
            <a:ext cx="1296987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仁慈</a:t>
            </a:r>
            <a:r>
              <a:rPr lang="zh-TW" altLang="en-US" sz="5400" b="1" dirty="0">
                <a:solidFill>
                  <a:srgbClr val="0000FF"/>
                </a:solidFill>
              </a:rPr>
              <a:t>將會給</a:t>
            </a:r>
            <a:r>
              <a:rPr lang="zh-TW" altLang="en-US" sz="5400" b="1" dirty="0">
                <a:solidFill>
                  <a:srgbClr val="FF0000"/>
                </a:solidFill>
              </a:rPr>
              <a:t>你力量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00563" y="647700"/>
            <a:ext cx="1295400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真誠</a:t>
            </a:r>
            <a:r>
              <a:rPr lang="zh-TW" altLang="en-US" sz="5400" b="1" dirty="0">
                <a:solidFill>
                  <a:srgbClr val="0000FF"/>
                </a:solidFill>
              </a:rPr>
              <a:t>將會給</a:t>
            </a:r>
            <a:r>
              <a:rPr lang="zh-TW" altLang="en-US" sz="5400" b="1" dirty="0">
                <a:solidFill>
                  <a:srgbClr val="FF0000"/>
                </a:solidFill>
              </a:rPr>
              <a:t>你友誼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268538" y="719138"/>
            <a:ext cx="1295400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誠實</a:t>
            </a:r>
            <a:r>
              <a:rPr lang="zh-TW" altLang="en-US" sz="5400" b="1" dirty="0">
                <a:solidFill>
                  <a:srgbClr val="0000FF"/>
                </a:solidFill>
              </a:rPr>
              <a:t>將會給</a:t>
            </a:r>
            <a:r>
              <a:rPr lang="zh-TW" altLang="en-US" sz="5400" b="1" dirty="0">
                <a:solidFill>
                  <a:srgbClr val="FF0000"/>
                </a:solidFill>
              </a:rPr>
              <a:t>你勇氣</a:t>
            </a:r>
          </a:p>
        </p:txBody>
      </p:sp>
    </p:spTree>
    <p:extLst>
      <p:ext uri="{BB962C8B-B14F-4D97-AF65-F5344CB8AC3E}">
        <p14:creationId xmlns:p14="http://schemas.microsoft.com/office/powerpoint/2010/main" val="66910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短句練習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4859338" y="549275"/>
            <a:ext cx="2881312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我們</a:t>
            </a:r>
            <a:r>
              <a:rPr lang="zh-TW" altLang="en-US" sz="5400" b="1" dirty="0">
                <a:solidFill>
                  <a:srgbClr val="0000FF"/>
                </a:solidFill>
              </a:rPr>
              <a:t>一點也不</a:t>
            </a:r>
            <a:r>
              <a:rPr lang="zh-TW" altLang="en-US" sz="5400" b="1" dirty="0">
                <a:solidFill>
                  <a:srgbClr val="FF0000"/>
                </a:solidFill>
              </a:rPr>
              <a:t>懼怕</a:t>
            </a:r>
            <a:r>
              <a:rPr lang="zh-TW" altLang="en-US" sz="5400" b="1" u="sng" dirty="0">
                <a:solidFill>
                  <a:srgbClr val="FF0000"/>
                </a:solidFill>
              </a:rPr>
              <a:t>小樹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，因為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他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有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一顆仁慈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心。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7450" y="476250"/>
            <a:ext cx="2881313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弟弟</a:t>
            </a:r>
            <a:r>
              <a:rPr lang="zh-TW" altLang="en-US" sz="5400" b="1" dirty="0">
                <a:solidFill>
                  <a:srgbClr val="0000FF"/>
                </a:solidFill>
              </a:rPr>
              <a:t>一點也不</a:t>
            </a:r>
            <a:r>
              <a:rPr lang="zh-TW" altLang="en-US" sz="5400" b="1" dirty="0">
                <a:solidFill>
                  <a:srgbClr val="FF0000"/>
                </a:solidFill>
              </a:rPr>
              <a:t>喜歡蒜頭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，因為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它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有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一股嗆鼻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味道。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6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4068763" y="549275"/>
            <a:ext cx="3671887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老師</a:t>
            </a:r>
            <a:r>
              <a:rPr lang="zh-TW" altLang="en-US" sz="5400" b="1" dirty="0">
                <a:solidFill>
                  <a:srgbClr val="0000FF"/>
                </a:solidFill>
              </a:rPr>
              <a:t>一點也不</a:t>
            </a:r>
            <a:r>
              <a:rPr lang="zh-TW" altLang="en-US" sz="5400" b="1" dirty="0">
                <a:solidFill>
                  <a:srgbClr val="FF0000"/>
                </a:solidFill>
              </a:rPr>
              <a:t>擔心</a:t>
            </a:r>
            <a:r>
              <a:rPr lang="zh-TW" altLang="en-US" sz="5400" b="1" u="sng" dirty="0">
                <a:solidFill>
                  <a:srgbClr val="FF0000"/>
                </a:solidFill>
              </a:rPr>
              <a:t>小強</a:t>
            </a:r>
            <a:r>
              <a:rPr lang="zh-TW" altLang="en-US" sz="5400" b="1" dirty="0">
                <a:solidFill>
                  <a:srgbClr val="FF0000"/>
                </a:solidFill>
              </a:rPr>
              <a:t>的人際關係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，因為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他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有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一顆善良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心。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6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24525" y="404813"/>
            <a:ext cx="2016125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0000FF"/>
                </a:solidFill>
              </a:rPr>
              <a:t>在</a:t>
            </a:r>
            <a:r>
              <a:rPr lang="zh-TW" altLang="en-US" sz="5400" b="1" dirty="0">
                <a:solidFill>
                  <a:srgbClr val="FF0000"/>
                </a:solidFill>
              </a:rPr>
              <a:t>喜悅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歌聲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中，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我進入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了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夢鄉。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48038" y="404813"/>
            <a:ext cx="2016125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0000FF"/>
                </a:solidFill>
              </a:rPr>
              <a:t>在</a:t>
            </a:r>
            <a:r>
              <a:rPr lang="zh-TW" altLang="en-US" sz="5400" b="1" dirty="0">
                <a:solidFill>
                  <a:srgbClr val="FF0000"/>
                </a:solidFill>
              </a:rPr>
              <a:t>吵雜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環境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中，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我寫完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了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功課。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42988" y="333375"/>
            <a:ext cx="2017712" cy="61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0000FF"/>
                </a:solidFill>
              </a:rPr>
              <a:t>在</a:t>
            </a:r>
            <a:r>
              <a:rPr lang="zh-TW" altLang="en-US" sz="5400" b="1" dirty="0">
                <a:solidFill>
                  <a:srgbClr val="FF0000"/>
                </a:solidFill>
              </a:rPr>
              <a:t>熱鬧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演唱會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中，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我喊破</a:t>
            </a:r>
            <a:r>
              <a:rPr lang="zh-TW" altLang="en-US" sz="5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了</a:t>
            </a:r>
            <a:r>
              <a:rPr lang="zh-TW" altLang="en-US" sz="5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喉嚨。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0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27538" y="620713"/>
            <a:ext cx="324008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弟弟一進到餐廳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，看到滿桌的美食，便</a:t>
            </a:r>
            <a:r>
              <a:rPr lang="zh-TW" altLang="en-US" sz="4800" b="1">
                <a:solidFill>
                  <a:srgbClr val="FF0000"/>
                </a:solidFill>
              </a:rPr>
              <a:t>不由得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流了滿嘴的口水。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273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不由得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388" y="693738"/>
            <a:ext cx="403225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假日時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，全家到</a:t>
            </a:r>
            <a:r>
              <a:rPr lang="zh-TW" altLang="en-US" sz="4800" b="1" u="sng">
                <a:solidFill>
                  <a:srgbClr val="0000FF"/>
                </a:solidFill>
                <a:latin typeface="新細明體" panose="02020500000000000000" pitchFamily="18" charset="-120"/>
              </a:rPr>
              <a:t>陽明山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擎天崗遊玩，妹妹一看到廣大的草原，</a:t>
            </a:r>
            <a:r>
              <a:rPr lang="zh-TW" altLang="en-US" sz="4800" b="1">
                <a:solidFill>
                  <a:srgbClr val="FF0000"/>
                </a:solidFill>
              </a:rPr>
              <a:t>不由得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躺在上面滾來滾去。</a:t>
            </a:r>
          </a:p>
        </p:txBody>
      </p:sp>
    </p:spTree>
    <p:extLst>
      <p:ext uri="{BB962C8B-B14F-4D97-AF65-F5344CB8AC3E}">
        <p14:creationId xmlns:p14="http://schemas.microsoft.com/office/powerpoint/2010/main" val="267947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6100" y="620713"/>
            <a:ext cx="338455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升上五年級後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，每天的生活非常充實與忙碌，</a:t>
            </a:r>
            <a:r>
              <a:rPr lang="zh-TW" altLang="en-US" sz="4800" b="1">
                <a:solidFill>
                  <a:srgbClr val="FF0000"/>
                </a:solidFill>
                <a:latin typeface="新細明體" panose="02020500000000000000" pitchFamily="18" charset="-120"/>
              </a:rPr>
              <a:t>不知不覺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中，寒假就快要到了。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不知不覺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850" y="620713"/>
            <a:ext cx="388778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假日的午後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，我聽著優美的音樂，看著手中的好書，</a:t>
            </a:r>
            <a:r>
              <a:rPr lang="zh-TW" altLang="en-US" sz="4800" b="1">
                <a:solidFill>
                  <a:srgbClr val="FF0000"/>
                </a:solidFill>
                <a:latin typeface="新細明體" panose="02020500000000000000" pitchFamily="18" charset="-120"/>
              </a:rPr>
              <a:t>不知不覺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就在沙發上睡著了。</a:t>
            </a:r>
          </a:p>
        </p:txBody>
      </p:sp>
    </p:spTree>
    <p:extLst>
      <p:ext uri="{BB962C8B-B14F-4D97-AF65-F5344CB8AC3E}">
        <p14:creationId xmlns:p14="http://schemas.microsoft.com/office/powerpoint/2010/main" val="415562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4037</TotalTime>
  <Words>826</Words>
  <Application>Microsoft Office PowerPoint</Application>
  <PresentationFormat>如螢幕大小 (4:3)</PresentationFormat>
  <Paragraphs>80</Paragraphs>
  <Slides>24</Slides>
  <Notes>24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9" baseType="lpstr">
      <vt:lpstr>新細明體</vt:lpstr>
      <vt:lpstr>Calibri</vt:lpstr>
      <vt:lpstr>Times New Roman</vt:lpstr>
      <vt:lpstr>Wingdings</vt:lpstr>
      <vt:lpstr>gwall</vt:lpstr>
      <vt:lpstr>十四、小樹</vt:lpstr>
      <vt:lpstr>句型練習</vt:lpstr>
      <vt:lpstr>PowerPoint 簡報</vt:lpstr>
      <vt:lpstr>PowerPoint 簡報</vt:lpstr>
      <vt:lpstr>短句練習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890</cp:revision>
  <cp:lastPrinted>1601-01-01T00:00:00Z</cp:lastPrinted>
  <dcterms:created xsi:type="dcterms:W3CDTF">2005-09-11T13:17:35Z</dcterms:created>
  <dcterms:modified xsi:type="dcterms:W3CDTF">2016-12-13T09:14:53Z</dcterms:modified>
</cp:coreProperties>
</file>