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5" r:id="rId2"/>
    <p:sldId id="273" r:id="rId3"/>
    <p:sldId id="278" r:id="rId4"/>
    <p:sldId id="292" r:id="rId5"/>
    <p:sldId id="281" r:id="rId6"/>
    <p:sldId id="282" r:id="rId7"/>
    <p:sldId id="283" r:id="rId8"/>
    <p:sldId id="284" r:id="rId9"/>
    <p:sldId id="260" r:id="rId10"/>
    <p:sldId id="285" r:id="rId11"/>
    <p:sldId id="286" r:id="rId12"/>
    <p:sldId id="287" r:id="rId13"/>
    <p:sldId id="288" r:id="rId14"/>
    <p:sldId id="289" r:id="rId15"/>
    <p:sldId id="267" r:id="rId16"/>
    <p:sldId id="296" r:id="rId17"/>
    <p:sldId id="258" r:id="rId18"/>
    <p:sldId id="259" r:id="rId19"/>
    <p:sldId id="262" r:id="rId20"/>
    <p:sldId id="263" r:id="rId21"/>
    <p:sldId id="264" r:id="rId22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78" autoAdjust="0"/>
    <p:restoredTop sz="94660"/>
  </p:normalViewPr>
  <p:slideViewPr>
    <p:cSldViewPr snapToGrid="0">
      <p:cViewPr varScale="1">
        <p:scale>
          <a:sx n="84" d="100"/>
          <a:sy n="84" d="100"/>
        </p:scale>
        <p:origin x="102" y="4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D279C-9AD4-4C42-9488-DC05F78AF0C7}" type="datetimeFigureOut">
              <a:rPr lang="zh-TW" altLang="en-US" smtClean="0"/>
              <a:t>2021/9/2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695B-2064-4D84-B8D7-1F7853B0E0F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62872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D279C-9AD4-4C42-9488-DC05F78AF0C7}" type="datetimeFigureOut">
              <a:rPr lang="zh-TW" altLang="en-US" smtClean="0"/>
              <a:t>2021/9/2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695B-2064-4D84-B8D7-1F7853B0E0F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13902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D279C-9AD4-4C42-9488-DC05F78AF0C7}" type="datetimeFigureOut">
              <a:rPr lang="zh-TW" altLang="en-US" smtClean="0"/>
              <a:t>2021/9/2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695B-2064-4D84-B8D7-1F7853B0E0F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40952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D279C-9AD4-4C42-9488-DC05F78AF0C7}" type="datetimeFigureOut">
              <a:rPr lang="zh-TW" altLang="en-US" smtClean="0"/>
              <a:t>2021/9/2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695B-2064-4D84-B8D7-1F7853B0E0F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34746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D279C-9AD4-4C42-9488-DC05F78AF0C7}" type="datetimeFigureOut">
              <a:rPr lang="zh-TW" altLang="en-US" smtClean="0"/>
              <a:t>2021/9/2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695B-2064-4D84-B8D7-1F7853B0E0F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13097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D279C-9AD4-4C42-9488-DC05F78AF0C7}" type="datetimeFigureOut">
              <a:rPr lang="zh-TW" altLang="en-US" smtClean="0"/>
              <a:t>2021/9/2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695B-2064-4D84-B8D7-1F7853B0E0F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3304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D279C-9AD4-4C42-9488-DC05F78AF0C7}" type="datetimeFigureOut">
              <a:rPr lang="zh-TW" altLang="en-US" smtClean="0"/>
              <a:t>2021/9/2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695B-2064-4D84-B8D7-1F7853B0E0F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25229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D279C-9AD4-4C42-9488-DC05F78AF0C7}" type="datetimeFigureOut">
              <a:rPr lang="zh-TW" altLang="en-US" smtClean="0"/>
              <a:t>2021/9/2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695B-2064-4D84-B8D7-1F7853B0E0F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61699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D279C-9AD4-4C42-9488-DC05F78AF0C7}" type="datetimeFigureOut">
              <a:rPr lang="zh-TW" altLang="en-US" smtClean="0"/>
              <a:t>2021/9/2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695B-2064-4D84-B8D7-1F7853B0E0F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06987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D279C-9AD4-4C42-9488-DC05F78AF0C7}" type="datetimeFigureOut">
              <a:rPr lang="zh-TW" altLang="en-US" smtClean="0"/>
              <a:t>2021/9/2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695B-2064-4D84-B8D7-1F7853B0E0F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60221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D279C-9AD4-4C42-9488-DC05F78AF0C7}" type="datetimeFigureOut">
              <a:rPr lang="zh-TW" altLang="en-US" smtClean="0"/>
              <a:t>2021/9/2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695B-2064-4D84-B8D7-1F7853B0E0F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1772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2D279C-9AD4-4C42-9488-DC05F78AF0C7}" type="datetimeFigureOut">
              <a:rPr lang="zh-TW" altLang="en-US" smtClean="0"/>
              <a:t>2021/9/2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81695B-2064-4D84-B8D7-1F7853B0E0F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18212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>
            <a:extLst>
              <a:ext uri="{FF2B5EF4-FFF2-40B4-BE49-F238E27FC236}">
                <a16:creationId xmlns:a16="http://schemas.microsoft.com/office/drawing/2014/main" id="{C2F4A37E-4B10-4192-BD65-3B4BC81FBB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808504"/>
            <a:ext cx="9144000" cy="1267196"/>
          </a:xfrm>
        </p:spPr>
        <p:txBody>
          <a:bodyPr>
            <a:normAutofit/>
          </a:bodyPr>
          <a:lstStyle/>
          <a:p>
            <a:r>
              <a:rPr lang="zh-TW" altLang="en-US" sz="3200" dirty="0"/>
              <a:t>如何開始</a:t>
            </a:r>
            <a:r>
              <a:rPr lang="en-US" altLang="zh-TW" sz="3200" dirty="0"/>
              <a:t>google classroom(</a:t>
            </a:r>
            <a:r>
              <a:rPr lang="zh-TW" altLang="en-US" sz="3200" dirty="0"/>
              <a:t>收繳作業</a:t>
            </a:r>
            <a:r>
              <a:rPr lang="en-US" altLang="zh-TW" sz="3200" dirty="0"/>
              <a:t>)</a:t>
            </a:r>
            <a:br>
              <a:rPr lang="en-US" altLang="zh-TW" sz="3200" dirty="0"/>
            </a:br>
            <a:r>
              <a:rPr lang="zh-TW" altLang="en-US" sz="3200" dirty="0"/>
              <a:t>並同時收看線上課程</a:t>
            </a:r>
            <a:r>
              <a:rPr lang="en-US" altLang="zh-TW" sz="3200" dirty="0"/>
              <a:t>(meet)</a:t>
            </a:r>
            <a:endParaRPr lang="zh-TW" altLang="en-US" sz="3200" dirty="0"/>
          </a:p>
        </p:txBody>
      </p:sp>
      <p:graphicFrame>
        <p:nvGraphicFramePr>
          <p:cNvPr id="4" name="物件 3">
            <a:extLst>
              <a:ext uri="{FF2B5EF4-FFF2-40B4-BE49-F238E27FC236}">
                <a16:creationId xmlns:a16="http://schemas.microsoft.com/office/drawing/2014/main" id="{EEB38660-F03D-40AA-8FBA-BC98BC349A2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1819509"/>
              </p:ext>
            </p:extLst>
          </p:nvPr>
        </p:nvGraphicFramePr>
        <p:xfrm>
          <a:off x="3334260" y="2906670"/>
          <a:ext cx="2314219" cy="29741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r:id="rId3" imgW="3240242" imgH="4163550" progId="">
                  <p:embed/>
                </p:oleObj>
              </mc:Choice>
              <mc:Fallback>
                <p:oleObj r:id="rId3" imgW="3240242" imgH="416355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334260" y="2906670"/>
                        <a:ext cx="2314219" cy="29741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物件 4">
            <a:extLst>
              <a:ext uri="{FF2B5EF4-FFF2-40B4-BE49-F238E27FC236}">
                <a16:creationId xmlns:a16="http://schemas.microsoft.com/office/drawing/2014/main" id="{565731C3-E937-4BBC-A38A-E93E6ADAE9B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4394477"/>
              </p:ext>
            </p:extLst>
          </p:nvPr>
        </p:nvGraphicFramePr>
        <p:xfrm>
          <a:off x="7151236" y="2075700"/>
          <a:ext cx="2139185" cy="270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r:id="rId5" imgW="3357610" imgH="4248873" progId="">
                  <p:embed/>
                </p:oleObj>
              </mc:Choice>
              <mc:Fallback>
                <p:oleObj r:id="rId5" imgW="3357610" imgH="4248873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151236" y="2075700"/>
                        <a:ext cx="2139185" cy="2706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934287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>
            <a:extLst>
              <a:ext uri="{FF2B5EF4-FFF2-40B4-BE49-F238E27FC236}">
                <a16:creationId xmlns:a16="http://schemas.microsoft.com/office/drawing/2014/main" id="{3F0BFF8E-BB94-4D9C-A537-D1FE53AC72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18ED3DDC-B322-4F2E-9406-C0828FDEDA48}"/>
              </a:ext>
            </a:extLst>
          </p:cNvPr>
          <p:cNvSpPr/>
          <p:nvPr/>
        </p:nvSpPr>
        <p:spPr>
          <a:xfrm>
            <a:off x="4429386" y="2484670"/>
            <a:ext cx="1862356" cy="53536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16EE8D42-6FB6-49E6-B1F5-5C3400C56A80}"/>
              </a:ext>
            </a:extLst>
          </p:cNvPr>
          <p:cNvSpPr txBox="1"/>
          <p:nvPr/>
        </p:nvSpPr>
        <p:spPr>
          <a:xfrm>
            <a:off x="6445891" y="2835371"/>
            <a:ext cx="453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21.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9152445F-0687-4FD5-B5DB-BE9AE55652D9}"/>
              </a:ext>
            </a:extLst>
          </p:cNvPr>
          <p:cNvSpPr/>
          <p:nvPr/>
        </p:nvSpPr>
        <p:spPr>
          <a:xfrm>
            <a:off x="11303466" y="609221"/>
            <a:ext cx="838200" cy="53536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C6F89137-4D4C-4381-B3E0-100E5E8D04AF}"/>
              </a:ext>
            </a:extLst>
          </p:cNvPr>
          <p:cNvSpPr txBox="1"/>
          <p:nvPr/>
        </p:nvSpPr>
        <p:spPr>
          <a:xfrm>
            <a:off x="11546397" y="1204018"/>
            <a:ext cx="453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22.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77535E8D-3990-4C72-AA6F-48C5D04A5E6B}"/>
              </a:ext>
            </a:extLst>
          </p:cNvPr>
          <p:cNvSpPr/>
          <p:nvPr/>
        </p:nvSpPr>
        <p:spPr>
          <a:xfrm>
            <a:off x="11541634" y="252624"/>
            <a:ext cx="142969" cy="14207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200" dirty="0"/>
              <a:t>樂</a:t>
            </a:r>
          </a:p>
        </p:txBody>
      </p:sp>
      <p:sp>
        <p:nvSpPr>
          <p:cNvPr id="13" name="標題 1">
            <a:extLst>
              <a:ext uri="{FF2B5EF4-FFF2-40B4-BE49-F238E27FC236}">
                <a16:creationId xmlns:a16="http://schemas.microsoft.com/office/drawing/2014/main" id="{3F3362A7-C1D7-45FD-84D5-CC4916B4E7D0}"/>
              </a:ext>
            </a:extLst>
          </p:cNvPr>
          <p:cNvSpPr txBox="1">
            <a:spLocks/>
          </p:cNvSpPr>
          <p:nvPr/>
        </p:nvSpPr>
        <p:spPr>
          <a:xfrm>
            <a:off x="6535828" y="2669336"/>
            <a:ext cx="3509872" cy="53536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2300" dirty="0"/>
              <a:t>輸入老師給的課程代碼</a:t>
            </a:r>
          </a:p>
        </p:txBody>
      </p:sp>
      <p:sp>
        <p:nvSpPr>
          <p:cNvPr id="14" name="標題 1">
            <a:extLst>
              <a:ext uri="{FF2B5EF4-FFF2-40B4-BE49-F238E27FC236}">
                <a16:creationId xmlns:a16="http://schemas.microsoft.com/office/drawing/2014/main" id="{03AC378F-64B4-4210-89B2-4BD02B388533}"/>
              </a:ext>
            </a:extLst>
          </p:cNvPr>
          <p:cNvSpPr txBox="1">
            <a:spLocks/>
          </p:cNvSpPr>
          <p:nvPr/>
        </p:nvSpPr>
        <p:spPr>
          <a:xfrm>
            <a:off x="10856403" y="1425334"/>
            <a:ext cx="1382202" cy="53536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2300" dirty="0"/>
              <a:t>按</a:t>
            </a:r>
            <a:r>
              <a:rPr lang="en-US" altLang="zh-TW" sz="2300" dirty="0"/>
              <a:t>”</a:t>
            </a:r>
            <a:r>
              <a:rPr lang="zh-TW" altLang="en-US" sz="2300" dirty="0"/>
              <a:t>加入</a:t>
            </a:r>
            <a:r>
              <a:rPr lang="en-US" altLang="zh-TW" sz="2300" dirty="0"/>
              <a:t>”</a:t>
            </a:r>
            <a:endParaRPr lang="zh-TW" altLang="en-US" sz="2300" dirty="0"/>
          </a:p>
        </p:txBody>
      </p:sp>
    </p:spTree>
    <p:extLst>
      <p:ext uri="{BB962C8B-B14F-4D97-AF65-F5344CB8AC3E}">
        <p14:creationId xmlns:p14="http://schemas.microsoft.com/office/powerpoint/2010/main" val="13618672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6A439AB-E842-4633-97DF-637B0FCA14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E75D34C-2E45-43B5-B12A-35E034F088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405DA031-4768-4ADC-B2CB-419B4909B7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橢圓 4">
            <a:extLst>
              <a:ext uri="{FF2B5EF4-FFF2-40B4-BE49-F238E27FC236}">
                <a16:creationId xmlns:a16="http://schemas.microsoft.com/office/drawing/2014/main" id="{EC14BBE3-BE08-4E9B-B5D8-CAEE707A7F8C}"/>
              </a:ext>
            </a:extLst>
          </p:cNvPr>
          <p:cNvSpPr/>
          <p:nvPr/>
        </p:nvSpPr>
        <p:spPr>
          <a:xfrm>
            <a:off x="11534485" y="263373"/>
            <a:ext cx="142969" cy="14207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600" dirty="0"/>
              <a:t>樂</a:t>
            </a:r>
          </a:p>
        </p:txBody>
      </p:sp>
      <p:sp>
        <p:nvSpPr>
          <p:cNvPr id="6" name="橢圓 5">
            <a:extLst>
              <a:ext uri="{FF2B5EF4-FFF2-40B4-BE49-F238E27FC236}">
                <a16:creationId xmlns:a16="http://schemas.microsoft.com/office/drawing/2014/main" id="{10891BE0-2507-4656-8D44-5296DC5574F3}"/>
              </a:ext>
            </a:extLst>
          </p:cNvPr>
          <p:cNvSpPr/>
          <p:nvPr/>
        </p:nvSpPr>
        <p:spPr>
          <a:xfrm>
            <a:off x="11737685" y="768198"/>
            <a:ext cx="197140" cy="19382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900" dirty="0"/>
              <a:t>樂</a:t>
            </a:r>
          </a:p>
        </p:txBody>
      </p:sp>
      <p:sp>
        <p:nvSpPr>
          <p:cNvPr id="8" name="標題 1">
            <a:extLst>
              <a:ext uri="{FF2B5EF4-FFF2-40B4-BE49-F238E27FC236}">
                <a16:creationId xmlns:a16="http://schemas.microsoft.com/office/drawing/2014/main" id="{F5BF6D64-7B3C-43B8-B4E2-2653C911BF72}"/>
              </a:ext>
            </a:extLst>
          </p:cNvPr>
          <p:cNvSpPr txBox="1">
            <a:spLocks/>
          </p:cNvSpPr>
          <p:nvPr/>
        </p:nvSpPr>
        <p:spPr>
          <a:xfrm>
            <a:off x="277302" y="1516063"/>
            <a:ext cx="2072198" cy="10795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2300" dirty="0"/>
              <a:t>加入課程後，會出現的版面</a:t>
            </a:r>
          </a:p>
        </p:txBody>
      </p:sp>
    </p:spTree>
    <p:extLst>
      <p:ext uri="{BB962C8B-B14F-4D97-AF65-F5344CB8AC3E}">
        <p14:creationId xmlns:p14="http://schemas.microsoft.com/office/powerpoint/2010/main" val="5780826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04655DB-507F-43A1-AA04-5D127E9CC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C5A0FD8-4916-4F70-9286-D20CD38050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44870206-644A-4009-BF4A-76E16CB100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A3B6B050-9499-4348-83DE-E17B4043F9F9}"/>
              </a:ext>
            </a:extLst>
          </p:cNvPr>
          <p:cNvSpPr/>
          <p:nvPr/>
        </p:nvSpPr>
        <p:spPr>
          <a:xfrm>
            <a:off x="78997" y="681037"/>
            <a:ext cx="827014" cy="61925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4620B989-384B-4B93-8A00-AE159B838C9B}"/>
              </a:ext>
            </a:extLst>
          </p:cNvPr>
          <p:cNvSpPr txBox="1"/>
          <p:nvPr/>
        </p:nvSpPr>
        <p:spPr>
          <a:xfrm>
            <a:off x="385195" y="1310825"/>
            <a:ext cx="453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23.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7" name="橢圓 6">
            <a:extLst>
              <a:ext uri="{FF2B5EF4-FFF2-40B4-BE49-F238E27FC236}">
                <a16:creationId xmlns:a16="http://schemas.microsoft.com/office/drawing/2014/main" id="{C5FAB5D8-95FD-4D9E-BCFF-6350BCA7B2BE}"/>
              </a:ext>
            </a:extLst>
          </p:cNvPr>
          <p:cNvSpPr/>
          <p:nvPr/>
        </p:nvSpPr>
        <p:spPr>
          <a:xfrm>
            <a:off x="11737685" y="768198"/>
            <a:ext cx="197140" cy="19382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000" dirty="0"/>
              <a:t>樂</a:t>
            </a:r>
          </a:p>
        </p:txBody>
      </p:sp>
      <p:sp>
        <p:nvSpPr>
          <p:cNvPr id="8" name="橢圓 7">
            <a:extLst>
              <a:ext uri="{FF2B5EF4-FFF2-40B4-BE49-F238E27FC236}">
                <a16:creationId xmlns:a16="http://schemas.microsoft.com/office/drawing/2014/main" id="{82A8CDDA-10EB-46A8-9819-C55EF3D294A2}"/>
              </a:ext>
            </a:extLst>
          </p:cNvPr>
          <p:cNvSpPr/>
          <p:nvPr/>
        </p:nvSpPr>
        <p:spPr>
          <a:xfrm>
            <a:off x="11537660" y="265036"/>
            <a:ext cx="146340" cy="144539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600" dirty="0"/>
              <a:t>樂</a:t>
            </a:r>
          </a:p>
        </p:txBody>
      </p:sp>
      <p:sp>
        <p:nvSpPr>
          <p:cNvPr id="9" name="標題 1">
            <a:extLst>
              <a:ext uri="{FF2B5EF4-FFF2-40B4-BE49-F238E27FC236}">
                <a16:creationId xmlns:a16="http://schemas.microsoft.com/office/drawing/2014/main" id="{15A91AC5-9D39-4BCF-8A69-F650CAC0FB36}"/>
              </a:ext>
            </a:extLst>
          </p:cNvPr>
          <p:cNvSpPr txBox="1">
            <a:spLocks/>
          </p:cNvSpPr>
          <p:nvPr/>
        </p:nvSpPr>
        <p:spPr>
          <a:xfrm>
            <a:off x="290002" y="1527176"/>
            <a:ext cx="2072198" cy="5397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2300" dirty="0"/>
              <a:t>再點選主選單</a:t>
            </a:r>
          </a:p>
        </p:txBody>
      </p:sp>
    </p:spTree>
    <p:extLst>
      <p:ext uri="{BB962C8B-B14F-4D97-AF65-F5344CB8AC3E}">
        <p14:creationId xmlns:p14="http://schemas.microsoft.com/office/powerpoint/2010/main" val="26485854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120DB0F-61A1-4F2E-B615-23CD040DC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94751F9-913C-44EF-8AA9-ED57AD3DF2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DABAB061-04B9-46D7-91D9-5210D609CC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899CC5D1-4FB3-4E3E-BFC8-3FFEAF1EE8E2}"/>
              </a:ext>
            </a:extLst>
          </p:cNvPr>
          <p:cNvSpPr/>
          <p:nvPr/>
        </p:nvSpPr>
        <p:spPr>
          <a:xfrm>
            <a:off x="78997" y="681037"/>
            <a:ext cx="1321964" cy="38436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F1D5D2C4-0C06-459A-B4CC-03C6D00F9AE5}"/>
              </a:ext>
            </a:extLst>
          </p:cNvPr>
          <p:cNvSpPr txBox="1"/>
          <p:nvPr/>
        </p:nvSpPr>
        <p:spPr>
          <a:xfrm>
            <a:off x="1400961" y="824047"/>
            <a:ext cx="453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24.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7" name="橢圓 6">
            <a:extLst>
              <a:ext uri="{FF2B5EF4-FFF2-40B4-BE49-F238E27FC236}">
                <a16:creationId xmlns:a16="http://schemas.microsoft.com/office/drawing/2014/main" id="{E9871ACF-C021-41A1-B9D5-796C63C596F8}"/>
              </a:ext>
            </a:extLst>
          </p:cNvPr>
          <p:cNvSpPr/>
          <p:nvPr/>
        </p:nvSpPr>
        <p:spPr>
          <a:xfrm>
            <a:off x="11737685" y="768198"/>
            <a:ext cx="197140" cy="19382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800" dirty="0"/>
              <a:t>樂</a:t>
            </a:r>
          </a:p>
        </p:txBody>
      </p:sp>
      <p:sp>
        <p:nvSpPr>
          <p:cNvPr id="8" name="橢圓 7">
            <a:extLst>
              <a:ext uri="{FF2B5EF4-FFF2-40B4-BE49-F238E27FC236}">
                <a16:creationId xmlns:a16="http://schemas.microsoft.com/office/drawing/2014/main" id="{935EBB6C-E0E5-4E25-9114-7DFC49F26932}"/>
              </a:ext>
            </a:extLst>
          </p:cNvPr>
          <p:cNvSpPr/>
          <p:nvPr/>
        </p:nvSpPr>
        <p:spPr>
          <a:xfrm>
            <a:off x="11537660" y="265036"/>
            <a:ext cx="146340" cy="144539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600" dirty="0"/>
              <a:t>樂</a:t>
            </a:r>
          </a:p>
        </p:txBody>
      </p:sp>
      <p:sp>
        <p:nvSpPr>
          <p:cNvPr id="9" name="標題 1">
            <a:extLst>
              <a:ext uri="{FF2B5EF4-FFF2-40B4-BE49-F238E27FC236}">
                <a16:creationId xmlns:a16="http://schemas.microsoft.com/office/drawing/2014/main" id="{B6297954-150D-4347-995A-7C1919C6AD00}"/>
              </a:ext>
            </a:extLst>
          </p:cNvPr>
          <p:cNvSpPr txBox="1">
            <a:spLocks/>
          </p:cNvSpPr>
          <p:nvPr/>
        </p:nvSpPr>
        <p:spPr>
          <a:xfrm>
            <a:off x="591364" y="1136045"/>
            <a:ext cx="2482036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2300" dirty="0"/>
              <a:t>再點選主選單，</a:t>
            </a:r>
            <a:endParaRPr lang="en-US" altLang="zh-TW" sz="2300" dirty="0"/>
          </a:p>
          <a:p>
            <a:endParaRPr lang="en-US" altLang="zh-TW" sz="2300" dirty="0"/>
          </a:p>
          <a:p>
            <a:endParaRPr lang="zh-TW" altLang="en-US" sz="2300" dirty="0"/>
          </a:p>
        </p:txBody>
      </p:sp>
    </p:spTree>
    <p:extLst>
      <p:ext uri="{BB962C8B-B14F-4D97-AF65-F5344CB8AC3E}">
        <p14:creationId xmlns:p14="http://schemas.microsoft.com/office/powerpoint/2010/main" val="15502251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6FBFDB8-0210-466F-9D2B-11E590631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9A08449-B900-482B-8EBF-50BCB95532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11FA0C66-830F-4979-AF9F-073D459F19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95C63888-B1C0-420D-905E-BEE92517975D}"/>
              </a:ext>
            </a:extLst>
          </p:cNvPr>
          <p:cNvSpPr/>
          <p:nvPr/>
        </p:nvSpPr>
        <p:spPr>
          <a:xfrm>
            <a:off x="10788242" y="690759"/>
            <a:ext cx="872454" cy="67429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E440005A-2700-4FA9-8967-1E2F7D546318}"/>
              </a:ext>
            </a:extLst>
          </p:cNvPr>
          <p:cNvSpPr txBox="1"/>
          <p:nvPr/>
        </p:nvSpPr>
        <p:spPr>
          <a:xfrm>
            <a:off x="10771464" y="1410673"/>
            <a:ext cx="453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25.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7" name="橢圓 6">
            <a:extLst>
              <a:ext uri="{FF2B5EF4-FFF2-40B4-BE49-F238E27FC236}">
                <a16:creationId xmlns:a16="http://schemas.microsoft.com/office/drawing/2014/main" id="{B3B51D23-D1EF-48AC-9BCE-CE8AC9A874F2}"/>
              </a:ext>
            </a:extLst>
          </p:cNvPr>
          <p:cNvSpPr/>
          <p:nvPr/>
        </p:nvSpPr>
        <p:spPr>
          <a:xfrm>
            <a:off x="11827778" y="761848"/>
            <a:ext cx="197140" cy="19382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050" dirty="0"/>
              <a:t>樂</a:t>
            </a:r>
          </a:p>
        </p:txBody>
      </p:sp>
      <p:sp>
        <p:nvSpPr>
          <p:cNvPr id="8" name="橢圓 7">
            <a:extLst>
              <a:ext uri="{FF2B5EF4-FFF2-40B4-BE49-F238E27FC236}">
                <a16:creationId xmlns:a16="http://schemas.microsoft.com/office/drawing/2014/main" id="{9582F46B-CB58-4524-ABFD-3BD94DE03947}"/>
              </a:ext>
            </a:extLst>
          </p:cNvPr>
          <p:cNvSpPr/>
          <p:nvPr/>
        </p:nvSpPr>
        <p:spPr>
          <a:xfrm>
            <a:off x="11537660" y="265036"/>
            <a:ext cx="146340" cy="144539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200" dirty="0"/>
              <a:t>樂</a:t>
            </a:r>
          </a:p>
        </p:txBody>
      </p:sp>
    </p:spTree>
    <p:extLst>
      <p:ext uri="{BB962C8B-B14F-4D97-AF65-F5344CB8AC3E}">
        <p14:creationId xmlns:p14="http://schemas.microsoft.com/office/powerpoint/2010/main" val="22374031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07246" y="1851458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zh-TW" altLang="en-US" dirty="0"/>
              <a:t>做完上面步驟，學生各科科目都會</a:t>
            </a:r>
            <a:br>
              <a:rPr lang="en-US" altLang="zh-TW" dirty="0"/>
            </a:br>
            <a:r>
              <a:rPr lang="zh-TW" altLang="en-US" dirty="0"/>
              <a:t>出現在</a:t>
            </a:r>
            <a:r>
              <a:rPr lang="en-US" altLang="zh-TW" dirty="0"/>
              <a:t>classroom</a:t>
            </a:r>
            <a:r>
              <a:rPr lang="zh-TW" altLang="en-US" dirty="0"/>
              <a:t>平台上。</a:t>
            </a:r>
            <a:br>
              <a:rPr lang="en-US" altLang="zh-TW" dirty="0"/>
            </a:br>
            <a:r>
              <a:rPr lang="zh-TW" altLang="en-US" dirty="0"/>
              <a:t>就可以開始繳交作業了</a:t>
            </a:r>
            <a:br>
              <a:rPr lang="en-US" altLang="zh-TW" dirty="0"/>
            </a:b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213515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/>
              <a:t>如何看到線上直播？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305112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標題 1"/>
          <p:cNvSpPr txBox="1">
            <a:spLocks/>
          </p:cNvSpPr>
          <p:nvPr/>
        </p:nvSpPr>
        <p:spPr>
          <a:xfrm>
            <a:off x="6487670" y="1690688"/>
            <a:ext cx="5285230" cy="23106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3200" dirty="0">
                <a:solidFill>
                  <a:srgbClr val="FF0000"/>
                </a:solidFill>
              </a:rPr>
              <a:t>出現孩子參加的所有課程</a:t>
            </a:r>
          </a:p>
        </p:txBody>
      </p:sp>
      <p:sp>
        <p:nvSpPr>
          <p:cNvPr id="7" name="橢圓 6">
            <a:extLst>
              <a:ext uri="{FF2B5EF4-FFF2-40B4-BE49-F238E27FC236}">
                <a16:creationId xmlns:a16="http://schemas.microsoft.com/office/drawing/2014/main" id="{F0EA09E5-9C70-4155-BC3F-C87209ECE94A}"/>
              </a:ext>
            </a:extLst>
          </p:cNvPr>
          <p:cNvSpPr/>
          <p:nvPr/>
        </p:nvSpPr>
        <p:spPr>
          <a:xfrm>
            <a:off x="11667835" y="828523"/>
            <a:ext cx="305090" cy="30812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樂</a:t>
            </a:r>
          </a:p>
        </p:txBody>
      </p:sp>
      <p:sp>
        <p:nvSpPr>
          <p:cNvPr id="8" name="橢圓 7">
            <a:extLst>
              <a:ext uri="{FF2B5EF4-FFF2-40B4-BE49-F238E27FC236}">
                <a16:creationId xmlns:a16="http://schemas.microsoft.com/office/drawing/2014/main" id="{0976246B-5B95-4420-844B-C3F8F57B5D67}"/>
              </a:ext>
            </a:extLst>
          </p:cNvPr>
          <p:cNvSpPr/>
          <p:nvPr/>
        </p:nvSpPr>
        <p:spPr>
          <a:xfrm>
            <a:off x="11207459" y="398386"/>
            <a:ext cx="200315" cy="192164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200" dirty="0"/>
              <a:t>樂</a:t>
            </a:r>
          </a:p>
        </p:txBody>
      </p:sp>
    </p:spTree>
    <p:extLst>
      <p:ext uri="{BB962C8B-B14F-4D97-AF65-F5344CB8AC3E}">
        <p14:creationId xmlns:p14="http://schemas.microsoft.com/office/powerpoint/2010/main" val="39640278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標題 1"/>
          <p:cNvSpPr txBox="1">
            <a:spLocks/>
          </p:cNvSpPr>
          <p:nvPr/>
        </p:nvSpPr>
        <p:spPr>
          <a:xfrm>
            <a:off x="838200" y="3005137"/>
            <a:ext cx="2405505" cy="13446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3200" dirty="0">
                <a:solidFill>
                  <a:srgbClr val="FF0000"/>
                </a:solidFill>
              </a:rPr>
              <a:t>點選課程</a:t>
            </a:r>
          </a:p>
        </p:txBody>
      </p:sp>
      <p:sp>
        <p:nvSpPr>
          <p:cNvPr id="7" name="矩形 6"/>
          <p:cNvSpPr/>
          <p:nvPr/>
        </p:nvSpPr>
        <p:spPr>
          <a:xfrm>
            <a:off x="210695" y="2004618"/>
            <a:ext cx="1605405" cy="78938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橢圓 7">
            <a:extLst>
              <a:ext uri="{FF2B5EF4-FFF2-40B4-BE49-F238E27FC236}">
                <a16:creationId xmlns:a16="http://schemas.microsoft.com/office/drawing/2014/main" id="{6BA672C8-97CA-42A5-B815-D6034E558363}"/>
              </a:ext>
            </a:extLst>
          </p:cNvPr>
          <p:cNvSpPr/>
          <p:nvPr/>
        </p:nvSpPr>
        <p:spPr>
          <a:xfrm>
            <a:off x="11667835" y="828523"/>
            <a:ext cx="305090" cy="30812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樂</a:t>
            </a:r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1F3EF47E-6D76-427B-855A-5C1490C24B31}"/>
              </a:ext>
            </a:extLst>
          </p:cNvPr>
          <p:cNvSpPr/>
          <p:nvPr/>
        </p:nvSpPr>
        <p:spPr>
          <a:xfrm>
            <a:off x="11207459" y="398386"/>
            <a:ext cx="200315" cy="192164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200" dirty="0"/>
              <a:t>樂</a:t>
            </a: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4A64EF1A-5693-450B-8C54-F36FA7A6C1E9}"/>
              </a:ext>
            </a:extLst>
          </p:cNvPr>
          <p:cNvSpPr txBox="1"/>
          <p:nvPr/>
        </p:nvSpPr>
        <p:spPr>
          <a:xfrm>
            <a:off x="1897505" y="1594792"/>
            <a:ext cx="546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FF0000"/>
                </a:solidFill>
              </a:rPr>
              <a:t>32.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7228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88"/>
            <a:ext cx="12192000" cy="6858000"/>
          </a:xfrm>
          <a:prstGeom prst="rect">
            <a:avLst/>
          </a:prstGeom>
        </p:spPr>
      </p:pic>
      <p:sp>
        <p:nvSpPr>
          <p:cNvPr id="5" name="標題 1"/>
          <p:cNvSpPr txBox="1">
            <a:spLocks/>
          </p:cNvSpPr>
          <p:nvPr/>
        </p:nvSpPr>
        <p:spPr>
          <a:xfrm>
            <a:off x="8139764" y="3979771"/>
            <a:ext cx="3733800" cy="23106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200" dirty="0">
                <a:solidFill>
                  <a:srgbClr val="FF0000"/>
                </a:solidFill>
              </a:rPr>
              <a:t> </a:t>
            </a:r>
            <a:r>
              <a:rPr lang="zh-TW" altLang="en-US" sz="3200" dirty="0">
                <a:solidFill>
                  <a:srgbClr val="FF0000"/>
                </a:solidFill>
              </a:rPr>
              <a:t>這裡是老師宣布事情的地方，</a:t>
            </a:r>
            <a:endParaRPr lang="en-US" altLang="zh-TW" sz="3200" dirty="0">
              <a:solidFill>
                <a:srgbClr val="FF0000"/>
              </a:solidFill>
            </a:endParaRPr>
          </a:p>
          <a:p>
            <a:r>
              <a:rPr lang="zh-TW" altLang="en-US" sz="3200" dirty="0">
                <a:solidFill>
                  <a:srgbClr val="FF0000"/>
                </a:solidFill>
              </a:rPr>
              <a:t>要上來看看有沒有要繳交的作業或</a:t>
            </a:r>
            <a:r>
              <a:rPr lang="en-US" altLang="zh-TW" sz="3200" dirty="0">
                <a:solidFill>
                  <a:srgbClr val="FF0000"/>
                </a:solidFill>
              </a:rPr>
              <a:t>Meet</a:t>
            </a:r>
            <a:r>
              <a:rPr lang="zh-TW" altLang="en-US" sz="3200" dirty="0">
                <a:solidFill>
                  <a:srgbClr val="FF0000"/>
                </a:solidFill>
              </a:rPr>
              <a:t>的時間</a:t>
            </a:r>
          </a:p>
        </p:txBody>
      </p:sp>
      <p:sp>
        <p:nvSpPr>
          <p:cNvPr id="6" name="向右箭號 5"/>
          <p:cNvSpPr/>
          <p:nvPr/>
        </p:nvSpPr>
        <p:spPr>
          <a:xfrm>
            <a:off x="7221353" y="4735629"/>
            <a:ext cx="943276" cy="5197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向右箭號 6"/>
          <p:cNvSpPr/>
          <p:nvPr/>
        </p:nvSpPr>
        <p:spPr>
          <a:xfrm rot="3150876">
            <a:off x="2008985" y="2558716"/>
            <a:ext cx="943276" cy="5197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標題 1"/>
          <p:cNvSpPr txBox="1">
            <a:spLocks/>
          </p:cNvSpPr>
          <p:nvPr/>
        </p:nvSpPr>
        <p:spPr>
          <a:xfrm>
            <a:off x="2762451" y="2128321"/>
            <a:ext cx="4285877" cy="23106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200" dirty="0">
                <a:solidFill>
                  <a:srgbClr val="FF0000"/>
                </a:solidFill>
              </a:rPr>
              <a:t> </a:t>
            </a:r>
            <a:r>
              <a:rPr lang="zh-TW" altLang="en-US" sz="3200" dirty="0">
                <a:solidFill>
                  <a:srgbClr val="FF0000"/>
                </a:solidFill>
              </a:rPr>
              <a:t>這個就是</a:t>
            </a:r>
            <a:r>
              <a:rPr lang="en-US" altLang="zh-TW" sz="3200" dirty="0">
                <a:solidFill>
                  <a:srgbClr val="FF0000"/>
                </a:solidFill>
              </a:rPr>
              <a:t>Meet</a:t>
            </a:r>
            <a:r>
              <a:rPr lang="zh-TW" altLang="en-US" sz="3200" dirty="0">
                <a:solidFill>
                  <a:srgbClr val="FF0000"/>
                </a:solidFill>
              </a:rPr>
              <a:t>的連結</a:t>
            </a:r>
          </a:p>
        </p:txBody>
      </p:sp>
      <p:sp>
        <p:nvSpPr>
          <p:cNvPr id="9" name="矩形 8"/>
          <p:cNvSpPr/>
          <p:nvPr/>
        </p:nvSpPr>
        <p:spPr>
          <a:xfrm>
            <a:off x="3299984" y="3946246"/>
            <a:ext cx="4001580" cy="209895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1305840" y="2048759"/>
            <a:ext cx="4001580" cy="46584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5FE85D8A-9F33-4D70-B289-11EF5880E413}"/>
              </a:ext>
            </a:extLst>
          </p:cNvPr>
          <p:cNvSpPr/>
          <p:nvPr/>
        </p:nvSpPr>
        <p:spPr>
          <a:xfrm>
            <a:off x="11504974" y="797567"/>
            <a:ext cx="305090" cy="30812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樂</a:t>
            </a:r>
          </a:p>
        </p:txBody>
      </p:sp>
      <p:sp>
        <p:nvSpPr>
          <p:cNvPr id="14" name="橢圓 13">
            <a:extLst>
              <a:ext uri="{FF2B5EF4-FFF2-40B4-BE49-F238E27FC236}">
                <a16:creationId xmlns:a16="http://schemas.microsoft.com/office/drawing/2014/main" id="{DF18091C-42AC-4A6D-B697-5E34D92879B0}"/>
              </a:ext>
            </a:extLst>
          </p:cNvPr>
          <p:cNvSpPr/>
          <p:nvPr/>
        </p:nvSpPr>
        <p:spPr>
          <a:xfrm>
            <a:off x="11207459" y="398386"/>
            <a:ext cx="200315" cy="192164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200" dirty="0"/>
              <a:t>樂</a:t>
            </a:r>
          </a:p>
        </p:txBody>
      </p:sp>
    </p:spTree>
    <p:extLst>
      <p:ext uri="{BB962C8B-B14F-4D97-AF65-F5344CB8AC3E}">
        <p14:creationId xmlns:p14="http://schemas.microsoft.com/office/powerpoint/2010/main" val="27917123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003772" cy="6752122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9405903" y="3880946"/>
            <a:ext cx="1982514" cy="44795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標題 1"/>
          <p:cNvSpPr txBox="1">
            <a:spLocks/>
          </p:cNvSpPr>
          <p:nvPr/>
        </p:nvSpPr>
        <p:spPr>
          <a:xfrm>
            <a:off x="5630319" y="3251597"/>
            <a:ext cx="4285877" cy="23106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200" dirty="0">
                <a:solidFill>
                  <a:srgbClr val="FF0000"/>
                </a:solidFill>
              </a:rPr>
              <a:t>1.</a:t>
            </a:r>
            <a:r>
              <a:rPr lang="zh-TW" altLang="en-US" sz="3200" dirty="0">
                <a:solidFill>
                  <a:srgbClr val="FF0000"/>
                </a:solidFill>
              </a:rPr>
              <a:t>進入單一認證入口</a:t>
            </a:r>
          </a:p>
        </p:txBody>
      </p:sp>
      <p:sp>
        <p:nvSpPr>
          <p:cNvPr id="8" name="標題 1"/>
          <p:cNvSpPr txBox="1">
            <a:spLocks/>
          </p:cNvSpPr>
          <p:nvPr/>
        </p:nvSpPr>
        <p:spPr>
          <a:xfrm>
            <a:off x="2747419" y="-708840"/>
            <a:ext cx="4285877" cy="23106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3200" dirty="0">
                <a:solidFill>
                  <a:srgbClr val="FF0000"/>
                </a:solidFill>
              </a:rPr>
              <a:t>進入永和國小校網</a:t>
            </a:r>
          </a:p>
        </p:txBody>
      </p:sp>
    </p:spTree>
    <p:extLst>
      <p:ext uri="{BB962C8B-B14F-4D97-AF65-F5344CB8AC3E}">
        <p14:creationId xmlns:p14="http://schemas.microsoft.com/office/powerpoint/2010/main" val="32156440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163"/>
            <a:ext cx="12138377" cy="6827837"/>
          </a:xfrm>
          <a:prstGeom prst="rect">
            <a:avLst/>
          </a:prstGeom>
        </p:spPr>
      </p:pic>
      <p:sp>
        <p:nvSpPr>
          <p:cNvPr id="5" name="標題 1"/>
          <p:cNvSpPr txBox="1">
            <a:spLocks/>
          </p:cNvSpPr>
          <p:nvPr/>
        </p:nvSpPr>
        <p:spPr>
          <a:xfrm>
            <a:off x="8076228" y="4438385"/>
            <a:ext cx="4285877" cy="23106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3200" dirty="0">
                <a:solidFill>
                  <a:srgbClr val="FF0000"/>
                </a:solidFill>
              </a:rPr>
              <a:t>點選</a:t>
            </a:r>
            <a:r>
              <a:rPr lang="en-US" altLang="zh-TW" sz="3200" dirty="0">
                <a:solidFill>
                  <a:srgbClr val="FF0000"/>
                </a:solidFill>
              </a:rPr>
              <a:t>”</a:t>
            </a:r>
            <a:r>
              <a:rPr lang="zh-TW" altLang="en-US" sz="3200" dirty="0">
                <a:solidFill>
                  <a:srgbClr val="FF0000"/>
                </a:solidFill>
              </a:rPr>
              <a:t>立即加入</a:t>
            </a:r>
            <a:r>
              <a:rPr lang="en-US" altLang="zh-TW" sz="3200" dirty="0">
                <a:solidFill>
                  <a:srgbClr val="FF0000"/>
                </a:solidFill>
              </a:rPr>
              <a:t>”</a:t>
            </a:r>
            <a:endParaRPr lang="zh-TW" altLang="en-US" sz="3200" dirty="0">
              <a:solidFill>
                <a:srgbClr val="FF0000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8076228" y="4212947"/>
            <a:ext cx="1258272" cy="58765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橢圓 6">
            <a:extLst>
              <a:ext uri="{FF2B5EF4-FFF2-40B4-BE49-F238E27FC236}">
                <a16:creationId xmlns:a16="http://schemas.microsoft.com/office/drawing/2014/main" id="{90D167FB-6D06-4822-928F-A3C0255AAF88}"/>
              </a:ext>
            </a:extLst>
          </p:cNvPr>
          <p:cNvSpPr/>
          <p:nvPr/>
        </p:nvSpPr>
        <p:spPr>
          <a:xfrm>
            <a:off x="11661485" y="1408489"/>
            <a:ext cx="305090" cy="30812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dirty="0"/>
              <a:t>樂</a:t>
            </a:r>
          </a:p>
        </p:txBody>
      </p:sp>
      <p:sp>
        <p:nvSpPr>
          <p:cNvPr id="8" name="橢圓 7">
            <a:extLst>
              <a:ext uri="{FF2B5EF4-FFF2-40B4-BE49-F238E27FC236}">
                <a16:creationId xmlns:a16="http://schemas.microsoft.com/office/drawing/2014/main" id="{09A71BD5-69F1-4518-AA18-48EAE5AAEF3D}"/>
              </a:ext>
            </a:extLst>
          </p:cNvPr>
          <p:cNvSpPr/>
          <p:nvPr/>
        </p:nvSpPr>
        <p:spPr>
          <a:xfrm>
            <a:off x="11153485" y="423163"/>
            <a:ext cx="200315" cy="192164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200" dirty="0"/>
              <a:t>樂</a:t>
            </a:r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635AEF35-5ED4-4626-A691-14E484BA5CFA}"/>
              </a:ext>
            </a:extLst>
          </p:cNvPr>
          <p:cNvSpPr/>
          <p:nvPr/>
        </p:nvSpPr>
        <p:spPr>
          <a:xfrm>
            <a:off x="9461014" y="3606800"/>
            <a:ext cx="241786" cy="248443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200" dirty="0"/>
              <a:t>安</a:t>
            </a: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C1CA443C-B0E4-4A79-8E9D-0297C5A61BEC}"/>
              </a:ext>
            </a:extLst>
          </p:cNvPr>
          <p:cNvSpPr txBox="1"/>
          <p:nvPr/>
        </p:nvSpPr>
        <p:spPr>
          <a:xfrm>
            <a:off x="8719726" y="3855243"/>
            <a:ext cx="629136" cy="2769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 安安</a:t>
            </a: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C937F5FE-146C-4BCE-8835-34E57F2DDCBF}"/>
              </a:ext>
            </a:extLst>
          </p:cNvPr>
          <p:cNvSpPr txBox="1"/>
          <p:nvPr/>
        </p:nvSpPr>
        <p:spPr>
          <a:xfrm>
            <a:off x="9687560" y="1350278"/>
            <a:ext cx="697473" cy="2769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sz="1200" dirty="0"/>
              <a:t>f123456</a:t>
            </a:r>
            <a:endParaRPr lang="zh-TW" altLang="en-US" sz="1200" dirty="0"/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8D347111-6A00-406D-BE1C-D8B1B456AD0C}"/>
              </a:ext>
            </a:extLst>
          </p:cNvPr>
          <p:cNvSpPr txBox="1"/>
          <p:nvPr/>
        </p:nvSpPr>
        <p:spPr>
          <a:xfrm>
            <a:off x="8719726" y="3826939"/>
            <a:ext cx="629136" cy="2769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 安安</a:t>
            </a: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57FF2B57-C098-4DB0-9A47-B389C615026A}"/>
              </a:ext>
            </a:extLst>
          </p:cNvPr>
          <p:cNvSpPr txBox="1"/>
          <p:nvPr/>
        </p:nvSpPr>
        <p:spPr>
          <a:xfrm>
            <a:off x="7530128" y="4324220"/>
            <a:ext cx="546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FF0000"/>
                </a:solidFill>
              </a:rPr>
              <a:t>34.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4155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標題 1"/>
          <p:cNvSpPr txBox="1">
            <a:spLocks/>
          </p:cNvSpPr>
          <p:nvPr/>
        </p:nvSpPr>
        <p:spPr>
          <a:xfrm>
            <a:off x="3436852" y="875904"/>
            <a:ext cx="5408765" cy="23106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3200" dirty="0">
                <a:solidFill>
                  <a:srgbClr val="FF0000"/>
                </a:solidFill>
              </a:rPr>
              <a:t>加入後就可以開始</a:t>
            </a:r>
            <a:r>
              <a:rPr lang="en-US" altLang="zh-TW" sz="3200" dirty="0">
                <a:solidFill>
                  <a:srgbClr val="FF0000"/>
                </a:solidFill>
              </a:rPr>
              <a:t>meet</a:t>
            </a:r>
            <a:r>
              <a:rPr lang="zh-TW" altLang="en-US" sz="3200" dirty="0">
                <a:solidFill>
                  <a:srgbClr val="FF0000"/>
                </a:solidFill>
              </a:rPr>
              <a:t>囉</a:t>
            </a:r>
            <a:endParaRPr lang="en-US" altLang="zh-TW" sz="3200" dirty="0">
              <a:solidFill>
                <a:srgbClr val="FF0000"/>
              </a:solidFill>
            </a:endParaRPr>
          </a:p>
        </p:txBody>
      </p:sp>
      <p:sp>
        <p:nvSpPr>
          <p:cNvPr id="6" name="橢圓 5">
            <a:extLst>
              <a:ext uri="{FF2B5EF4-FFF2-40B4-BE49-F238E27FC236}">
                <a16:creationId xmlns:a16="http://schemas.microsoft.com/office/drawing/2014/main" id="{F49E3EC8-7156-4158-807D-1B662AEB66C4}"/>
              </a:ext>
            </a:extLst>
          </p:cNvPr>
          <p:cNvSpPr/>
          <p:nvPr/>
        </p:nvSpPr>
        <p:spPr>
          <a:xfrm>
            <a:off x="10410535" y="4606773"/>
            <a:ext cx="708024" cy="65737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樂</a:t>
            </a:r>
          </a:p>
        </p:txBody>
      </p:sp>
      <p:sp>
        <p:nvSpPr>
          <p:cNvPr id="7" name="橢圓 6">
            <a:extLst>
              <a:ext uri="{FF2B5EF4-FFF2-40B4-BE49-F238E27FC236}">
                <a16:creationId xmlns:a16="http://schemas.microsoft.com/office/drawing/2014/main" id="{E42B20E9-5C88-4E1C-BC43-FD05E2BDBA6B}"/>
              </a:ext>
            </a:extLst>
          </p:cNvPr>
          <p:cNvSpPr/>
          <p:nvPr/>
        </p:nvSpPr>
        <p:spPr>
          <a:xfrm>
            <a:off x="11207459" y="398386"/>
            <a:ext cx="200315" cy="192164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200" dirty="0"/>
              <a:t>樂</a:t>
            </a:r>
          </a:p>
        </p:txBody>
      </p:sp>
      <p:sp>
        <p:nvSpPr>
          <p:cNvPr id="8" name="橢圓 7">
            <a:extLst>
              <a:ext uri="{FF2B5EF4-FFF2-40B4-BE49-F238E27FC236}">
                <a16:creationId xmlns:a16="http://schemas.microsoft.com/office/drawing/2014/main" id="{C588A01C-9816-45C5-9B1C-82086638C000}"/>
              </a:ext>
            </a:extLst>
          </p:cNvPr>
          <p:cNvSpPr/>
          <p:nvPr/>
        </p:nvSpPr>
        <p:spPr>
          <a:xfrm>
            <a:off x="5337959" y="2459514"/>
            <a:ext cx="1606550" cy="1587500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6000" dirty="0"/>
              <a:t>安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55E57586-8B57-4C09-AC1A-E975A48E4E84}"/>
              </a:ext>
            </a:extLst>
          </p:cNvPr>
          <p:cNvSpPr txBox="1"/>
          <p:nvPr/>
        </p:nvSpPr>
        <p:spPr>
          <a:xfrm>
            <a:off x="1341026" y="5336064"/>
            <a:ext cx="629136" cy="27699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12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安安</a:t>
            </a: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3116C4C5-B98B-48EF-A331-8C4E2358B541}"/>
              </a:ext>
            </a:extLst>
          </p:cNvPr>
          <p:cNvSpPr txBox="1"/>
          <p:nvPr/>
        </p:nvSpPr>
        <p:spPr>
          <a:xfrm>
            <a:off x="2890752" y="1763465"/>
            <a:ext cx="546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FF0000"/>
                </a:solidFill>
              </a:rPr>
              <a:t>35.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5579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99" y="482600"/>
            <a:ext cx="11167534" cy="63754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矩形 3"/>
          <p:cNvSpPr/>
          <p:nvPr/>
        </p:nvSpPr>
        <p:spPr>
          <a:xfrm>
            <a:off x="2523068" y="621367"/>
            <a:ext cx="526626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altLang="zh-TW" sz="28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5.</a:t>
            </a:r>
            <a:r>
              <a:rPr lang="zh-TW" altLang="zh-TW" sz="28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選取 校務行政系統 並按兩下</a:t>
            </a:r>
          </a:p>
        </p:txBody>
      </p:sp>
    </p:spTree>
    <p:extLst>
      <p:ext uri="{BB962C8B-B14F-4D97-AF65-F5344CB8AC3E}">
        <p14:creationId xmlns:p14="http://schemas.microsoft.com/office/powerpoint/2010/main" val="39774548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-84667" y="2455334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pic>
        <p:nvPicPr>
          <p:cNvPr id="4097" name="圖片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90"/>
          <a:stretch>
            <a:fillRect/>
          </a:stretch>
        </p:blipFill>
        <p:spPr bwMode="auto">
          <a:xfrm>
            <a:off x="1514474" y="1381654"/>
            <a:ext cx="8230659" cy="5374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014133" y="-1048549"/>
            <a:ext cx="6027612" cy="3231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zh-TW" altLang="zh-TW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zh-TW" altLang="zh-TW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12.</a:t>
            </a:r>
            <a:r>
              <a:rPr kumimoji="0" lang="zh-TW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帳號：輸入您新設立的帳號</a:t>
            </a:r>
            <a:endParaRPr kumimoji="0" lang="zh-TW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13.</a:t>
            </a:r>
            <a:r>
              <a:rPr kumimoji="0" lang="zh-TW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密碼：身份證字號（英文需大寫）</a:t>
            </a:r>
            <a:endParaRPr kumimoji="0" lang="zh-TW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14</a:t>
            </a:r>
            <a:r>
              <a:rPr kumimoji="0" lang="zh-TW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登入</a:t>
            </a:r>
            <a:endParaRPr kumimoji="0" lang="zh-TW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08364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>
            <a:extLst>
              <a:ext uri="{FF2B5EF4-FFF2-40B4-BE49-F238E27FC236}">
                <a16:creationId xmlns:a16="http://schemas.microsoft.com/office/drawing/2014/main" id="{E6773777-1B4D-46C4-AE0F-E66D5D4D7D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0AEDC995-F70B-404E-B460-D21BCCEFA3DD}"/>
              </a:ext>
            </a:extLst>
          </p:cNvPr>
          <p:cNvSpPr txBox="1"/>
          <p:nvPr/>
        </p:nvSpPr>
        <p:spPr>
          <a:xfrm>
            <a:off x="5344667" y="3932675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15.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D8D71AF1-BD9A-4237-8E48-2390D367FEC7}"/>
              </a:ext>
            </a:extLst>
          </p:cNvPr>
          <p:cNvSpPr/>
          <p:nvPr/>
        </p:nvSpPr>
        <p:spPr>
          <a:xfrm>
            <a:off x="5159229" y="2869035"/>
            <a:ext cx="847288" cy="94795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2CE72BD0-7864-4FF9-958B-23BD93A5B14F}"/>
              </a:ext>
            </a:extLst>
          </p:cNvPr>
          <p:cNvSpPr txBox="1">
            <a:spLocks/>
          </p:cNvSpPr>
          <p:nvPr/>
        </p:nvSpPr>
        <p:spPr>
          <a:xfrm>
            <a:off x="5159229" y="4134887"/>
            <a:ext cx="2806420" cy="80475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2300" dirty="0"/>
              <a:t>進入單一認證入口，選擇啟動應用程式。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79F32A1A-F7E9-4EDE-A04B-02395F9FABD5}"/>
              </a:ext>
            </a:extLst>
          </p:cNvPr>
          <p:cNvSpPr txBox="1"/>
          <p:nvPr/>
        </p:nvSpPr>
        <p:spPr>
          <a:xfrm>
            <a:off x="4157251" y="1588294"/>
            <a:ext cx="367124" cy="1846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600" dirty="0">
                <a:latin typeface="標楷體" panose="03000509000000000000" pitchFamily="65" charset="-120"/>
                <a:ea typeface="標楷體" panose="03000509000000000000" pitchFamily="65" charset="-120"/>
              </a:rPr>
              <a:t>安安</a:t>
            </a:r>
          </a:p>
        </p:txBody>
      </p:sp>
    </p:spTree>
    <p:extLst>
      <p:ext uri="{BB962C8B-B14F-4D97-AF65-F5344CB8AC3E}">
        <p14:creationId xmlns:p14="http://schemas.microsoft.com/office/powerpoint/2010/main" val="1149810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>
            <a:extLst>
              <a:ext uri="{FF2B5EF4-FFF2-40B4-BE49-F238E27FC236}">
                <a16:creationId xmlns:a16="http://schemas.microsoft.com/office/drawing/2014/main" id="{44FB40DE-E177-417C-802F-7A9BFD2B49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641" y="0"/>
            <a:ext cx="12192000" cy="685800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5AA65323-91B1-415E-B9E5-23506ECF2C86}"/>
              </a:ext>
            </a:extLst>
          </p:cNvPr>
          <p:cNvSpPr/>
          <p:nvPr/>
        </p:nvSpPr>
        <p:spPr>
          <a:xfrm>
            <a:off x="10167457" y="681037"/>
            <a:ext cx="536895" cy="61925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83A95D2F-24E6-4B62-82B5-3A0BB86E9700}"/>
              </a:ext>
            </a:extLst>
          </p:cNvPr>
          <p:cNvSpPr txBox="1"/>
          <p:nvPr/>
        </p:nvSpPr>
        <p:spPr>
          <a:xfrm>
            <a:off x="9647340" y="1096396"/>
            <a:ext cx="453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16.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0608FE54-3C13-4C9B-80A0-F4FBFF05B488}"/>
              </a:ext>
            </a:extLst>
          </p:cNvPr>
          <p:cNvSpPr/>
          <p:nvPr/>
        </p:nvSpPr>
        <p:spPr>
          <a:xfrm>
            <a:off x="9237677" y="2335066"/>
            <a:ext cx="929780" cy="81080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DCD059B8-C9D3-4881-AD04-F49759B85ED9}"/>
              </a:ext>
            </a:extLst>
          </p:cNvPr>
          <p:cNvSpPr txBox="1"/>
          <p:nvPr/>
        </p:nvSpPr>
        <p:spPr>
          <a:xfrm>
            <a:off x="9011174" y="3145872"/>
            <a:ext cx="453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17.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0" name="標題 1">
            <a:extLst>
              <a:ext uri="{FF2B5EF4-FFF2-40B4-BE49-F238E27FC236}">
                <a16:creationId xmlns:a16="http://schemas.microsoft.com/office/drawing/2014/main" id="{1373AA77-E5F9-45C7-9A91-3017925ABF6A}"/>
              </a:ext>
            </a:extLst>
          </p:cNvPr>
          <p:cNvSpPr txBox="1">
            <a:spLocks/>
          </p:cNvSpPr>
          <p:nvPr/>
        </p:nvSpPr>
        <p:spPr>
          <a:xfrm>
            <a:off x="7529335" y="565296"/>
            <a:ext cx="2806420" cy="80475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2300" dirty="0"/>
              <a:t>點選九宮格。</a:t>
            </a:r>
          </a:p>
        </p:txBody>
      </p:sp>
      <p:sp>
        <p:nvSpPr>
          <p:cNvPr id="11" name="標題 1">
            <a:extLst>
              <a:ext uri="{FF2B5EF4-FFF2-40B4-BE49-F238E27FC236}">
                <a16:creationId xmlns:a16="http://schemas.microsoft.com/office/drawing/2014/main" id="{9A282F44-3474-48DE-B7B8-0CE38FCBD62F}"/>
              </a:ext>
            </a:extLst>
          </p:cNvPr>
          <p:cNvSpPr txBox="1">
            <a:spLocks/>
          </p:cNvSpPr>
          <p:nvPr/>
        </p:nvSpPr>
        <p:spPr>
          <a:xfrm>
            <a:off x="3410254" y="990665"/>
            <a:ext cx="2806420" cy="3831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2300" dirty="0"/>
              <a:t>進入</a:t>
            </a:r>
            <a:r>
              <a:rPr lang="en-US" altLang="zh-TW" sz="2300" dirty="0" err="1"/>
              <a:t>gmail</a:t>
            </a:r>
            <a:endParaRPr lang="zh-TW" altLang="en-US" sz="2300" dirty="0"/>
          </a:p>
        </p:txBody>
      </p:sp>
      <p:sp>
        <p:nvSpPr>
          <p:cNvPr id="2" name="箭號: 向右 1">
            <a:extLst>
              <a:ext uri="{FF2B5EF4-FFF2-40B4-BE49-F238E27FC236}">
                <a16:creationId xmlns:a16="http://schemas.microsoft.com/office/drawing/2014/main" id="{42096A50-8DE0-4F4F-AC07-DD70EB72921E}"/>
              </a:ext>
            </a:extLst>
          </p:cNvPr>
          <p:cNvSpPr/>
          <p:nvPr/>
        </p:nvSpPr>
        <p:spPr>
          <a:xfrm>
            <a:off x="6084530" y="1098684"/>
            <a:ext cx="1482905" cy="249670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橢圓 2">
            <a:extLst>
              <a:ext uri="{FF2B5EF4-FFF2-40B4-BE49-F238E27FC236}">
                <a16:creationId xmlns:a16="http://schemas.microsoft.com/office/drawing/2014/main" id="{A1716F9A-FFF5-4360-BA47-5074A84E442B}"/>
              </a:ext>
            </a:extLst>
          </p:cNvPr>
          <p:cNvSpPr/>
          <p:nvPr/>
        </p:nvSpPr>
        <p:spPr>
          <a:xfrm>
            <a:off x="11649962" y="804532"/>
            <a:ext cx="322079" cy="32628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樂</a:t>
            </a:r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034DF0EF-3FD2-4B4E-99A9-E7266146E338}"/>
              </a:ext>
            </a:extLst>
          </p:cNvPr>
          <p:cNvSpPr/>
          <p:nvPr/>
        </p:nvSpPr>
        <p:spPr>
          <a:xfrm>
            <a:off x="11737228" y="239011"/>
            <a:ext cx="159399" cy="18519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dirty="0"/>
              <a:t>樂</a:t>
            </a:r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852A9361-DF19-4C2D-A2BB-7B5C33DB4CF2}"/>
              </a:ext>
            </a:extLst>
          </p:cNvPr>
          <p:cNvSpPr/>
          <p:nvPr/>
        </p:nvSpPr>
        <p:spPr>
          <a:xfrm>
            <a:off x="9469242" y="1491867"/>
            <a:ext cx="379607" cy="382321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樂</a:t>
            </a:r>
          </a:p>
        </p:txBody>
      </p:sp>
      <p:sp>
        <p:nvSpPr>
          <p:cNvPr id="14" name="標題 1">
            <a:extLst>
              <a:ext uri="{FF2B5EF4-FFF2-40B4-BE49-F238E27FC236}">
                <a16:creationId xmlns:a16="http://schemas.microsoft.com/office/drawing/2014/main" id="{86C2C8C9-3347-4905-B1DF-818AA9EAB160}"/>
              </a:ext>
            </a:extLst>
          </p:cNvPr>
          <p:cNvSpPr txBox="1">
            <a:spLocks/>
          </p:cNvSpPr>
          <p:nvPr/>
        </p:nvSpPr>
        <p:spPr>
          <a:xfrm>
            <a:off x="6959778" y="2343387"/>
            <a:ext cx="2806420" cy="80475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2300"/>
              <a:t>點選</a:t>
            </a:r>
            <a:r>
              <a:rPr lang="en-US" altLang="zh-TW" sz="2300" dirty="0"/>
              <a:t>classroom</a:t>
            </a:r>
            <a:r>
              <a:rPr lang="zh-TW" altLang="en-US" sz="2300" dirty="0"/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33856547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A1CE6DA-DF96-4637-9F84-D88DE987D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9DF54A1-3F3D-463D-B7B5-42C6F943EC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F2E4A224-647D-47A4-8D35-25DCC91E8C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43DEAB5B-2CB2-44F0-9405-8502B0CD729E}"/>
              </a:ext>
            </a:extLst>
          </p:cNvPr>
          <p:cNvSpPr/>
          <p:nvPr/>
        </p:nvSpPr>
        <p:spPr>
          <a:xfrm>
            <a:off x="5715349" y="4538444"/>
            <a:ext cx="761301" cy="40267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4B69A2CB-636E-4D6A-99A0-38AB4F51C53A}"/>
              </a:ext>
            </a:extLst>
          </p:cNvPr>
          <p:cNvSpPr txBox="1"/>
          <p:nvPr/>
        </p:nvSpPr>
        <p:spPr>
          <a:xfrm>
            <a:off x="6469572" y="4706721"/>
            <a:ext cx="453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18.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7" name="橢圓 6">
            <a:extLst>
              <a:ext uri="{FF2B5EF4-FFF2-40B4-BE49-F238E27FC236}">
                <a16:creationId xmlns:a16="http://schemas.microsoft.com/office/drawing/2014/main" id="{AC0018EA-D7AC-47F8-9E38-25DFD4170D61}"/>
              </a:ext>
            </a:extLst>
          </p:cNvPr>
          <p:cNvSpPr/>
          <p:nvPr/>
        </p:nvSpPr>
        <p:spPr>
          <a:xfrm>
            <a:off x="11819645" y="739329"/>
            <a:ext cx="237238" cy="23163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100" dirty="0"/>
              <a:t>樂</a:t>
            </a:r>
          </a:p>
        </p:txBody>
      </p:sp>
      <p:sp>
        <p:nvSpPr>
          <p:cNvPr id="8" name="橢圓 7">
            <a:extLst>
              <a:ext uri="{FF2B5EF4-FFF2-40B4-BE49-F238E27FC236}">
                <a16:creationId xmlns:a16="http://schemas.microsoft.com/office/drawing/2014/main" id="{270E1090-C3CB-44DC-BE92-AD40D8334537}"/>
              </a:ext>
            </a:extLst>
          </p:cNvPr>
          <p:cNvSpPr/>
          <p:nvPr/>
        </p:nvSpPr>
        <p:spPr>
          <a:xfrm>
            <a:off x="11763085" y="253848"/>
            <a:ext cx="162215" cy="165251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050" dirty="0"/>
              <a:t>樂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82C60987-01AE-4BA4-A65A-A05ABFE29075}"/>
              </a:ext>
            </a:extLst>
          </p:cNvPr>
          <p:cNvSpPr txBox="1"/>
          <p:nvPr/>
        </p:nvSpPr>
        <p:spPr>
          <a:xfrm>
            <a:off x="5715349" y="4121944"/>
            <a:ext cx="367124" cy="1846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600" dirty="0">
                <a:latin typeface="標楷體" panose="03000509000000000000" pitchFamily="65" charset="-120"/>
                <a:ea typeface="標楷體" panose="03000509000000000000" pitchFamily="65" charset="-120"/>
              </a:rPr>
              <a:t>安安</a:t>
            </a: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A0F60138-4C57-4873-8BB4-B7F15DB13DC9}"/>
              </a:ext>
            </a:extLst>
          </p:cNvPr>
          <p:cNvSpPr txBox="1"/>
          <p:nvPr/>
        </p:nvSpPr>
        <p:spPr>
          <a:xfrm>
            <a:off x="5638799" y="4260651"/>
            <a:ext cx="1057276" cy="1846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sz="600" dirty="0"/>
              <a:t>f123456@apps.ntpc.edu.tw</a:t>
            </a:r>
            <a:endParaRPr lang="zh-TW" altLang="en-US" sz="600" dirty="0"/>
          </a:p>
        </p:txBody>
      </p:sp>
      <p:sp>
        <p:nvSpPr>
          <p:cNvPr id="13" name="標題 1">
            <a:extLst>
              <a:ext uri="{FF2B5EF4-FFF2-40B4-BE49-F238E27FC236}">
                <a16:creationId xmlns:a16="http://schemas.microsoft.com/office/drawing/2014/main" id="{65B4BB9B-A934-40D4-B22F-441CC8D1086A}"/>
              </a:ext>
            </a:extLst>
          </p:cNvPr>
          <p:cNvSpPr txBox="1">
            <a:spLocks/>
          </p:cNvSpPr>
          <p:nvPr/>
        </p:nvSpPr>
        <p:spPr>
          <a:xfrm>
            <a:off x="6305893" y="4271295"/>
            <a:ext cx="2806420" cy="80475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2300" dirty="0"/>
              <a:t>按下</a:t>
            </a:r>
            <a:r>
              <a:rPr lang="en-US" altLang="zh-TW" sz="2300" dirty="0"/>
              <a:t>“</a:t>
            </a:r>
            <a:r>
              <a:rPr lang="zh-TW" altLang="en-US" sz="2300" dirty="0"/>
              <a:t>繼續</a:t>
            </a:r>
            <a:r>
              <a:rPr lang="en-US" altLang="zh-TW" sz="2300" dirty="0"/>
              <a:t>”</a:t>
            </a:r>
            <a:r>
              <a:rPr lang="zh-TW" altLang="en-US" sz="2300" dirty="0"/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21782093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92AA71A-022A-4397-9DEE-C7227785C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4232900-42E2-4A4C-998E-957B717D7C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72A0D4DD-D508-4491-AF26-24361FE50D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D49D2484-8A48-4306-8C07-3BC64D2141D9}"/>
              </a:ext>
            </a:extLst>
          </p:cNvPr>
          <p:cNvSpPr/>
          <p:nvPr/>
        </p:nvSpPr>
        <p:spPr>
          <a:xfrm>
            <a:off x="4588778" y="2877424"/>
            <a:ext cx="1342239" cy="177846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7FE48C58-7970-43FE-87E9-BAF3AA49C5C3}"/>
              </a:ext>
            </a:extLst>
          </p:cNvPr>
          <p:cNvSpPr txBox="1"/>
          <p:nvPr/>
        </p:nvSpPr>
        <p:spPr>
          <a:xfrm>
            <a:off x="5642994" y="4655890"/>
            <a:ext cx="453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19.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7" name="橢圓 6">
            <a:extLst>
              <a:ext uri="{FF2B5EF4-FFF2-40B4-BE49-F238E27FC236}">
                <a16:creationId xmlns:a16="http://schemas.microsoft.com/office/drawing/2014/main" id="{658B6D7F-C69F-4C25-A1E9-7B56A8DA1EB3}"/>
              </a:ext>
            </a:extLst>
          </p:cNvPr>
          <p:cNvSpPr/>
          <p:nvPr/>
        </p:nvSpPr>
        <p:spPr>
          <a:xfrm>
            <a:off x="11783312" y="701621"/>
            <a:ext cx="322079" cy="32628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樂</a:t>
            </a:r>
          </a:p>
        </p:txBody>
      </p:sp>
      <p:sp>
        <p:nvSpPr>
          <p:cNvPr id="8" name="橢圓 7">
            <a:extLst>
              <a:ext uri="{FF2B5EF4-FFF2-40B4-BE49-F238E27FC236}">
                <a16:creationId xmlns:a16="http://schemas.microsoft.com/office/drawing/2014/main" id="{065CFFEA-0CDE-4541-8805-2C8A21B32A75}"/>
              </a:ext>
            </a:extLst>
          </p:cNvPr>
          <p:cNvSpPr/>
          <p:nvPr/>
        </p:nvSpPr>
        <p:spPr>
          <a:xfrm>
            <a:off x="11763378" y="230134"/>
            <a:ext cx="256287" cy="241354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050" dirty="0"/>
              <a:t>樂</a:t>
            </a:r>
          </a:p>
        </p:txBody>
      </p:sp>
      <p:sp>
        <p:nvSpPr>
          <p:cNvPr id="9" name="標題 1">
            <a:extLst>
              <a:ext uri="{FF2B5EF4-FFF2-40B4-BE49-F238E27FC236}">
                <a16:creationId xmlns:a16="http://schemas.microsoft.com/office/drawing/2014/main" id="{34D374CD-1E9E-45C3-BD12-CDFC33EEF026}"/>
              </a:ext>
            </a:extLst>
          </p:cNvPr>
          <p:cNvSpPr txBox="1">
            <a:spLocks/>
          </p:cNvSpPr>
          <p:nvPr/>
        </p:nvSpPr>
        <p:spPr>
          <a:xfrm>
            <a:off x="5099393" y="4513852"/>
            <a:ext cx="2806420" cy="80475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2300" dirty="0"/>
              <a:t>選擇</a:t>
            </a:r>
            <a:r>
              <a:rPr lang="en-US" altLang="zh-TW" sz="2300" dirty="0"/>
              <a:t>”</a:t>
            </a:r>
            <a:r>
              <a:rPr lang="zh-TW" altLang="en-US" sz="2300" dirty="0"/>
              <a:t>我是學生</a:t>
            </a:r>
            <a:r>
              <a:rPr lang="en-US" altLang="zh-TW" sz="2300" dirty="0"/>
              <a:t>”</a:t>
            </a:r>
            <a:r>
              <a:rPr lang="zh-TW" altLang="en-US" sz="2300" dirty="0"/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20913288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D059872-02B3-44A0-8CA3-441D70EE3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D275CBA-9365-41DE-AFA1-D4ABD73DDF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4815BBBB-E1CC-43A7-9F6A-7D77C44462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B9D39D8D-8A11-4CAD-AD80-E8C9CD86B2A6}"/>
              </a:ext>
            </a:extLst>
          </p:cNvPr>
          <p:cNvSpPr/>
          <p:nvPr/>
        </p:nvSpPr>
        <p:spPr>
          <a:xfrm>
            <a:off x="10922466" y="681037"/>
            <a:ext cx="595618" cy="53536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02ED4E6D-0046-4785-B6F9-BD96E5915B40}"/>
              </a:ext>
            </a:extLst>
          </p:cNvPr>
          <p:cNvSpPr txBox="1"/>
          <p:nvPr/>
        </p:nvSpPr>
        <p:spPr>
          <a:xfrm>
            <a:off x="11546397" y="1048407"/>
            <a:ext cx="453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20.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7" name="橢圓 6">
            <a:extLst>
              <a:ext uri="{FF2B5EF4-FFF2-40B4-BE49-F238E27FC236}">
                <a16:creationId xmlns:a16="http://schemas.microsoft.com/office/drawing/2014/main" id="{FAB3A752-6E4C-4610-9EEA-AAFCE1B03989}"/>
              </a:ext>
            </a:extLst>
          </p:cNvPr>
          <p:cNvSpPr/>
          <p:nvPr/>
        </p:nvSpPr>
        <p:spPr>
          <a:xfrm>
            <a:off x="11763085" y="253848"/>
            <a:ext cx="142969" cy="14207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050" dirty="0"/>
              <a:t>樂</a:t>
            </a:r>
          </a:p>
        </p:txBody>
      </p:sp>
      <p:sp>
        <p:nvSpPr>
          <p:cNvPr id="8" name="橢圓 7">
            <a:extLst>
              <a:ext uri="{FF2B5EF4-FFF2-40B4-BE49-F238E27FC236}">
                <a16:creationId xmlns:a16="http://schemas.microsoft.com/office/drawing/2014/main" id="{27511E0A-55FC-4045-B0B5-510BD5E9EE4E}"/>
              </a:ext>
            </a:extLst>
          </p:cNvPr>
          <p:cNvSpPr/>
          <p:nvPr/>
        </p:nvSpPr>
        <p:spPr>
          <a:xfrm>
            <a:off x="11839764" y="759260"/>
            <a:ext cx="209361" cy="198001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050" dirty="0"/>
              <a:t>樂</a:t>
            </a:r>
            <a:endParaRPr lang="zh-TW" altLang="en-US" dirty="0"/>
          </a:p>
        </p:txBody>
      </p:sp>
      <p:sp>
        <p:nvSpPr>
          <p:cNvPr id="10" name="標題 1">
            <a:extLst>
              <a:ext uri="{FF2B5EF4-FFF2-40B4-BE49-F238E27FC236}">
                <a16:creationId xmlns:a16="http://schemas.microsoft.com/office/drawing/2014/main" id="{7F8131C1-69C8-4E25-B239-BC0B2023EFF5}"/>
              </a:ext>
            </a:extLst>
          </p:cNvPr>
          <p:cNvSpPr txBox="1">
            <a:spLocks/>
          </p:cNvSpPr>
          <p:nvPr/>
        </p:nvSpPr>
        <p:spPr>
          <a:xfrm>
            <a:off x="9385580" y="1696654"/>
            <a:ext cx="2806420" cy="53536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2300" dirty="0"/>
              <a:t>按</a:t>
            </a:r>
            <a:r>
              <a:rPr lang="en-US" altLang="zh-TW" sz="2300" dirty="0"/>
              <a:t>+</a:t>
            </a:r>
            <a:r>
              <a:rPr lang="zh-TW" altLang="en-US" sz="2300" dirty="0"/>
              <a:t>，加入課程。</a:t>
            </a:r>
          </a:p>
        </p:txBody>
      </p:sp>
    </p:spTree>
    <p:extLst>
      <p:ext uri="{BB962C8B-B14F-4D97-AF65-F5344CB8AC3E}">
        <p14:creationId xmlns:p14="http://schemas.microsoft.com/office/powerpoint/2010/main" val="20703974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664</TotalTime>
  <Words>283</Words>
  <Application>Microsoft Office PowerPoint</Application>
  <PresentationFormat>寬螢幕</PresentationFormat>
  <Paragraphs>80</Paragraphs>
  <Slides>21</Slides>
  <Notes>0</Notes>
  <HiddenSlides>0</HiddenSlides>
  <MMClips>0</MMClips>
  <ScaleCrop>false</ScaleCrop>
  <HeadingPairs>
    <vt:vector size="8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0</vt:i4>
      </vt:variant>
      <vt:variant>
        <vt:lpstr>投影片標題</vt:lpstr>
      </vt:variant>
      <vt:variant>
        <vt:i4>21</vt:i4>
      </vt:variant>
    </vt:vector>
  </HeadingPairs>
  <TitlesOfParts>
    <vt:vector size="28" baseType="lpstr">
      <vt:lpstr>新細明體</vt:lpstr>
      <vt:lpstr>標楷體</vt:lpstr>
      <vt:lpstr>Arial</vt:lpstr>
      <vt:lpstr>Calibri</vt:lpstr>
      <vt:lpstr>Calibri Light</vt:lpstr>
      <vt:lpstr>Times New Roman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做完上面步驟，學生各科科目都會 出現在classroom平台上。 就可以開始繳交作業了 </vt:lpstr>
      <vt:lpstr>如何看到線上直播？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evan</dc:creator>
  <cp:lastModifiedBy>admin</cp:lastModifiedBy>
  <cp:revision>30</cp:revision>
  <dcterms:created xsi:type="dcterms:W3CDTF">2021-08-04T12:02:20Z</dcterms:created>
  <dcterms:modified xsi:type="dcterms:W3CDTF">2021-09-02T08:21:46Z</dcterms:modified>
</cp:coreProperties>
</file>