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70" r:id="rId3"/>
    <p:sldId id="289" r:id="rId4"/>
    <p:sldId id="291" r:id="rId5"/>
    <p:sldId id="297" r:id="rId6"/>
    <p:sldId id="271" r:id="rId7"/>
    <p:sldId id="296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6B421-659B-409D-91F2-962CC557E256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F4157-AADA-43E9-A8D4-0C6CC344D4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960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59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56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0149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344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8682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921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992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34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52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54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30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18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0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47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19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361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DF034-6AE1-40F9-A4A2-EC4517200542}" type="datetimeFigureOut">
              <a:rPr lang="zh-TW" altLang="en-US" smtClean="0"/>
              <a:t>2017/9/30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61DABC-BC0D-4761-9F6F-E48C6DC13A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42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BbPe-dY9C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3020" y="2404534"/>
            <a:ext cx="8200983" cy="1646302"/>
          </a:xfrm>
        </p:spPr>
        <p:txBody>
          <a:bodyPr/>
          <a:lstStyle/>
          <a:p>
            <a:r>
              <a:rPr lang="zh-TW" altLang="zh-TW" dirty="0" smtClean="0"/>
              <a:t>第</a:t>
            </a:r>
            <a:r>
              <a:rPr lang="zh-TW" altLang="en-US" dirty="0" smtClean="0"/>
              <a:t>一</a:t>
            </a:r>
            <a:r>
              <a:rPr lang="zh-TW" altLang="zh-TW" dirty="0" smtClean="0"/>
              <a:t>課</a:t>
            </a:r>
            <a:r>
              <a:rPr lang="en-US" altLang="zh-TW" dirty="0" smtClean="0"/>
              <a:t>    </a:t>
            </a:r>
            <a:r>
              <a:rPr lang="zh-TW" altLang="en-US" dirty="0" smtClean="0"/>
              <a:t>神奇的藍絲帶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77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6000" b="1" dirty="0" smtClean="0"/>
              <a:t>第</a:t>
            </a:r>
            <a:r>
              <a:rPr lang="zh-TW" altLang="en-US" sz="6000" b="1" dirty="0" smtClean="0"/>
              <a:t>一</a:t>
            </a:r>
            <a:r>
              <a:rPr lang="zh-TW" altLang="zh-TW" sz="6000" b="1" dirty="0" smtClean="0"/>
              <a:t>節</a:t>
            </a:r>
            <a:r>
              <a:rPr lang="en-US" altLang="zh-TW" sz="6000" b="1" dirty="0" smtClean="0"/>
              <a:t>  </a:t>
            </a:r>
            <a:r>
              <a:rPr lang="zh-TW" altLang="zh-TW" sz="6000" dirty="0" smtClean="0">
                <a:solidFill>
                  <a:srgbClr val="FFC000"/>
                </a:solidFill>
              </a:rPr>
              <a:t>個人</a:t>
            </a:r>
            <a:r>
              <a:rPr lang="zh-TW" altLang="zh-TW" sz="6000" dirty="0">
                <a:solidFill>
                  <a:srgbClr val="FF0000"/>
                </a:solidFill>
              </a:rPr>
              <a:t>任務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0385" y="1797634"/>
            <a:ext cx="9375710" cy="4351338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sz="4400" dirty="0" smtClean="0"/>
              <a:t>以</a:t>
            </a:r>
            <a:r>
              <a:rPr lang="zh-TW" altLang="zh-TW" sz="4400" dirty="0"/>
              <a:t>自然的口語</a:t>
            </a:r>
            <a:r>
              <a:rPr lang="zh-TW" altLang="zh-TW" sz="4400" dirty="0" smtClean="0"/>
              <a:t>輕</a:t>
            </a:r>
            <a:r>
              <a:rPr lang="zh-TW" altLang="zh-TW" sz="4400" dirty="0"/>
              <a:t>聲</a:t>
            </a:r>
            <a:r>
              <a:rPr lang="zh-TW" altLang="zh-TW" sz="4400" dirty="0" smtClean="0"/>
              <a:t>朗讀課文內容</a:t>
            </a:r>
            <a:endParaRPr lang="en-US" altLang="zh-TW" sz="4400" dirty="0" smtClean="0"/>
          </a:p>
          <a:p>
            <a:endParaRPr lang="en-US" altLang="zh-TW" sz="4400" dirty="0" smtClean="0"/>
          </a:p>
          <a:p>
            <a:pPr marL="0" indent="0" algn="ctr">
              <a:buNone/>
            </a:pPr>
            <a:r>
              <a:rPr lang="en-US" altLang="zh-TW" sz="3200" dirty="0"/>
              <a:t>*</a:t>
            </a:r>
            <a:r>
              <a:rPr lang="zh-TW" altLang="zh-TW" sz="3200" dirty="0"/>
              <a:t>按照自己閱讀的速度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0" indent="0" algn="ctr">
              <a:buNone/>
            </a:pPr>
            <a:r>
              <a:rPr lang="en-US" altLang="zh-TW" sz="3200" dirty="0" smtClean="0"/>
              <a:t>*</a:t>
            </a:r>
            <a:r>
              <a:rPr lang="zh-TW" altLang="zh-TW" sz="3200" dirty="0"/>
              <a:t>一段、一段</a:t>
            </a:r>
            <a:r>
              <a:rPr lang="zh-TW" altLang="zh-TW" sz="3200" dirty="0" smtClean="0"/>
              <a:t>唸</a:t>
            </a:r>
            <a:r>
              <a:rPr lang="zh-TW" altLang="zh-TW" sz="3200" dirty="0"/>
              <a:t>，要唸出聲。</a:t>
            </a:r>
          </a:p>
          <a:p>
            <a:pPr marL="0" indent="0" algn="ctr">
              <a:buNone/>
            </a:pPr>
            <a:r>
              <a:rPr lang="en-US" altLang="zh-TW" sz="3200" dirty="0" smtClean="0"/>
              <a:t>*</a:t>
            </a:r>
            <a:r>
              <a:rPr lang="zh-TW" altLang="zh-TW" sz="3200" dirty="0"/>
              <a:t>用手指著字，一字一句讀懂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0" indent="0" algn="ctr">
              <a:buNone/>
            </a:pP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dirty="0" smtClean="0">
                <a:solidFill>
                  <a:srgbClr val="FF0000"/>
                </a:solidFill>
              </a:rPr>
              <a:t>*</a:t>
            </a:r>
            <a:r>
              <a:rPr lang="zh-TW" altLang="zh-TW" sz="3200" dirty="0">
                <a:solidFill>
                  <a:srgbClr val="FF0000"/>
                </a:solidFill>
              </a:rPr>
              <a:t>請先唸完的</a:t>
            </a:r>
            <a:r>
              <a:rPr lang="zh-TW" altLang="zh-TW" sz="3200" dirty="0" smtClean="0">
                <a:solidFill>
                  <a:srgbClr val="FF0000"/>
                </a:solidFill>
              </a:rPr>
              <a:t>同學</a:t>
            </a:r>
            <a:r>
              <a:rPr lang="zh-TW" altLang="zh-TW" sz="3200" dirty="0" smtClean="0"/>
              <a:t>圈選</a:t>
            </a:r>
            <a:r>
              <a:rPr lang="zh-TW" altLang="zh-TW" sz="3200" dirty="0">
                <a:solidFill>
                  <a:srgbClr val="FF0000"/>
                </a:solidFill>
              </a:rPr>
              <a:t>每</a:t>
            </a:r>
            <a:r>
              <a:rPr lang="zh-TW" altLang="zh-TW" sz="3200" dirty="0" smtClean="0">
                <a:solidFill>
                  <a:srgbClr val="FF0000"/>
                </a:solidFill>
              </a:rPr>
              <a:t>一個自然</a:t>
            </a:r>
            <a:r>
              <a:rPr lang="zh-TW" altLang="zh-TW" sz="3200" dirty="0">
                <a:solidFill>
                  <a:srgbClr val="FF0000"/>
                </a:solidFill>
              </a:rPr>
              <a:t>段</a:t>
            </a:r>
            <a:r>
              <a:rPr lang="zh-TW" altLang="zh-TW" sz="3200" dirty="0" smtClean="0">
                <a:solidFill>
                  <a:srgbClr val="FF0000"/>
                </a:solidFill>
              </a:rPr>
              <a:t>關鍵詞語</a:t>
            </a:r>
            <a:r>
              <a:rPr lang="zh-TW" altLang="zh-TW" sz="3200" dirty="0" smtClean="0"/>
              <a:t>，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zh-TW" sz="3200" dirty="0" smtClean="0"/>
              <a:t>並</a:t>
            </a:r>
            <a:r>
              <a:rPr lang="zh-TW" altLang="zh-TW" sz="3200" dirty="0" smtClean="0">
                <a:solidFill>
                  <a:srgbClr val="FF0000"/>
                </a:solidFill>
              </a:rPr>
              <a:t>想一想</a:t>
            </a:r>
            <a:r>
              <a:rPr lang="zh-TW" altLang="en-US" sz="3200" dirty="0" smtClean="0">
                <a:solidFill>
                  <a:srgbClr val="FF0000"/>
                </a:solidFill>
              </a:rPr>
              <a:t>課文</a:t>
            </a:r>
            <a:r>
              <a:rPr lang="zh-TW" altLang="zh-TW" sz="3200" dirty="0" smtClean="0">
                <a:solidFill>
                  <a:srgbClr val="FF0000"/>
                </a:solidFill>
              </a:rPr>
              <a:t>大意。</a:t>
            </a:r>
            <a:endParaRPr lang="zh-TW" altLang="zh-TW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731763" y="158095"/>
            <a:ext cx="8596668" cy="1320800"/>
          </a:xfrm>
        </p:spPr>
        <p:txBody>
          <a:bodyPr/>
          <a:lstStyle/>
          <a:p>
            <a:r>
              <a:rPr lang="zh-TW" altLang="en-US" dirty="0" smtClean="0"/>
              <a:t>提問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47869" y="1032579"/>
            <a:ext cx="973027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dirty="0" smtClean="0">
                <a:solidFill>
                  <a:srgbClr val="000000"/>
                </a:solidFill>
                <a:latin typeface="+mn-ea"/>
              </a:rPr>
              <a:t>一</a:t>
            </a: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、	海莉思為什麼要發起藍絲帶頒獎儀式？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二、	藍絲帶的活動成功嗎？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三</a:t>
            </a:r>
            <a:r>
              <a:rPr lang="zh-TW" altLang="en-US" sz="3200" dirty="0" smtClean="0">
                <a:solidFill>
                  <a:srgbClr val="000000"/>
                </a:solidFill>
                <a:latin typeface="+mn-ea"/>
              </a:rPr>
              <a:t>、高中老師到</a:t>
            </a: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主管兒子傳遞藍絲帶的</a:t>
            </a:r>
            <a:r>
              <a:rPr lang="zh-TW" altLang="en-US" sz="3200" dirty="0" smtClean="0">
                <a:solidFill>
                  <a:srgbClr val="000000"/>
                </a:solidFill>
                <a:latin typeface="+mn-ea"/>
              </a:rPr>
              <a:t>過程主要人物</a:t>
            </a: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有哪些？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四、	</a:t>
            </a:r>
            <a:r>
              <a:rPr lang="zh-TW" altLang="en-US" sz="3200" dirty="0" smtClean="0">
                <a:solidFill>
                  <a:srgbClr val="000000"/>
                </a:solidFill>
                <a:latin typeface="+mn-ea"/>
              </a:rPr>
              <a:t>老師</a:t>
            </a: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頒給學生藍絲帶時，做了什麼動作？</a:t>
            </a:r>
            <a:r>
              <a:rPr lang="zh-TW" altLang="en-US" sz="3200" dirty="0" smtClean="0">
                <a:solidFill>
                  <a:srgbClr val="000000"/>
                </a:solidFill>
                <a:latin typeface="+mn-ea"/>
              </a:rPr>
              <a:t>為什麼？</a:t>
            </a:r>
            <a:endParaRPr lang="zh-TW" altLang="en-US" sz="3200" dirty="0">
              <a:solidFill>
                <a:srgbClr val="000000"/>
              </a:solidFill>
              <a:latin typeface="+mn-ea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五、	</a:t>
            </a:r>
            <a:r>
              <a:rPr lang="zh-TW" altLang="en-US" sz="3200" dirty="0" smtClean="0">
                <a:solidFill>
                  <a:srgbClr val="000000"/>
                </a:solidFill>
                <a:latin typeface="+mn-ea"/>
              </a:rPr>
              <a:t>學生</a:t>
            </a: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拿到藍絲帶後</a:t>
            </a:r>
            <a:r>
              <a:rPr lang="zh-TW" altLang="en-US" sz="3200" dirty="0" smtClean="0">
                <a:solidFill>
                  <a:srgbClr val="000000"/>
                </a:solidFill>
                <a:latin typeface="+mn-ea"/>
              </a:rPr>
              <a:t>，把</a:t>
            </a: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藍絲帶送給誰？</a:t>
            </a:r>
            <a:r>
              <a:rPr lang="zh-TW" altLang="en-US" sz="3200" dirty="0" smtClean="0">
                <a:solidFill>
                  <a:srgbClr val="000000"/>
                </a:solidFill>
                <a:latin typeface="+mn-ea"/>
              </a:rPr>
              <a:t>之後又</a:t>
            </a: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如何傳遞？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dirty="0">
                <a:solidFill>
                  <a:srgbClr val="000000"/>
                </a:solidFill>
                <a:latin typeface="+mn-ea"/>
              </a:rPr>
              <a:t>六、	文中，藍絲帶為主管的兒子「開啟了不一樣的世界」，這是為什麼？</a:t>
            </a:r>
          </a:p>
        </p:txBody>
      </p:sp>
    </p:spTree>
    <p:extLst>
      <p:ext uri="{BB962C8B-B14F-4D97-AF65-F5344CB8AC3E}">
        <p14:creationId xmlns:p14="http://schemas.microsoft.com/office/powerpoint/2010/main" val="4776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 txBox="1">
            <a:spLocks/>
          </p:cNvSpPr>
          <p:nvPr/>
        </p:nvSpPr>
        <p:spPr>
          <a:xfrm>
            <a:off x="195943" y="1393372"/>
            <a:ext cx="10304128" cy="5236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/>
              <a:t>第一段</a:t>
            </a:r>
            <a:r>
              <a:rPr lang="zh-TW" altLang="en-US" sz="3600" dirty="0" smtClean="0"/>
              <a:t>：海莉思創造藍絲帶頒獎活狀，來表達對人的讚美與感謝，這個效應繼續發酵，激盪出許多感人故事。</a:t>
            </a:r>
            <a:endParaRPr lang="zh-TW" altLang="en-US" sz="3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/>
              <a:t>第二段</a:t>
            </a:r>
            <a:r>
              <a:rPr lang="zh-TW" altLang="en-US" sz="3600" dirty="0" smtClean="0"/>
              <a:t>：高中老師響應海莉思的活動，頒發藍絲帶給班上的學生，並且邀請全班進行分送計畫。</a:t>
            </a:r>
            <a:endParaRPr lang="zh-TW" altLang="en-US" sz="3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/>
              <a:t>第三段</a:t>
            </a:r>
            <a:r>
              <a:rPr lang="zh-TW" altLang="en-US" sz="3600" dirty="0" smtClean="0"/>
              <a:t>：一位學生把藍絲帶頒給社區的諮商師，感謝他協助就業升學規劃。諮商師把藍絲帶頒給主管，讚美他是創意天才，並請主管找出下一位獲頒藍絲帶的人。</a:t>
            </a:r>
            <a:endParaRPr lang="zh-TW" altLang="en-US" sz="3600" dirty="0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677334" y="28302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zh-TW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段落</a:t>
            </a:r>
            <a:r>
              <a:rPr lang="zh-TW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大意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94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 txBox="1">
            <a:spLocks/>
          </p:cNvSpPr>
          <p:nvPr/>
        </p:nvSpPr>
        <p:spPr>
          <a:xfrm>
            <a:off x="62178" y="1707509"/>
            <a:ext cx="10500071" cy="3956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 smtClean="0"/>
              <a:t>第四</a:t>
            </a:r>
            <a:r>
              <a:rPr lang="zh-TW" altLang="en-US" sz="3600" dirty="0"/>
              <a:t>段</a:t>
            </a:r>
            <a:r>
              <a:rPr lang="zh-TW" altLang="en-US" sz="3600" dirty="0" smtClean="0"/>
              <a:t>：主管把藍絲帶頒給兒子，表達對他的重視。溫暖這個十四歲少年的心，為他開啟了不一樣的世界。</a:t>
            </a:r>
            <a:endParaRPr lang="zh-TW" altLang="en-US" sz="3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/>
              <a:t>第五段</a:t>
            </a:r>
            <a:r>
              <a:rPr lang="zh-TW" altLang="en-US" sz="3600" dirty="0" smtClean="0"/>
              <a:t>：藍絲帶的故事在各地流傳，擁有很高的點擊率，提醒我們對人表達感激，可以營造友善環境。</a:t>
            </a:r>
            <a:endParaRPr lang="zh-TW" altLang="en-US" sz="3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600" dirty="0"/>
              <a:t>第六段</a:t>
            </a:r>
            <a:r>
              <a:rPr lang="zh-TW" altLang="en-US" sz="3600" dirty="0" smtClean="0"/>
              <a:t>：每個人都有可貴、值得被重視的地方，要對別人表達感恩和讚美，在互動中傳遞善的能量，締造祥和溫暖的社會。</a:t>
            </a:r>
            <a:endParaRPr lang="zh-TW" altLang="en-US" sz="3600" dirty="0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677334" y="28302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zh-TW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段落</a:t>
            </a:r>
            <a:r>
              <a:rPr lang="zh-TW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大意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4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 txBox="1">
            <a:spLocks/>
          </p:cNvSpPr>
          <p:nvPr/>
        </p:nvSpPr>
        <p:spPr>
          <a:xfrm>
            <a:off x="1523999" y="2364059"/>
            <a:ext cx="9515708" cy="2893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l"/>
            </a:pPr>
            <a:endParaRPr lang="zh-TW" altLang="en-US" sz="4800" dirty="0" smtClean="0"/>
          </a:p>
          <a:p>
            <a:pPr marL="457200" lvl="1" indent="0">
              <a:buNone/>
            </a:pPr>
            <a:endParaRPr lang="en-US" altLang="zh-TW" sz="4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rgbClr val="FF0000"/>
                </a:solidFill>
              </a:rPr>
              <a:t>愛是會傳遞的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71600" y="3244334"/>
            <a:ext cx="74264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hlinkClick r:id="rId2"/>
              </a:rPr>
              <a:t>https://</a:t>
            </a:r>
            <a:r>
              <a:rPr lang="en-US" altLang="zh-TW" sz="2400" dirty="0" smtClean="0">
                <a:hlinkClick r:id="rId2"/>
              </a:rPr>
              <a:t>www.youtube.com/watch?v=VBbPe-dY9CE</a:t>
            </a:r>
            <a:endParaRPr lang="en-US" altLang="zh-TW" sz="2400" dirty="0" smtClean="0"/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581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任務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47868" y="1446237"/>
            <a:ext cx="1128693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3600" dirty="0" smtClean="0"/>
              <a:t>1.</a:t>
            </a:r>
            <a:r>
              <a:rPr lang="zh-TW" altLang="en-US" sz="3600" dirty="0" smtClean="0"/>
              <a:t>製作一條藍絲帶。</a:t>
            </a:r>
            <a:endParaRPr lang="en-US" altLang="zh-TW" sz="3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3600" dirty="0" smtClean="0"/>
              <a:t>2.</a:t>
            </a:r>
            <a:r>
              <a:rPr lang="zh-TW" altLang="en-US" sz="3600" dirty="0" smtClean="0"/>
              <a:t>送給你想讚美或感謝的人並表達。</a:t>
            </a:r>
            <a:endParaRPr lang="en-US" altLang="zh-TW" sz="3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3600" dirty="0" smtClean="0"/>
              <a:t>3.</a:t>
            </a:r>
            <a:r>
              <a:rPr lang="zh-TW" altLang="en-US" sz="3600" dirty="0" smtClean="0"/>
              <a:t>請問：</a:t>
            </a:r>
            <a:endParaRPr lang="en-US" altLang="zh-TW" sz="3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3600" dirty="0"/>
              <a:t> </a:t>
            </a:r>
            <a:r>
              <a:rPr lang="en-US" altLang="zh-TW" sz="3600" dirty="0" smtClean="0"/>
              <a:t>  3-1</a:t>
            </a:r>
            <a:r>
              <a:rPr lang="zh-TW" altLang="en-US" sz="3600" dirty="0" smtClean="0"/>
              <a:t>為什麼你要送給他藍絲帶？</a:t>
            </a:r>
            <a:endParaRPr lang="en-US" altLang="zh-TW" sz="3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3600" dirty="0"/>
              <a:t> </a:t>
            </a:r>
            <a:r>
              <a:rPr lang="en-US" altLang="zh-TW" sz="3600" dirty="0" smtClean="0"/>
              <a:t>  3-2</a:t>
            </a:r>
            <a:r>
              <a:rPr lang="zh-TW" altLang="en-US" sz="3600" dirty="0" smtClean="0"/>
              <a:t>請想像受藍絲帶的人會有什麼表情。</a:t>
            </a:r>
            <a:endParaRPr lang="en-US" altLang="zh-TW" sz="3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3600" dirty="0"/>
              <a:t> </a:t>
            </a:r>
            <a:r>
              <a:rPr lang="en-US" altLang="zh-TW" sz="3600" dirty="0" smtClean="0"/>
              <a:t>  3-3</a:t>
            </a:r>
            <a:r>
              <a:rPr lang="zh-TW" altLang="en-US" sz="3600" dirty="0" smtClean="0"/>
              <a:t>描述或畫出「收到你分送的藍絲帶的受贈人表情或感受」並完成學習單。</a:t>
            </a:r>
            <a:endParaRPr lang="en-US" altLang="zh-TW" sz="3600" dirty="0" smtClean="0"/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zh-TW" altLang="en-US" sz="3600" dirty="0" smtClean="0">
                <a:solidFill>
                  <a:srgbClr val="FF0000"/>
                </a:solidFill>
              </a:rPr>
              <a:t>備註：這次不能送給班導師。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4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1654</TotalTime>
  <Words>379</Words>
  <Application>Microsoft Office PowerPoint</Application>
  <PresentationFormat>寬螢幕</PresentationFormat>
  <Paragraphs>35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微軟正黑體</vt:lpstr>
      <vt:lpstr>新細明體</vt:lpstr>
      <vt:lpstr>Arial</vt:lpstr>
      <vt:lpstr>Calibri</vt:lpstr>
      <vt:lpstr>Trebuchet MS</vt:lpstr>
      <vt:lpstr>Wingdings</vt:lpstr>
      <vt:lpstr>Wingdings 3</vt:lpstr>
      <vt:lpstr>多面向</vt:lpstr>
      <vt:lpstr>第一課    神奇的藍絲帶</vt:lpstr>
      <vt:lpstr>第一節  個人任務</vt:lpstr>
      <vt:lpstr>提問</vt:lpstr>
      <vt:lpstr>段落大意</vt:lpstr>
      <vt:lpstr>段落大意</vt:lpstr>
      <vt:lpstr>愛是會傳遞的</vt:lpstr>
      <vt:lpstr>任務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第三課  山村車  寮</dc:title>
  <dc:creator>all</dc:creator>
  <cp:lastModifiedBy>Windows 使用者</cp:lastModifiedBy>
  <cp:revision>122</cp:revision>
  <cp:lastPrinted>2017-02-24T08:18:15Z</cp:lastPrinted>
  <dcterms:created xsi:type="dcterms:W3CDTF">2017-02-23T08:55:16Z</dcterms:created>
  <dcterms:modified xsi:type="dcterms:W3CDTF">2017-09-30T08:27:39Z</dcterms:modified>
</cp:coreProperties>
</file>