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4.jpg" ContentType="image/gif"/>
  <Override PartName="/ppt/media/image15.jpg" ContentType="image/gif"/>
  <Override PartName="/ppt/media/image16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7.jpg" ContentType="image/gif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8.jpg" ContentType="image/gif"/>
  <Override PartName="/ppt/media/image19.jpg" ContentType="image/gif"/>
  <Override PartName="/ppt/media/image20.jpg" ContentType="image/gif"/>
  <Override PartName="/ppt/media/image21.jpg" ContentType="image/gif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25.jpg" ContentType="image/gif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26.jpg" ContentType="image/gif"/>
  <Override PartName="/ppt/media/image27.jpg" ContentType="image/gif"/>
  <Override PartName="/ppt/media/image28.jpg" ContentType="image/gif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media/image34.jpg" ContentType="image/gif"/>
  <Override PartName="/ppt/media/image35.jpg" ContentType="image/gif"/>
  <Override PartName="/ppt/media/image36.jpg" ContentType="image/gif"/>
  <Override PartName="/ppt/media/image37.jpg" ContentType="image/gif"/>
  <Override PartName="/ppt/media/image38.jpg" ContentType="image/gif"/>
  <Override PartName="/ppt/media/image39.jpg" ContentType="image/gif"/>
  <Override PartName="/ppt/media/image40.jpg" ContentType="image/gif"/>
  <Override PartName="/ppt/media/image41.jpg" ContentType="image/gif"/>
  <Override PartName="/ppt/media/image42.jpg" ContentType="image/gif"/>
  <Override PartName="/ppt/media/image43.jpg" ContentType="image/gif"/>
  <Override PartName="/ppt/media/image44.jpg" ContentType="image/gif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57" r:id="rId5"/>
    <p:sldId id="259" r:id="rId6"/>
    <p:sldId id="265" r:id="rId7"/>
    <p:sldId id="266" r:id="rId8"/>
    <p:sldId id="262" r:id="rId9"/>
    <p:sldId id="267" r:id="rId10"/>
    <p:sldId id="263" r:id="rId11"/>
    <p:sldId id="268" r:id="rId12"/>
    <p:sldId id="270" r:id="rId13"/>
    <p:sldId id="272" r:id="rId14"/>
    <p:sldId id="271" r:id="rId15"/>
    <p:sldId id="269" r:id="rId16"/>
    <p:sldId id="273" r:id="rId17"/>
    <p:sldId id="274" r:id="rId18"/>
    <p:sldId id="275" r:id="rId19"/>
    <p:sldId id="276" r:id="rId20"/>
    <p:sldId id="277" r:id="rId21"/>
    <p:sldId id="264" r:id="rId2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82" d="100"/>
          <a:sy n="82" d="100"/>
        </p:scale>
        <p:origin x="66" y="330"/>
      </p:cViewPr>
      <p:guideLst>
        <p:guide orient="horz" pos="162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文鼎細圓" panose="020F0309000000000000" pitchFamily="49" charset="-120"/>
              <a:ea typeface="文鼎細圓" panose="020F0309000000000000" pitchFamily="49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工作表1!$A$2:$A$3</c:f>
              <c:strCache>
                <c:ptCount val="2"/>
                <c:pt idx="0">
                  <c:v>男生</c:v>
                </c:pt>
                <c:pt idx="1">
                  <c:v>女生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7-48DD-B847-C97CF4DBA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82747488"/>
        <c:axId val="382750624"/>
      </c:barChart>
      <c:catAx>
        <c:axId val="38274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+mn-cs"/>
              </a:defRPr>
            </a:pPr>
            <a:endParaRPr lang="zh-TW"/>
          </a:p>
        </c:txPr>
        <c:crossAx val="382750624"/>
        <c:crosses val="autoZero"/>
        <c:auto val="1"/>
        <c:lblAlgn val="ctr"/>
        <c:lblOffset val="100"/>
        <c:noMultiLvlLbl val="0"/>
      </c:catAx>
      <c:valAx>
        <c:axId val="38275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+mn-cs"/>
              </a:defRPr>
            </a:pPr>
            <a:endParaRPr lang="zh-TW"/>
          </a:p>
        </c:txPr>
        <c:crossAx val="38274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文鼎細圓" panose="020F0309000000000000" pitchFamily="49" charset="-120"/>
              <a:ea typeface="文鼎細圓" panose="020F0309000000000000" pitchFamily="49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文鼎細圓" panose="020F0309000000000000" pitchFamily="49" charset="-120"/>
          <a:ea typeface="文鼎細圓" panose="020F0309000000000000" pitchFamily="49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image" Target="../media/image29.jpeg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信任，接納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083BC0-410C-4229-A3EC-5ABA36C37739}" type="presOf" srcId="{CC44D852-61ED-44E8-BE3E-7EEC775F019C}" destId="{A8A3B077-4BDE-456A-A290-D7956183F3F2}" srcOrd="0" destOrd="0" presId="urn:microsoft.com/office/officeart/2005/8/layout/venn3"/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C2DD84D4-AE37-44C1-A5A9-BF9CF2180E83}" type="presOf" srcId="{636B08E7-92CA-4913-9B11-13623B96E953}" destId="{021F695D-5485-48FB-95D3-4A9C0BF3E546}" srcOrd="0" destOrd="0" presId="urn:microsoft.com/office/officeart/2005/8/layout/venn3"/>
    <dgm:cxn modelId="{115B8867-7357-445C-9F33-A82978A76FFC}" type="presOf" srcId="{0127DBFD-4698-4394-8593-D002B9DE0D80}" destId="{538D3923-7BCA-4452-B645-06F21E528F94}" srcOrd="0" destOrd="0" presId="urn:microsoft.com/office/officeart/2005/8/layout/venn3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DAD486C3-13C8-476D-8488-E9510FFA1A32}" type="presOf" srcId="{9ABACB03-6EC9-4925-A93D-C1B0B11E76AE}" destId="{740B84F4-198B-495B-91C0-3ACEB516C5B1}" srcOrd="0" destOrd="0" presId="urn:microsoft.com/office/officeart/2005/8/layout/venn3"/>
    <dgm:cxn modelId="{5F85E08C-2904-4145-9350-D35BFA733270}" type="presOf" srcId="{FE8D45B8-B48A-4BB7-BB55-E9B190AA3EC6}" destId="{D3690D0F-8AEA-4B69-A52E-9B514BB4D908}" srcOrd="0" destOrd="0" presId="urn:microsoft.com/office/officeart/2005/8/layout/venn3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22B7C238-6C3E-4D7E-AA1B-5CEBBACFCC8F}" type="presOf" srcId="{C85644B8-EB3E-4124-897D-789E6B245FE3}" destId="{0989D54B-139C-4985-90C7-16E14588500B}" srcOrd="0" destOrd="0" presId="urn:microsoft.com/office/officeart/2005/8/layout/venn3"/>
    <dgm:cxn modelId="{06E11AA4-D1EA-41F8-B09D-7B21084545BC}" type="presParOf" srcId="{740B84F4-198B-495B-91C0-3ACEB516C5B1}" destId="{D3690D0F-8AEA-4B69-A52E-9B514BB4D908}" srcOrd="0" destOrd="0" presId="urn:microsoft.com/office/officeart/2005/8/layout/venn3"/>
    <dgm:cxn modelId="{1EF261A2-3669-42D5-AEB1-48C3ED1E77A4}" type="presParOf" srcId="{740B84F4-198B-495B-91C0-3ACEB516C5B1}" destId="{625CFC6B-5A0F-480D-8B5E-7C8DDC321E47}" srcOrd="1" destOrd="0" presId="urn:microsoft.com/office/officeart/2005/8/layout/venn3"/>
    <dgm:cxn modelId="{C0486FD4-BEDC-451A-B2EE-CF3EF4B8152B}" type="presParOf" srcId="{740B84F4-198B-495B-91C0-3ACEB516C5B1}" destId="{538D3923-7BCA-4452-B645-06F21E528F94}" srcOrd="2" destOrd="0" presId="urn:microsoft.com/office/officeart/2005/8/layout/venn3"/>
    <dgm:cxn modelId="{407759E4-89F7-49BD-9495-FFD8956BAB25}" type="presParOf" srcId="{740B84F4-198B-495B-91C0-3ACEB516C5B1}" destId="{12E1ABB7-7D98-42D0-B5A6-E422F3E4F820}" srcOrd="3" destOrd="0" presId="urn:microsoft.com/office/officeart/2005/8/layout/venn3"/>
    <dgm:cxn modelId="{5924F55A-7C85-4C4B-8EEE-D0810DAFB000}" type="presParOf" srcId="{740B84F4-198B-495B-91C0-3ACEB516C5B1}" destId="{A8A3B077-4BDE-456A-A290-D7956183F3F2}" srcOrd="4" destOrd="0" presId="urn:microsoft.com/office/officeart/2005/8/layout/venn3"/>
    <dgm:cxn modelId="{86146BBA-BF09-471B-8CD8-D59DEBAD80E6}" type="presParOf" srcId="{740B84F4-198B-495B-91C0-3ACEB516C5B1}" destId="{40D7EBC9-305D-4088-9E73-17D0E1B2F1B3}" srcOrd="5" destOrd="0" presId="urn:microsoft.com/office/officeart/2005/8/layout/venn3"/>
    <dgm:cxn modelId="{526C8C2F-F66E-4AAD-996F-2C84BAB1A677}" type="presParOf" srcId="{740B84F4-198B-495B-91C0-3ACEB516C5B1}" destId="{021F695D-5485-48FB-95D3-4A9C0BF3E546}" srcOrd="6" destOrd="0" presId="urn:microsoft.com/office/officeart/2005/8/layout/venn3"/>
    <dgm:cxn modelId="{ED46EE6F-A289-4131-A3E3-DCCF42444C77}" type="presParOf" srcId="{740B84F4-198B-495B-91C0-3ACEB516C5B1}" destId="{22CBFC42-43E3-4147-9BD0-97A3FA7C94B7}" srcOrd="7" destOrd="0" presId="urn:microsoft.com/office/officeart/2005/8/layout/venn3"/>
    <dgm:cxn modelId="{AC800659-C188-4215-8B47-80DB805810CA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B38D4E-3A48-4FEF-9650-F73D3B017C9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69849D0-AC01-4BB3-B78E-8201001209A6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對自己的錯誤負責任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68AECE-127C-4559-A83F-3A0CB508B991}" type="parTrans" cxnId="{16B8A53D-F693-406D-AA38-D393B233FC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35C54B-3616-4356-B809-C57072ABB3E0}" type="sibTrans" cxnId="{16B8A53D-F693-406D-AA38-D393B233FC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74035C-7552-4D88-A181-76FE37B562B7}">
      <dgm:prSet phldrT="[文字]"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教師輔助策略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AC56A3-7467-4DE4-8B16-2B2E643469E4}" type="parTrans" cxnId="{3E0AB0AC-EA01-45C0-BF6E-572158DCE9A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F4C462-06F3-49D9-B6B3-F18AA78BCFBE}" type="sibTrans" cxnId="{3E0AB0AC-EA01-45C0-BF6E-572158DCE9A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EF2F09-67CB-4091-8958-721FE64CE318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做錯了什麼？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46AF22-089F-4D9D-9679-0A2BDD9B3541}" type="parTrans" cxnId="{95C636E3-272E-4BE5-85C8-189ED5FD3A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B1C258-8C86-41AB-80D6-28CAA5834FB0}" type="sibTrans" cxnId="{95C636E3-272E-4BE5-85C8-189ED5FD3A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C0EEA3-27CD-4073-A86E-90237466FB02}">
      <dgm:prSet phldrT="[文字]" custT="1"/>
      <dgm:spPr/>
      <dgm:t>
        <a:bodyPr/>
        <a:lstStyle/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影響了誰？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具體行動？</a:t>
          </a:r>
          <a:endParaRPr lang="en-US" altLang="zh-TW" sz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DC55C1-75D6-4916-98EA-891D49A29365}" type="parTrans" cxnId="{4F5C47A3-CD0B-49DF-A1D6-EF9808B469A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7C9900-DC3F-44C7-B291-1DBA27F889FA}" type="sibTrans" cxnId="{4F5C47A3-CD0B-49DF-A1D6-EF9808B469A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137AD6-7AA8-4EA8-A525-6ABA212F6CC1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★標記歷程</a:t>
          </a:r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（上一次告訴自己的我做了嗎？）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D3AC9F-99D7-4B49-A3F7-2F8EB35A486C}" type="parTrans" cxnId="{1E7D5BCA-B3BD-4CC6-9C8C-880FA7EC99AB}">
      <dgm:prSet/>
      <dgm:spPr/>
      <dgm:t>
        <a:bodyPr/>
        <a:lstStyle/>
        <a:p>
          <a:endParaRPr lang="zh-TW" altLang="en-US"/>
        </a:p>
      </dgm:t>
    </dgm:pt>
    <dgm:pt modelId="{3B18A654-B4D2-49DC-9CC8-6D1DE974101F}" type="sibTrans" cxnId="{1E7D5BCA-B3BD-4CC6-9C8C-880FA7EC99AB}">
      <dgm:prSet/>
      <dgm:spPr/>
      <dgm:t>
        <a:bodyPr/>
        <a:lstStyle/>
        <a:p>
          <a:endParaRPr lang="zh-TW" altLang="en-US"/>
        </a:p>
      </dgm:t>
    </dgm:pt>
    <dgm:pt modelId="{DDD51241-5E1E-49BF-9B83-01871E157D73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★明示每個人的練習</a:t>
          </a:r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（知道自己在哪？）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45EF24-8770-4DBC-BF7C-2DDC505FB655}" type="parTrans" cxnId="{25BD1F83-1BBA-4B17-9893-7C6FEF228670}">
      <dgm:prSet/>
      <dgm:spPr/>
      <dgm:t>
        <a:bodyPr/>
        <a:lstStyle/>
        <a:p>
          <a:endParaRPr lang="zh-TW" altLang="en-US"/>
        </a:p>
      </dgm:t>
    </dgm:pt>
    <dgm:pt modelId="{DC266DE1-724A-440C-B723-ADF4DD6D2885}" type="sibTrans" cxnId="{25BD1F83-1BBA-4B17-9893-7C6FEF228670}">
      <dgm:prSet/>
      <dgm:spPr/>
      <dgm:t>
        <a:bodyPr/>
        <a:lstStyle/>
        <a:p>
          <a:endParaRPr lang="zh-TW" altLang="en-US"/>
        </a:p>
      </dgm:t>
    </dgm:pt>
    <dgm:pt modelId="{043AAFF2-42FB-4B15-8711-94C66090E2F4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★明示每個人在班級需要做工作</a:t>
          </a:r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（不要成為別人的地雷）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B0D1CC-4C14-4589-96AB-072FE00668E9}" type="parTrans" cxnId="{11677A69-4C5E-43CF-8089-2CA3AA1ED2D6}">
      <dgm:prSet/>
      <dgm:spPr/>
      <dgm:t>
        <a:bodyPr/>
        <a:lstStyle/>
        <a:p>
          <a:endParaRPr lang="zh-TW" altLang="en-US"/>
        </a:p>
      </dgm:t>
    </dgm:pt>
    <dgm:pt modelId="{B9CDC7B7-DFC5-48E0-BACF-08E88250F0C2}" type="sibTrans" cxnId="{11677A69-4C5E-43CF-8089-2CA3AA1ED2D6}">
      <dgm:prSet/>
      <dgm:spPr/>
      <dgm:t>
        <a:bodyPr/>
        <a:lstStyle/>
        <a:p>
          <a:endParaRPr lang="zh-TW" altLang="en-US"/>
        </a:p>
      </dgm:t>
    </dgm:pt>
    <dgm:pt modelId="{EDCA054D-D6D9-4A04-B74F-3DD8770D5AF3}" type="pres">
      <dgm:prSet presAssocID="{85B38D4E-3A48-4FEF-9650-F73D3B017C9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EEF7FBE-C47F-4C98-AA98-1E8CEB7784A8}" type="pres">
      <dgm:prSet presAssocID="{469849D0-AC01-4BB3-B78E-8201001209A6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E0E9FF-C79F-40DF-A6D5-4EB9CD236C2C}" type="pres">
      <dgm:prSet presAssocID="{469849D0-AC01-4BB3-B78E-8201001209A6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EB82F5-CCA7-4D19-9EFC-DEE792D71145}" type="pres">
      <dgm:prSet presAssocID="{7174035C-7552-4D88-A181-76FE37B562B7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B85EE-3D9B-4D6D-B6ED-5B17C549D48E}" type="pres">
      <dgm:prSet presAssocID="{7174035C-7552-4D88-A181-76FE37B562B7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D4BCC2-CB7D-43A4-97B2-53C49AC1D79C}" type="presOf" srcId="{043AAFF2-42FB-4B15-8711-94C66090E2F4}" destId="{7C6B85EE-3D9B-4D6D-B6ED-5B17C549D48E}" srcOrd="0" destOrd="2" presId="urn:microsoft.com/office/officeart/2009/3/layout/IncreasingArrowsProcess"/>
    <dgm:cxn modelId="{11677A69-4C5E-43CF-8089-2CA3AA1ED2D6}" srcId="{7174035C-7552-4D88-A181-76FE37B562B7}" destId="{043AAFF2-42FB-4B15-8711-94C66090E2F4}" srcOrd="2" destOrd="0" parTransId="{63B0D1CC-4C14-4589-96AB-072FE00668E9}" sibTransId="{B9CDC7B7-DFC5-48E0-BACF-08E88250F0C2}"/>
    <dgm:cxn modelId="{4F5C47A3-CD0B-49DF-A1D6-EF9808B469AE}" srcId="{469849D0-AC01-4BB3-B78E-8201001209A6}" destId="{50C0EEA3-27CD-4073-A86E-90237466FB02}" srcOrd="1" destOrd="0" parTransId="{6FDC55C1-75D6-4916-98EA-891D49A29365}" sibTransId="{817C9900-DC3F-44C7-B291-1DBA27F889FA}"/>
    <dgm:cxn modelId="{24EADA7C-0655-46DC-A2C8-9191D237F428}" type="presOf" srcId="{50C0EEA3-27CD-4073-A86E-90237466FB02}" destId="{47E0E9FF-C79F-40DF-A6D5-4EB9CD236C2C}" srcOrd="0" destOrd="1" presId="urn:microsoft.com/office/officeart/2009/3/layout/IncreasingArrowsProcess"/>
    <dgm:cxn modelId="{31D187F8-EDC5-4CDE-A6A3-6BB8EBFDE45E}" type="presOf" srcId="{85B38D4E-3A48-4FEF-9650-F73D3B017C98}" destId="{EDCA054D-D6D9-4A04-B74F-3DD8770D5AF3}" srcOrd="0" destOrd="0" presId="urn:microsoft.com/office/officeart/2009/3/layout/IncreasingArrowsProcess"/>
    <dgm:cxn modelId="{D29F258B-18F9-485D-9CB4-709759B38DB4}" type="presOf" srcId="{FF137AD6-7AA8-4EA8-A525-6ABA212F6CC1}" destId="{7C6B85EE-3D9B-4D6D-B6ED-5B17C549D48E}" srcOrd="0" destOrd="0" presId="urn:microsoft.com/office/officeart/2009/3/layout/IncreasingArrowsProcess"/>
    <dgm:cxn modelId="{16B8A53D-F693-406D-AA38-D393B233FCD8}" srcId="{85B38D4E-3A48-4FEF-9650-F73D3B017C98}" destId="{469849D0-AC01-4BB3-B78E-8201001209A6}" srcOrd="0" destOrd="0" parTransId="{B668AECE-127C-4559-A83F-3A0CB508B991}" sibTransId="{3335C54B-3616-4356-B809-C57072ABB3E0}"/>
    <dgm:cxn modelId="{F228B0DC-2DA0-496C-B3EE-D11B94A663F3}" type="presOf" srcId="{7174035C-7552-4D88-A181-76FE37B562B7}" destId="{FEEB82F5-CCA7-4D19-9EFC-DEE792D71145}" srcOrd="0" destOrd="0" presId="urn:microsoft.com/office/officeart/2009/3/layout/IncreasingArrowsProcess"/>
    <dgm:cxn modelId="{6068780D-CCDD-44AF-ADFF-583F27E2EFC3}" type="presOf" srcId="{DDD51241-5E1E-49BF-9B83-01871E157D73}" destId="{7C6B85EE-3D9B-4D6D-B6ED-5B17C549D48E}" srcOrd="0" destOrd="1" presId="urn:microsoft.com/office/officeart/2009/3/layout/IncreasingArrowsProcess"/>
    <dgm:cxn modelId="{25BD1F83-1BBA-4B17-9893-7C6FEF228670}" srcId="{7174035C-7552-4D88-A181-76FE37B562B7}" destId="{DDD51241-5E1E-49BF-9B83-01871E157D73}" srcOrd="1" destOrd="0" parTransId="{0745EF24-8770-4DBC-BF7C-2DDC505FB655}" sibTransId="{DC266DE1-724A-440C-B723-ADF4DD6D2885}"/>
    <dgm:cxn modelId="{1E7D5BCA-B3BD-4CC6-9C8C-880FA7EC99AB}" srcId="{7174035C-7552-4D88-A181-76FE37B562B7}" destId="{FF137AD6-7AA8-4EA8-A525-6ABA212F6CC1}" srcOrd="0" destOrd="0" parTransId="{1BD3AC9F-99D7-4B49-A3F7-2F8EB35A486C}" sibTransId="{3B18A654-B4D2-49DC-9CC8-6D1DE974101F}"/>
    <dgm:cxn modelId="{86E88649-6DAE-4F29-9B39-C08F59F64F8D}" type="presOf" srcId="{469849D0-AC01-4BB3-B78E-8201001209A6}" destId="{BEEF7FBE-C47F-4C98-AA98-1E8CEB7784A8}" srcOrd="0" destOrd="0" presId="urn:microsoft.com/office/officeart/2009/3/layout/IncreasingArrowsProcess"/>
    <dgm:cxn modelId="{5F64F563-83F2-4D42-BB6E-2E5FA051B731}" type="presOf" srcId="{7EEF2F09-67CB-4091-8958-721FE64CE318}" destId="{47E0E9FF-C79F-40DF-A6D5-4EB9CD236C2C}" srcOrd="0" destOrd="0" presId="urn:microsoft.com/office/officeart/2009/3/layout/IncreasingArrowsProcess"/>
    <dgm:cxn modelId="{95C636E3-272E-4BE5-85C8-189ED5FD3ABD}" srcId="{469849D0-AC01-4BB3-B78E-8201001209A6}" destId="{7EEF2F09-67CB-4091-8958-721FE64CE318}" srcOrd="0" destOrd="0" parTransId="{D446AF22-089F-4D9D-9679-0A2BDD9B3541}" sibTransId="{07B1C258-8C86-41AB-80D6-28CAA5834FB0}"/>
    <dgm:cxn modelId="{3E0AB0AC-EA01-45C0-BF6E-572158DCE9AE}" srcId="{85B38D4E-3A48-4FEF-9650-F73D3B017C98}" destId="{7174035C-7552-4D88-A181-76FE37B562B7}" srcOrd="1" destOrd="0" parTransId="{B4AC56A3-7467-4DE4-8B16-2B2E643469E4}" sibTransId="{8DF4C462-06F3-49D9-B6B3-F18AA78BCFBE}"/>
    <dgm:cxn modelId="{B1DF5719-8C8B-4FD8-8576-799AD358750D}" type="presParOf" srcId="{EDCA054D-D6D9-4A04-B74F-3DD8770D5AF3}" destId="{BEEF7FBE-C47F-4C98-AA98-1E8CEB7784A8}" srcOrd="0" destOrd="0" presId="urn:microsoft.com/office/officeart/2009/3/layout/IncreasingArrowsProcess"/>
    <dgm:cxn modelId="{0C31C208-1CFA-4302-9A4F-4D0625F40EF5}" type="presParOf" srcId="{EDCA054D-D6D9-4A04-B74F-3DD8770D5AF3}" destId="{47E0E9FF-C79F-40DF-A6D5-4EB9CD236C2C}" srcOrd="1" destOrd="0" presId="urn:microsoft.com/office/officeart/2009/3/layout/IncreasingArrowsProcess"/>
    <dgm:cxn modelId="{4CC7A13D-C649-4F81-9335-418E1366C3C1}" type="presParOf" srcId="{EDCA054D-D6D9-4A04-B74F-3DD8770D5AF3}" destId="{FEEB82F5-CCA7-4D19-9EFC-DEE792D71145}" srcOrd="2" destOrd="0" presId="urn:microsoft.com/office/officeart/2009/3/layout/IncreasingArrowsProcess"/>
    <dgm:cxn modelId="{BDBB1320-CAFA-423B-A9F0-024210859D8F}" type="presParOf" srcId="{EDCA054D-D6D9-4A04-B74F-3DD8770D5AF3}" destId="{7C6B85EE-3D9B-4D6D-B6ED-5B17C549D48E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 custT="1"/>
      <dgm:spPr/>
      <dgm:t>
        <a:bodyPr/>
        <a:lstStyle/>
        <a:p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 custT="1"/>
      <dgm:spPr/>
      <dgm:t>
        <a:bodyPr/>
        <a:lstStyle/>
        <a:p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準備，負責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 custT="1"/>
      <dgm:spPr/>
      <dgm:t>
        <a:bodyPr/>
        <a:lstStyle/>
        <a:p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期待，機會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 custT="1"/>
      <dgm:spPr/>
      <dgm:t>
        <a:bodyPr/>
        <a:lstStyle/>
        <a:p>
          <a:r>
            <a:rPr lang="zh-TW" altLang="en-US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珍惜友愛</a:t>
          </a:r>
          <a:endParaRPr lang="zh-TW" altLang="en-US" sz="24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/>
      <dgm:spPr/>
      <dgm:t>
        <a:bodyPr/>
        <a:lstStyle/>
        <a:p>
          <a:r>
            <a:rPr lang="zh-TW" altLang="en-US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61832A50-999A-46F1-AD84-EC71646AE6B8}" type="presOf" srcId="{0127DBFD-4698-4394-8593-D002B9DE0D80}" destId="{538D3923-7BCA-4452-B645-06F21E528F94}" srcOrd="0" destOrd="0" presId="urn:microsoft.com/office/officeart/2005/8/layout/venn3"/>
    <dgm:cxn modelId="{E47522CF-69AA-4BAE-9EC4-FE0B17ED37D8}" type="presOf" srcId="{9ABACB03-6EC9-4925-A93D-C1B0B11E76AE}" destId="{740B84F4-198B-495B-91C0-3ACEB516C5B1}" srcOrd="0" destOrd="0" presId="urn:microsoft.com/office/officeart/2005/8/layout/venn3"/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3BD0074E-AD17-43DA-AA99-25134D4D7C5D}" type="presOf" srcId="{636B08E7-92CA-4913-9B11-13623B96E953}" destId="{021F695D-5485-48FB-95D3-4A9C0BF3E546}" srcOrd="0" destOrd="0" presId="urn:microsoft.com/office/officeart/2005/8/layout/venn3"/>
    <dgm:cxn modelId="{6B614539-4B94-4E65-B134-6630845CEE44}" type="presOf" srcId="{CC44D852-61ED-44E8-BE3E-7EEC775F019C}" destId="{A8A3B077-4BDE-456A-A290-D7956183F3F2}" srcOrd="0" destOrd="0" presId="urn:microsoft.com/office/officeart/2005/8/layout/venn3"/>
    <dgm:cxn modelId="{AC5A5682-2046-4763-AB91-CF09C4EA3A40}" type="presOf" srcId="{FE8D45B8-B48A-4BB7-BB55-E9B190AA3EC6}" destId="{D3690D0F-8AEA-4B69-A52E-9B514BB4D908}" srcOrd="0" destOrd="0" presId="urn:microsoft.com/office/officeart/2005/8/layout/venn3"/>
    <dgm:cxn modelId="{87C678FF-7531-4CB6-AB80-CBC66569D02E}" type="presOf" srcId="{C85644B8-EB3E-4124-897D-789E6B245FE3}" destId="{0989D54B-139C-4985-90C7-16E14588500B}" srcOrd="0" destOrd="0" presId="urn:microsoft.com/office/officeart/2005/8/layout/venn3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EF598481-5DF5-4EA3-B1C8-450E1791E4B3}" type="presParOf" srcId="{740B84F4-198B-495B-91C0-3ACEB516C5B1}" destId="{D3690D0F-8AEA-4B69-A52E-9B514BB4D908}" srcOrd="0" destOrd="0" presId="urn:microsoft.com/office/officeart/2005/8/layout/venn3"/>
    <dgm:cxn modelId="{06138EED-3AB3-4AB9-B0E0-41D027860FBB}" type="presParOf" srcId="{740B84F4-198B-495B-91C0-3ACEB516C5B1}" destId="{625CFC6B-5A0F-480D-8B5E-7C8DDC321E47}" srcOrd="1" destOrd="0" presId="urn:microsoft.com/office/officeart/2005/8/layout/venn3"/>
    <dgm:cxn modelId="{79BC972F-CE4B-4B49-9EAF-824E5E63A43A}" type="presParOf" srcId="{740B84F4-198B-495B-91C0-3ACEB516C5B1}" destId="{538D3923-7BCA-4452-B645-06F21E528F94}" srcOrd="2" destOrd="0" presId="urn:microsoft.com/office/officeart/2005/8/layout/venn3"/>
    <dgm:cxn modelId="{F62966E6-D3F0-43EA-A892-74339FA2111A}" type="presParOf" srcId="{740B84F4-198B-495B-91C0-3ACEB516C5B1}" destId="{12E1ABB7-7D98-42D0-B5A6-E422F3E4F820}" srcOrd="3" destOrd="0" presId="urn:microsoft.com/office/officeart/2005/8/layout/venn3"/>
    <dgm:cxn modelId="{447F54B7-A0CD-4369-A2E0-B3A6BA7BD4D9}" type="presParOf" srcId="{740B84F4-198B-495B-91C0-3ACEB516C5B1}" destId="{A8A3B077-4BDE-456A-A290-D7956183F3F2}" srcOrd="4" destOrd="0" presId="urn:microsoft.com/office/officeart/2005/8/layout/venn3"/>
    <dgm:cxn modelId="{E3DF4570-AA9D-4B66-8F6A-504E57EC7643}" type="presParOf" srcId="{740B84F4-198B-495B-91C0-3ACEB516C5B1}" destId="{40D7EBC9-305D-4088-9E73-17D0E1B2F1B3}" srcOrd="5" destOrd="0" presId="urn:microsoft.com/office/officeart/2005/8/layout/venn3"/>
    <dgm:cxn modelId="{41A38A01-D895-4F54-8E53-57F0EDF99845}" type="presParOf" srcId="{740B84F4-198B-495B-91C0-3ACEB516C5B1}" destId="{021F695D-5485-48FB-95D3-4A9C0BF3E546}" srcOrd="6" destOrd="0" presId="urn:microsoft.com/office/officeart/2005/8/layout/venn3"/>
    <dgm:cxn modelId="{DCC9EAAC-6B48-40C7-A0B3-B74D808FE49E}" type="presParOf" srcId="{740B84F4-198B-495B-91C0-3ACEB516C5B1}" destId="{22CBFC42-43E3-4147-9BD0-97A3FA7C94B7}" srcOrd="7" destOrd="0" presId="urn:microsoft.com/office/officeart/2005/8/layout/venn3"/>
    <dgm:cxn modelId="{60F2D1BA-1712-458A-B217-D14BFF3E2F2F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46B9DA-5A41-47DA-B7E8-65FEBAEC8B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4AFEF80-B9DC-45CB-95BB-D69C936D148F}">
      <dgm:prSet phldrT="[文字]" custT="1"/>
      <dgm:spPr/>
      <dgm:t>
        <a:bodyPr/>
        <a:lstStyle/>
        <a:p>
          <a:r>
            <a:rPr lang="zh-TW" alt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同理心地圖</a:t>
          </a:r>
          <a:endParaRPr lang="zh-TW" altLang="en-US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63B457B-EC04-4D96-9CDA-0061FA152DA6}" type="parTrans" cxnId="{2E257080-8099-47B7-9517-4BC9CA154DDE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B125AFD-D539-4763-9646-AD0E081E3BBC}" type="sibTrans" cxnId="{2E257080-8099-47B7-9517-4BC9CA154DDE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A6D780C-0573-4AD4-AEB6-6678464E7FEB}">
      <dgm:prSet phldrT="[文字]" custT="1"/>
      <dgm:spPr/>
      <dgm:t>
        <a:bodyPr/>
        <a:lstStyle/>
        <a:p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從事件中找到同理心</a:t>
          </a:r>
          <a:endParaRPr lang="zh-TW" altLang="en-US" sz="1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D084432-1C82-45EC-A205-D73D8175AABF}" type="parTrans" cxnId="{870608F3-5295-4F0B-966F-832DB3E669F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DDE3799-60D5-411D-9163-1AD6C76B60D9}" type="sibTrans" cxnId="{870608F3-5295-4F0B-966F-832DB3E669F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BCD90E9-7C0F-4E23-9D7D-D0366DD58AD5}">
      <dgm:prSet phldrT="[文字]" custT="1"/>
      <dgm:spPr/>
      <dgm:t>
        <a:bodyPr/>
        <a:lstStyle/>
        <a:p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從生活中找到連結</a:t>
          </a:r>
          <a:endParaRPr lang="zh-TW" altLang="en-US" sz="1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CC98652-15A2-435E-B14F-F28F2C356BBC}" type="parTrans" cxnId="{C21BCC98-52A8-40F0-A748-025D5BC3AFC4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9436BDA-27BE-4FC4-88CF-7719709F9948}" type="sibTrans" cxnId="{C21BCC98-52A8-40F0-A748-025D5BC3AFC4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09A9C7C-2562-41E4-ADBF-CB933BC78505}">
      <dgm:prSet phldrT="[文字]" custT="1"/>
      <dgm:spPr/>
      <dgm:t>
        <a:bodyPr/>
        <a:lstStyle/>
        <a:p>
          <a:r>
            <a:rPr lang="zh-TW" alt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讚美牆</a:t>
          </a:r>
          <a:endParaRPr lang="zh-TW" altLang="en-US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5D5A3F4-7331-4411-83BA-664D4C865F5E}" type="parTrans" cxnId="{9ACE0A15-BA34-4973-8AF9-6C84124C9B1B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034DC61-D5BD-48F5-8254-D8046A5091F6}" type="sibTrans" cxnId="{9ACE0A15-BA34-4973-8AF9-6C84124C9B1B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405DA43-5D5C-4B7E-BFCF-F736C6A804EA}">
      <dgm:prSet phldrT="[文字]" custT="1"/>
      <dgm:spPr/>
      <dgm:t>
        <a:bodyPr/>
        <a:lstStyle/>
        <a:p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去看見他人的優點、進步</a:t>
          </a:r>
          <a:endParaRPr lang="zh-TW" altLang="en-US" sz="1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E054E2C-1AAF-4A18-812B-35F3FABEC3AB}" type="parTrans" cxnId="{ABA83ADB-F1F7-47EE-A8AA-58167B9D8EB0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48FAA56-29F6-4BF2-A8E1-868A14FD415C}" type="sibTrans" cxnId="{ABA83ADB-F1F7-47EE-A8AA-58167B9D8EB0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087FC417-F049-49C8-A6E5-E9B788BB11D0}">
      <dgm:prSet phldrT="[文字]" custT="1"/>
      <dgm:spPr/>
      <dgm:t>
        <a:bodyPr/>
        <a:lstStyle/>
        <a:p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去回應、去感受他人的讚美</a:t>
          </a:r>
          <a:endParaRPr lang="zh-TW" altLang="en-US" sz="1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5711BD3-23DD-4BEF-B4EE-01F07F540AE7}" type="parTrans" cxnId="{09B6F9A2-E784-4BD2-8205-78547CB57F3F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FE7F7FE-E6B2-4625-B461-61B1F6F83FD7}" type="sibTrans" cxnId="{09B6F9A2-E784-4BD2-8205-78547CB57F3F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11FA753-865C-4781-AB6D-2C1657536529}">
      <dgm:prSet phldrT="[文字]" custT="1"/>
      <dgm:spPr/>
      <dgm:t>
        <a:bodyPr/>
        <a:lstStyle/>
        <a:p>
          <a:r>
            <a:rPr lang="zh-TW" alt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接納</a:t>
          </a:r>
          <a:endParaRPr lang="zh-TW" altLang="en-US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CFEC467-D0A8-4360-9936-DD39AEE3159E}" type="parTrans" cxnId="{2F9BE019-9D65-4873-ACE1-C56D82261CC7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469AA96-C970-4F55-AB5C-99650B2E9403}" type="sibTrans" cxnId="{2F9BE019-9D65-4873-ACE1-C56D82261CC7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A2C11646-5C79-403A-93BF-061877260E7B}">
      <dgm:prSet phldrT="[文字]" custT="1"/>
      <dgm:spPr/>
      <dgm:t>
        <a:bodyPr/>
        <a:lstStyle/>
        <a:p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接納自己的不完美</a:t>
          </a:r>
          <a:endParaRPr lang="zh-TW" altLang="en-US" sz="1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F5E8F8A-18E0-46C0-B1E8-E41CD68AF0E2}" type="parTrans" cxnId="{DB65D4BF-040D-429A-9208-0705E3E88CC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71D306B1-032C-4711-A41D-C9B4BE3DE986}" type="sibTrans" cxnId="{DB65D4BF-040D-429A-9208-0705E3E88CCC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33E2F428-657E-4675-930E-CA056B4CB68D}">
      <dgm:prSet phldrT="[文字]" custT="1"/>
      <dgm:spPr/>
      <dgm:t>
        <a:bodyPr/>
        <a:lstStyle/>
        <a:p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接納別人的缺失而不落井下石</a:t>
          </a:r>
          <a:endParaRPr lang="zh-TW" altLang="en-US" sz="14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282CE28-9586-40B2-9BAA-78C6602BE3DC}" type="parTrans" cxnId="{6ACAB62B-FADB-4B19-850E-19E59CBABF2F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C1D4E514-139D-4D80-86AF-2F050251EE2F}" type="sibTrans" cxnId="{6ACAB62B-FADB-4B19-850E-19E59CBABF2F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0C70EE8-7009-471A-A23F-46D0B88C0F5C}" type="pres">
      <dgm:prSet presAssocID="{1646B9DA-5A41-47DA-B7E8-65FEBAEC8BB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070A4A-068C-42B2-B25C-5AA6CEFAF76A}" type="pres">
      <dgm:prSet presAssocID="{B4AFEF80-B9DC-45CB-95BB-D69C936D148F}" presName="circle1" presStyleLbl="node1" presStyleIdx="0" presStyleCnt="3"/>
      <dgm:spPr/>
    </dgm:pt>
    <dgm:pt modelId="{1A629453-C5A6-4BB7-AA04-131BE76C134D}" type="pres">
      <dgm:prSet presAssocID="{B4AFEF80-B9DC-45CB-95BB-D69C936D148F}" presName="space" presStyleCnt="0"/>
      <dgm:spPr/>
    </dgm:pt>
    <dgm:pt modelId="{3088064F-CD77-4F66-97DD-9DFB4580DA36}" type="pres">
      <dgm:prSet presAssocID="{B4AFEF80-B9DC-45CB-95BB-D69C936D148F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5893D054-6683-4CF5-9D41-F605269CDF4F}" type="pres">
      <dgm:prSet presAssocID="{009A9C7C-2562-41E4-ADBF-CB933BC78505}" presName="vertSpace2" presStyleLbl="node1" presStyleIdx="0" presStyleCnt="3"/>
      <dgm:spPr/>
    </dgm:pt>
    <dgm:pt modelId="{73FCFB93-8028-4AD7-B926-A92BBE181C36}" type="pres">
      <dgm:prSet presAssocID="{009A9C7C-2562-41E4-ADBF-CB933BC78505}" presName="circle2" presStyleLbl="node1" presStyleIdx="1" presStyleCnt="3"/>
      <dgm:spPr/>
    </dgm:pt>
    <dgm:pt modelId="{87BF0ADC-B9D7-4CBD-8920-C76278D5E0E8}" type="pres">
      <dgm:prSet presAssocID="{009A9C7C-2562-41E4-ADBF-CB933BC78505}" presName="rect2" presStyleLbl="alignAcc1" presStyleIdx="1" presStyleCnt="3" custLinFactNeighborX="849" custLinFactNeighborY="-5424"/>
      <dgm:spPr/>
      <dgm:t>
        <a:bodyPr/>
        <a:lstStyle/>
        <a:p>
          <a:endParaRPr lang="zh-TW" altLang="en-US"/>
        </a:p>
      </dgm:t>
    </dgm:pt>
    <dgm:pt modelId="{C1D5BA4D-A902-445A-AD42-258E934F5F49}" type="pres">
      <dgm:prSet presAssocID="{811FA753-865C-4781-AB6D-2C1657536529}" presName="vertSpace3" presStyleLbl="node1" presStyleIdx="1" presStyleCnt="3"/>
      <dgm:spPr/>
    </dgm:pt>
    <dgm:pt modelId="{88480EB1-C55F-49D7-9264-CE978B4FF114}" type="pres">
      <dgm:prSet presAssocID="{811FA753-865C-4781-AB6D-2C1657536529}" presName="circle3" presStyleLbl="node1" presStyleIdx="2" presStyleCnt="3"/>
      <dgm:spPr/>
    </dgm:pt>
    <dgm:pt modelId="{AEF6B780-6A8C-48B8-BA6E-1B86A1653EB9}" type="pres">
      <dgm:prSet presAssocID="{811FA753-865C-4781-AB6D-2C1657536529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649CBA82-C616-4589-930B-146599500F15}" type="pres">
      <dgm:prSet presAssocID="{B4AFEF80-B9DC-45CB-95BB-D69C936D148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DFD7DF-C542-42A8-97A7-813D615C515F}" type="pres">
      <dgm:prSet presAssocID="{B4AFEF80-B9DC-45CB-95BB-D69C936D148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1F2ACF-C8BC-4A04-A2D8-3C311F2F341C}" type="pres">
      <dgm:prSet presAssocID="{009A9C7C-2562-41E4-ADBF-CB933BC7850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3C8919-06DE-4585-87C4-06E73E5D0683}" type="pres">
      <dgm:prSet presAssocID="{009A9C7C-2562-41E4-ADBF-CB933BC7850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B71AF5-BB3B-40FC-92AA-ED9A545694F7}" type="pres">
      <dgm:prSet presAssocID="{811FA753-865C-4781-AB6D-2C165753652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A763BF-EEF7-4954-A48E-9B75028A6FAB}" type="pres">
      <dgm:prSet presAssocID="{811FA753-865C-4781-AB6D-2C165753652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1DCAF2-4846-4521-9A0F-6FE5255844FB}" type="presOf" srcId="{811FA753-865C-4781-AB6D-2C1657536529}" destId="{AEF6B780-6A8C-48B8-BA6E-1B86A1653EB9}" srcOrd="0" destOrd="0" presId="urn:microsoft.com/office/officeart/2005/8/layout/target3"/>
    <dgm:cxn modelId="{F7B93205-45D8-4DB3-8F95-A1139871CC6F}" type="presOf" srcId="{009A9C7C-2562-41E4-ADBF-CB933BC78505}" destId="{87BF0ADC-B9D7-4CBD-8920-C76278D5E0E8}" srcOrd="0" destOrd="0" presId="urn:microsoft.com/office/officeart/2005/8/layout/target3"/>
    <dgm:cxn modelId="{9DD53450-A67C-4EFB-A19E-63C1CFC18DF1}" type="presOf" srcId="{ABCD90E9-7C0F-4E23-9D7D-D0366DD58AD5}" destId="{60DFD7DF-C542-42A8-97A7-813D615C515F}" srcOrd="0" destOrd="1" presId="urn:microsoft.com/office/officeart/2005/8/layout/target3"/>
    <dgm:cxn modelId="{ABA83ADB-F1F7-47EE-A8AA-58167B9D8EB0}" srcId="{009A9C7C-2562-41E4-ADBF-CB933BC78505}" destId="{5405DA43-5D5C-4B7E-BFCF-F736C6A804EA}" srcOrd="0" destOrd="0" parTransId="{AE054E2C-1AAF-4A18-812B-35F3FABEC3AB}" sibTransId="{748FAA56-29F6-4BF2-A8E1-868A14FD415C}"/>
    <dgm:cxn modelId="{DB65D4BF-040D-429A-9208-0705E3E88CCC}" srcId="{811FA753-865C-4781-AB6D-2C1657536529}" destId="{A2C11646-5C79-403A-93BF-061877260E7B}" srcOrd="0" destOrd="0" parTransId="{9F5E8F8A-18E0-46C0-B1E8-E41CD68AF0E2}" sibTransId="{71D306B1-032C-4711-A41D-C9B4BE3DE986}"/>
    <dgm:cxn modelId="{2D87644B-A93F-4E9C-901D-447B3D186E5B}" type="presOf" srcId="{811FA753-865C-4781-AB6D-2C1657536529}" destId="{BAB71AF5-BB3B-40FC-92AA-ED9A545694F7}" srcOrd="1" destOrd="0" presId="urn:microsoft.com/office/officeart/2005/8/layout/target3"/>
    <dgm:cxn modelId="{09B6F9A2-E784-4BD2-8205-78547CB57F3F}" srcId="{009A9C7C-2562-41E4-ADBF-CB933BC78505}" destId="{087FC417-F049-49C8-A6E5-E9B788BB11D0}" srcOrd="1" destOrd="0" parTransId="{B5711BD3-23DD-4BEF-B4EE-01F07F540AE7}" sibTransId="{AFE7F7FE-E6B2-4625-B461-61B1F6F83FD7}"/>
    <dgm:cxn modelId="{C21BCC98-52A8-40F0-A748-025D5BC3AFC4}" srcId="{B4AFEF80-B9DC-45CB-95BB-D69C936D148F}" destId="{ABCD90E9-7C0F-4E23-9D7D-D0366DD58AD5}" srcOrd="1" destOrd="0" parTransId="{9CC98652-15A2-435E-B14F-F28F2C356BBC}" sibTransId="{A9436BDA-27BE-4FC4-88CF-7719709F9948}"/>
    <dgm:cxn modelId="{9B8AB6FF-1F0C-4CFC-AF1C-30D59A81780F}" type="presOf" srcId="{B4AFEF80-B9DC-45CB-95BB-D69C936D148F}" destId="{649CBA82-C616-4589-930B-146599500F15}" srcOrd="1" destOrd="0" presId="urn:microsoft.com/office/officeart/2005/8/layout/target3"/>
    <dgm:cxn modelId="{9ACE0A15-BA34-4973-8AF9-6C84124C9B1B}" srcId="{1646B9DA-5A41-47DA-B7E8-65FEBAEC8BBA}" destId="{009A9C7C-2562-41E4-ADBF-CB933BC78505}" srcOrd="1" destOrd="0" parTransId="{55D5A3F4-7331-4411-83BA-664D4C865F5E}" sibTransId="{8034DC61-D5BD-48F5-8254-D8046A5091F6}"/>
    <dgm:cxn modelId="{6ACAB62B-FADB-4B19-850E-19E59CBABF2F}" srcId="{811FA753-865C-4781-AB6D-2C1657536529}" destId="{33E2F428-657E-4675-930E-CA056B4CB68D}" srcOrd="1" destOrd="0" parTransId="{F282CE28-9586-40B2-9BAA-78C6602BE3DC}" sibTransId="{C1D4E514-139D-4D80-86AF-2F050251EE2F}"/>
    <dgm:cxn modelId="{2E257080-8099-47B7-9517-4BC9CA154DDE}" srcId="{1646B9DA-5A41-47DA-B7E8-65FEBAEC8BBA}" destId="{B4AFEF80-B9DC-45CB-95BB-D69C936D148F}" srcOrd="0" destOrd="0" parTransId="{B63B457B-EC04-4D96-9CDA-0061FA152DA6}" sibTransId="{BB125AFD-D539-4763-9646-AD0E081E3BBC}"/>
    <dgm:cxn modelId="{3F2C5BC3-59CD-434B-B00D-8FD5F7836165}" type="presOf" srcId="{1646B9DA-5A41-47DA-B7E8-65FEBAEC8BBA}" destId="{10C70EE8-7009-471A-A23F-46D0B88C0F5C}" srcOrd="0" destOrd="0" presId="urn:microsoft.com/office/officeart/2005/8/layout/target3"/>
    <dgm:cxn modelId="{870608F3-5295-4F0B-966F-832DB3E669FC}" srcId="{B4AFEF80-B9DC-45CB-95BB-D69C936D148F}" destId="{FA6D780C-0573-4AD4-AEB6-6678464E7FEB}" srcOrd="0" destOrd="0" parTransId="{2D084432-1C82-45EC-A205-D73D8175AABF}" sibTransId="{CDDE3799-60D5-411D-9163-1AD6C76B60D9}"/>
    <dgm:cxn modelId="{4D85DAFD-A967-4C32-86D0-DC2A4EE780EB}" type="presOf" srcId="{5405DA43-5D5C-4B7E-BFCF-F736C6A804EA}" destId="{D03C8919-06DE-4585-87C4-06E73E5D0683}" srcOrd="0" destOrd="0" presId="urn:microsoft.com/office/officeart/2005/8/layout/target3"/>
    <dgm:cxn modelId="{140A7503-817C-4F80-8271-E9A20F7E3BC6}" type="presOf" srcId="{FA6D780C-0573-4AD4-AEB6-6678464E7FEB}" destId="{60DFD7DF-C542-42A8-97A7-813D615C515F}" srcOrd="0" destOrd="0" presId="urn:microsoft.com/office/officeart/2005/8/layout/target3"/>
    <dgm:cxn modelId="{29414D56-83F5-460B-AD8D-0F125523138A}" type="presOf" srcId="{B4AFEF80-B9DC-45CB-95BB-D69C936D148F}" destId="{3088064F-CD77-4F66-97DD-9DFB4580DA36}" srcOrd="0" destOrd="0" presId="urn:microsoft.com/office/officeart/2005/8/layout/target3"/>
    <dgm:cxn modelId="{2F9BE019-9D65-4873-ACE1-C56D82261CC7}" srcId="{1646B9DA-5A41-47DA-B7E8-65FEBAEC8BBA}" destId="{811FA753-865C-4781-AB6D-2C1657536529}" srcOrd="2" destOrd="0" parTransId="{CCFEC467-D0A8-4360-9936-DD39AEE3159E}" sibTransId="{4469AA96-C970-4F55-AB5C-99650B2E9403}"/>
    <dgm:cxn modelId="{9C15EED8-34D5-4A75-A764-99737AA274EC}" type="presOf" srcId="{087FC417-F049-49C8-A6E5-E9B788BB11D0}" destId="{D03C8919-06DE-4585-87C4-06E73E5D0683}" srcOrd="0" destOrd="1" presId="urn:microsoft.com/office/officeart/2005/8/layout/target3"/>
    <dgm:cxn modelId="{6D6C17B4-4A7A-4CF9-8A9F-DB49FD0EEBB3}" type="presOf" srcId="{A2C11646-5C79-403A-93BF-061877260E7B}" destId="{02A763BF-EEF7-4954-A48E-9B75028A6FAB}" srcOrd="0" destOrd="0" presId="urn:microsoft.com/office/officeart/2005/8/layout/target3"/>
    <dgm:cxn modelId="{7BB8B381-4677-4240-B7C4-31B321B58F07}" type="presOf" srcId="{009A9C7C-2562-41E4-ADBF-CB933BC78505}" destId="{F31F2ACF-C8BC-4A04-A2D8-3C311F2F341C}" srcOrd="1" destOrd="0" presId="urn:microsoft.com/office/officeart/2005/8/layout/target3"/>
    <dgm:cxn modelId="{7A1AC614-9820-4D05-A331-5DC2D3F2653F}" type="presOf" srcId="{33E2F428-657E-4675-930E-CA056B4CB68D}" destId="{02A763BF-EEF7-4954-A48E-9B75028A6FAB}" srcOrd="0" destOrd="1" presId="urn:microsoft.com/office/officeart/2005/8/layout/target3"/>
    <dgm:cxn modelId="{41081776-91BA-49CC-84D7-B325ECBB171C}" type="presParOf" srcId="{10C70EE8-7009-471A-A23F-46D0B88C0F5C}" destId="{46070A4A-068C-42B2-B25C-5AA6CEFAF76A}" srcOrd="0" destOrd="0" presId="urn:microsoft.com/office/officeart/2005/8/layout/target3"/>
    <dgm:cxn modelId="{A6A51D3D-DF53-4B08-90C1-52520BFED82D}" type="presParOf" srcId="{10C70EE8-7009-471A-A23F-46D0B88C0F5C}" destId="{1A629453-C5A6-4BB7-AA04-131BE76C134D}" srcOrd="1" destOrd="0" presId="urn:microsoft.com/office/officeart/2005/8/layout/target3"/>
    <dgm:cxn modelId="{F69CC9F3-8FC6-4D10-89FE-936D2745B969}" type="presParOf" srcId="{10C70EE8-7009-471A-A23F-46D0B88C0F5C}" destId="{3088064F-CD77-4F66-97DD-9DFB4580DA36}" srcOrd="2" destOrd="0" presId="urn:microsoft.com/office/officeart/2005/8/layout/target3"/>
    <dgm:cxn modelId="{D0C95712-197C-4556-9E89-AA8289E5692F}" type="presParOf" srcId="{10C70EE8-7009-471A-A23F-46D0B88C0F5C}" destId="{5893D054-6683-4CF5-9D41-F605269CDF4F}" srcOrd="3" destOrd="0" presId="urn:microsoft.com/office/officeart/2005/8/layout/target3"/>
    <dgm:cxn modelId="{4FAB2C62-FDEF-4E04-93FB-BD87D74BFC90}" type="presParOf" srcId="{10C70EE8-7009-471A-A23F-46D0B88C0F5C}" destId="{73FCFB93-8028-4AD7-B926-A92BBE181C36}" srcOrd="4" destOrd="0" presId="urn:microsoft.com/office/officeart/2005/8/layout/target3"/>
    <dgm:cxn modelId="{120DC379-3B03-471C-AB49-A473D2624FDF}" type="presParOf" srcId="{10C70EE8-7009-471A-A23F-46D0B88C0F5C}" destId="{87BF0ADC-B9D7-4CBD-8920-C76278D5E0E8}" srcOrd="5" destOrd="0" presId="urn:microsoft.com/office/officeart/2005/8/layout/target3"/>
    <dgm:cxn modelId="{28F6C3EF-3E3B-4352-BD7C-E24E752BD1E7}" type="presParOf" srcId="{10C70EE8-7009-471A-A23F-46D0B88C0F5C}" destId="{C1D5BA4D-A902-445A-AD42-258E934F5F49}" srcOrd="6" destOrd="0" presId="urn:microsoft.com/office/officeart/2005/8/layout/target3"/>
    <dgm:cxn modelId="{705BB39E-97CA-4014-BD70-A3E99DD4A79B}" type="presParOf" srcId="{10C70EE8-7009-471A-A23F-46D0B88C0F5C}" destId="{88480EB1-C55F-49D7-9264-CE978B4FF114}" srcOrd="7" destOrd="0" presId="urn:microsoft.com/office/officeart/2005/8/layout/target3"/>
    <dgm:cxn modelId="{FE6145D1-1EBA-4948-AAD5-C99A4947333B}" type="presParOf" srcId="{10C70EE8-7009-471A-A23F-46D0B88C0F5C}" destId="{AEF6B780-6A8C-48B8-BA6E-1B86A1653EB9}" srcOrd="8" destOrd="0" presId="urn:microsoft.com/office/officeart/2005/8/layout/target3"/>
    <dgm:cxn modelId="{32EAFB81-CAA3-4480-A3AF-36B7A90895EE}" type="presParOf" srcId="{10C70EE8-7009-471A-A23F-46D0B88C0F5C}" destId="{649CBA82-C616-4589-930B-146599500F15}" srcOrd="9" destOrd="0" presId="urn:microsoft.com/office/officeart/2005/8/layout/target3"/>
    <dgm:cxn modelId="{CB9D97A9-1633-4E75-AAB3-DD890E6B63D9}" type="presParOf" srcId="{10C70EE8-7009-471A-A23F-46D0B88C0F5C}" destId="{60DFD7DF-C542-42A8-97A7-813D615C515F}" srcOrd="10" destOrd="0" presId="urn:microsoft.com/office/officeart/2005/8/layout/target3"/>
    <dgm:cxn modelId="{D3789EA9-C538-4B96-A345-C4342346901B}" type="presParOf" srcId="{10C70EE8-7009-471A-A23F-46D0B88C0F5C}" destId="{F31F2ACF-C8BC-4A04-A2D8-3C311F2F341C}" srcOrd="11" destOrd="0" presId="urn:microsoft.com/office/officeart/2005/8/layout/target3"/>
    <dgm:cxn modelId="{0D0B1BF3-E20B-4F01-A103-E0099B71CA64}" type="presParOf" srcId="{10C70EE8-7009-471A-A23F-46D0B88C0F5C}" destId="{D03C8919-06DE-4585-87C4-06E73E5D0683}" srcOrd="12" destOrd="0" presId="urn:microsoft.com/office/officeart/2005/8/layout/target3"/>
    <dgm:cxn modelId="{3077816F-D44F-4429-9E07-5AD7AD6B43BB}" type="presParOf" srcId="{10C70EE8-7009-471A-A23F-46D0B88C0F5C}" destId="{BAB71AF5-BB3B-40FC-92AA-ED9A545694F7}" srcOrd="13" destOrd="0" presId="urn:microsoft.com/office/officeart/2005/8/layout/target3"/>
    <dgm:cxn modelId="{C1F1E3EE-059E-4A44-B9A5-4A4CDD195FB3}" type="presParOf" srcId="{10C70EE8-7009-471A-A23F-46D0B88C0F5C}" destId="{02A763BF-EEF7-4954-A48E-9B75028A6FA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 custT="1"/>
      <dgm:spPr/>
      <dgm:t>
        <a:bodyPr/>
        <a:lstStyle/>
        <a:p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 custT="1"/>
      <dgm:spPr/>
      <dgm:t>
        <a:bodyPr/>
        <a:lstStyle/>
        <a:p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準備，負責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 custT="1"/>
      <dgm:spPr/>
      <dgm:t>
        <a:bodyPr/>
        <a:lstStyle/>
        <a:p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期待，機會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 custT="1"/>
      <dgm:spPr/>
      <dgm:t>
        <a:bodyPr/>
        <a:lstStyle/>
        <a:p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珍惜，友愛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 custT="1"/>
      <dgm:spPr/>
      <dgm:t>
        <a:bodyPr/>
        <a:lstStyle/>
        <a:p>
          <a:r>
            <a:rPr lang="zh-TW" altLang="en-US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公平差異</a:t>
          </a:r>
          <a:endParaRPr lang="zh-TW" altLang="en-US" sz="24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82E527B0-2441-469B-9354-2B9D34129ECA}" type="presOf" srcId="{CC44D852-61ED-44E8-BE3E-7EEC775F019C}" destId="{A8A3B077-4BDE-456A-A290-D7956183F3F2}" srcOrd="0" destOrd="0" presId="urn:microsoft.com/office/officeart/2005/8/layout/venn3"/>
    <dgm:cxn modelId="{BA7BA4F6-ED6A-4AAD-85BC-046846B49C9E}" type="presOf" srcId="{636B08E7-92CA-4913-9B11-13623B96E953}" destId="{021F695D-5485-48FB-95D3-4A9C0BF3E546}" srcOrd="0" destOrd="0" presId="urn:microsoft.com/office/officeart/2005/8/layout/venn3"/>
    <dgm:cxn modelId="{59AA0DC7-4B8C-4F0C-82CC-608F2C0AB9A0}" type="presOf" srcId="{C85644B8-EB3E-4124-897D-789E6B245FE3}" destId="{0989D54B-139C-4985-90C7-16E14588500B}" srcOrd="0" destOrd="0" presId="urn:microsoft.com/office/officeart/2005/8/layout/venn3"/>
    <dgm:cxn modelId="{F40212C2-2AD2-4016-A202-B0CABB906977}" type="presOf" srcId="{9ABACB03-6EC9-4925-A93D-C1B0B11E76AE}" destId="{740B84F4-198B-495B-91C0-3ACEB516C5B1}" srcOrd="0" destOrd="0" presId="urn:microsoft.com/office/officeart/2005/8/layout/venn3"/>
    <dgm:cxn modelId="{D1025C6C-E57C-4205-A7EE-5DFA46F57E60}" type="presOf" srcId="{FE8D45B8-B48A-4BB7-BB55-E9B190AA3EC6}" destId="{D3690D0F-8AEA-4B69-A52E-9B514BB4D908}" srcOrd="0" destOrd="0" presId="urn:microsoft.com/office/officeart/2005/8/layout/venn3"/>
    <dgm:cxn modelId="{20495B81-54A7-4B4B-934D-8C5207E56FD2}" type="presOf" srcId="{0127DBFD-4698-4394-8593-D002B9DE0D80}" destId="{538D3923-7BCA-4452-B645-06F21E528F94}" srcOrd="0" destOrd="0" presId="urn:microsoft.com/office/officeart/2005/8/layout/venn3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7181140A-AC23-4D3C-B033-48669FF4A99F}" type="presParOf" srcId="{740B84F4-198B-495B-91C0-3ACEB516C5B1}" destId="{D3690D0F-8AEA-4B69-A52E-9B514BB4D908}" srcOrd="0" destOrd="0" presId="urn:microsoft.com/office/officeart/2005/8/layout/venn3"/>
    <dgm:cxn modelId="{BA890C6F-BE27-45ED-B462-D682F2198775}" type="presParOf" srcId="{740B84F4-198B-495B-91C0-3ACEB516C5B1}" destId="{625CFC6B-5A0F-480D-8B5E-7C8DDC321E47}" srcOrd="1" destOrd="0" presId="urn:microsoft.com/office/officeart/2005/8/layout/venn3"/>
    <dgm:cxn modelId="{1D78E857-A1E2-4A68-A9DA-32526BD2EF92}" type="presParOf" srcId="{740B84F4-198B-495B-91C0-3ACEB516C5B1}" destId="{538D3923-7BCA-4452-B645-06F21E528F94}" srcOrd="2" destOrd="0" presId="urn:microsoft.com/office/officeart/2005/8/layout/venn3"/>
    <dgm:cxn modelId="{362C34B4-53AF-4156-B23E-BB77965C63B9}" type="presParOf" srcId="{740B84F4-198B-495B-91C0-3ACEB516C5B1}" destId="{12E1ABB7-7D98-42D0-B5A6-E422F3E4F820}" srcOrd="3" destOrd="0" presId="urn:microsoft.com/office/officeart/2005/8/layout/venn3"/>
    <dgm:cxn modelId="{B5256E58-8E43-4FC5-AD60-2564EB2BE105}" type="presParOf" srcId="{740B84F4-198B-495B-91C0-3ACEB516C5B1}" destId="{A8A3B077-4BDE-456A-A290-D7956183F3F2}" srcOrd="4" destOrd="0" presId="urn:microsoft.com/office/officeart/2005/8/layout/venn3"/>
    <dgm:cxn modelId="{F1047C6D-28B1-454F-8850-F1B541BA940F}" type="presParOf" srcId="{740B84F4-198B-495B-91C0-3ACEB516C5B1}" destId="{40D7EBC9-305D-4088-9E73-17D0E1B2F1B3}" srcOrd="5" destOrd="0" presId="urn:microsoft.com/office/officeart/2005/8/layout/venn3"/>
    <dgm:cxn modelId="{FD498532-D081-497D-AB56-AB51C4AC573F}" type="presParOf" srcId="{740B84F4-198B-495B-91C0-3ACEB516C5B1}" destId="{021F695D-5485-48FB-95D3-4A9C0BF3E546}" srcOrd="6" destOrd="0" presId="urn:microsoft.com/office/officeart/2005/8/layout/venn3"/>
    <dgm:cxn modelId="{D1E972A3-7736-473E-A897-142B280657D6}" type="presParOf" srcId="{740B84F4-198B-495B-91C0-3ACEB516C5B1}" destId="{22CBFC42-43E3-4147-9BD0-97A3FA7C94B7}" srcOrd="7" destOrd="0" presId="urn:microsoft.com/office/officeart/2005/8/layout/venn3"/>
    <dgm:cxn modelId="{8B511389-C450-41D0-BCA3-232CDD6529D1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9399E2-6A37-4059-8E92-33CACC86E383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1332375-C0E3-4D8A-99D4-6DD0AD8E781C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公平</a:t>
          </a:r>
          <a:r>
            <a:rPr lang="en-US" altLang="zh-TW" sz="28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8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成績計算</a:t>
          </a:r>
          <a:r>
            <a:rPr lang="en-US" altLang="zh-TW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公共事務</a:t>
          </a:r>
          <a:r>
            <a:rPr lang="en-US" altLang="zh-TW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處理對錯</a:t>
          </a:r>
          <a:r>
            <a:rPr lang="en-US" altLang="zh-TW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14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endParaRPr lang="en-US" altLang="zh-TW" sz="1400" dirty="0" smtClean="0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7EAA932-847A-4BD1-880A-8E5CDD36FFF7}" type="parTrans" cxnId="{995A71B6-FBC5-4CCE-ACCF-B8AA454AE6F7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FC123416-4743-44B6-B78D-8F1E066EAB09}" type="sibTrans" cxnId="{995A71B6-FBC5-4CCE-ACCF-B8AA454AE6F7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4A3697B-DC23-423E-8259-E209210F2B5E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差異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b="0" dirty="0" smtClean="0"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作業多寡難易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b="0" dirty="0" smtClean="0"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適切問題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b="0" dirty="0" smtClean="0"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處理策略</a:t>
          </a:r>
          <a:endParaRPr lang="zh-TW" altLang="en-US" sz="1400" b="0" dirty="0"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866A032D-261D-46F6-8295-7DA73379FE2A}" type="parTrans" cxnId="{6C610E8B-C28A-4EEC-B3BD-F0247D271FC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1E42E005-4CD6-4B48-9F50-9B4B37D907DE}" type="sibTrans" cxnId="{6C610E8B-C28A-4EEC-B3BD-F0247D271FC1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AF05A5F-6DC4-40A9-AD97-CC7C670093D6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901DA9D3-2C48-4A20-A47D-2573C11652AE}" type="parTrans" cxnId="{3D05CE0A-B6B2-47BE-B7F4-33B880F3523A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234FB70F-26CA-4BC1-BBF2-CFA76B0FA6E7}" type="sibTrans" cxnId="{3D05CE0A-B6B2-47BE-B7F4-33B880F3523A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5D0DC303-9489-4ACB-9FD5-77BD8C72EFFB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B4EB9426-3865-48E2-AB46-C8DFD26F7FB6}" type="parTrans" cxnId="{0B90E8F9-C4CB-4E10-B9BC-235B7611E196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4AA29611-57C1-4EEE-A4AC-8C1AB931035B}" type="sibTrans" cxnId="{0B90E8F9-C4CB-4E10-B9BC-235B7611E196}">
      <dgm:prSet/>
      <dgm:spPr/>
      <dgm:t>
        <a:bodyPr/>
        <a:lstStyle/>
        <a:p>
          <a:endParaRPr lang="zh-TW" altLang="en-US">
            <a:latin typeface="文鼎細圓" panose="020F0309000000000000" pitchFamily="49" charset="-120"/>
            <a:ea typeface="文鼎細圓" panose="020F0309000000000000" pitchFamily="49" charset="-120"/>
          </a:endParaRPr>
        </a:p>
      </dgm:t>
    </dgm:pt>
    <dgm:pt modelId="{E45D981C-6DBC-4E8E-ABB3-AA035F81093C}" type="pres">
      <dgm:prSet presAssocID="{DF9399E2-6A37-4059-8E92-33CACC86E38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84C5E7-8383-443D-9309-EB2AC2338A23}" type="pres">
      <dgm:prSet presAssocID="{51332375-C0E3-4D8A-99D4-6DD0AD8E781C}" presName="upArrow" presStyleLbl="node1" presStyleIdx="0" presStyleCnt="2"/>
      <dgm:spPr/>
    </dgm:pt>
    <dgm:pt modelId="{F3932F1B-6E22-4391-ACDC-CE7AAB796CDB}" type="pres">
      <dgm:prSet presAssocID="{51332375-C0E3-4D8A-99D4-6DD0AD8E781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0ABC0F-6683-488B-91A6-A11C969C0E7D}" type="pres">
      <dgm:prSet presAssocID="{84A3697B-DC23-423E-8259-E209210F2B5E}" presName="downArrow" presStyleLbl="node1" presStyleIdx="1" presStyleCnt="2"/>
      <dgm:spPr/>
    </dgm:pt>
    <dgm:pt modelId="{E441123B-5EDA-41A0-B2CF-B435BDCEF013}" type="pres">
      <dgm:prSet presAssocID="{84A3697B-DC23-423E-8259-E209210F2B5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610E8B-C28A-4EEC-B3BD-F0247D271FC1}" srcId="{DF9399E2-6A37-4059-8E92-33CACC86E383}" destId="{84A3697B-DC23-423E-8259-E209210F2B5E}" srcOrd="1" destOrd="0" parTransId="{866A032D-261D-46F6-8295-7DA73379FE2A}" sibTransId="{1E42E005-4CD6-4B48-9F50-9B4B37D907DE}"/>
    <dgm:cxn modelId="{F4FCEEA9-A801-4C56-8417-4E3488A62EBE}" type="presOf" srcId="{84A3697B-DC23-423E-8259-E209210F2B5E}" destId="{E441123B-5EDA-41A0-B2CF-B435BDCEF013}" srcOrd="0" destOrd="0" presId="urn:microsoft.com/office/officeart/2005/8/layout/arrow4"/>
    <dgm:cxn modelId="{995A71B6-FBC5-4CCE-ACCF-B8AA454AE6F7}" srcId="{DF9399E2-6A37-4059-8E92-33CACC86E383}" destId="{51332375-C0E3-4D8A-99D4-6DD0AD8E781C}" srcOrd="0" destOrd="0" parTransId="{F7EAA932-847A-4BD1-880A-8E5CDD36FFF7}" sibTransId="{FC123416-4743-44B6-B78D-8F1E066EAB09}"/>
    <dgm:cxn modelId="{DE86DD22-3BC9-4B96-A5DA-A63D765D968C}" type="presOf" srcId="{DF9399E2-6A37-4059-8E92-33CACC86E383}" destId="{E45D981C-6DBC-4E8E-ABB3-AA035F81093C}" srcOrd="0" destOrd="0" presId="urn:microsoft.com/office/officeart/2005/8/layout/arrow4"/>
    <dgm:cxn modelId="{3D05CE0A-B6B2-47BE-B7F4-33B880F3523A}" srcId="{DF9399E2-6A37-4059-8E92-33CACC86E383}" destId="{9AF05A5F-6DC4-40A9-AD97-CC7C670093D6}" srcOrd="2" destOrd="0" parTransId="{901DA9D3-2C48-4A20-A47D-2573C11652AE}" sibTransId="{234FB70F-26CA-4BC1-BBF2-CFA76B0FA6E7}"/>
    <dgm:cxn modelId="{1A62B1DE-7687-415D-83E5-BD8A859F035D}" type="presOf" srcId="{51332375-C0E3-4D8A-99D4-6DD0AD8E781C}" destId="{F3932F1B-6E22-4391-ACDC-CE7AAB796CDB}" srcOrd="0" destOrd="0" presId="urn:microsoft.com/office/officeart/2005/8/layout/arrow4"/>
    <dgm:cxn modelId="{0B90E8F9-C4CB-4E10-B9BC-235B7611E196}" srcId="{DF9399E2-6A37-4059-8E92-33CACC86E383}" destId="{5D0DC303-9489-4ACB-9FD5-77BD8C72EFFB}" srcOrd="3" destOrd="0" parTransId="{B4EB9426-3865-48E2-AB46-C8DFD26F7FB6}" sibTransId="{4AA29611-57C1-4EEE-A4AC-8C1AB931035B}"/>
    <dgm:cxn modelId="{F1D01C6D-5DFA-4A3A-9FE5-30DC6357EDA9}" type="presParOf" srcId="{E45D981C-6DBC-4E8E-ABB3-AA035F81093C}" destId="{0C84C5E7-8383-443D-9309-EB2AC2338A23}" srcOrd="0" destOrd="0" presId="urn:microsoft.com/office/officeart/2005/8/layout/arrow4"/>
    <dgm:cxn modelId="{AB480169-1002-41BF-98C9-5A5E03D56FE7}" type="presParOf" srcId="{E45D981C-6DBC-4E8E-ABB3-AA035F81093C}" destId="{F3932F1B-6E22-4391-ACDC-CE7AAB796CDB}" srcOrd="1" destOrd="0" presId="urn:microsoft.com/office/officeart/2005/8/layout/arrow4"/>
    <dgm:cxn modelId="{84A64C33-73D3-404D-BEEB-8A87EB85703E}" type="presParOf" srcId="{E45D981C-6DBC-4E8E-ABB3-AA035F81093C}" destId="{7B0ABC0F-6683-488B-91A6-A11C969C0E7D}" srcOrd="2" destOrd="0" presId="urn:microsoft.com/office/officeart/2005/8/layout/arrow4"/>
    <dgm:cxn modelId="{C1BDAE8D-BE2E-412F-BCC1-F211FC100818}" type="presParOf" srcId="{E45D981C-6DBC-4E8E-ABB3-AA035F81093C}" destId="{E441123B-5EDA-41A0-B2CF-B435BDCEF01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3401C1-82FB-4E26-AFA4-35E758E27E3E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2E7E97A-E38D-40F9-98A2-77D08591F7B3}">
      <dgm:prSet phldrT="[文字]" phldr="1"/>
      <dgm:spPr/>
      <dgm:t>
        <a:bodyPr/>
        <a:lstStyle/>
        <a:p>
          <a:endParaRPr lang="zh-TW" altLang="en-US" dirty="0"/>
        </a:p>
      </dgm:t>
    </dgm:pt>
    <dgm:pt modelId="{575953E5-0768-49F9-BB86-1B58D75BF019}" type="parTrans" cxnId="{4CFDA6E4-9B19-4125-BA4B-4BACBD67A2EE}">
      <dgm:prSet/>
      <dgm:spPr/>
      <dgm:t>
        <a:bodyPr/>
        <a:lstStyle/>
        <a:p>
          <a:endParaRPr lang="zh-TW" altLang="en-US"/>
        </a:p>
      </dgm:t>
    </dgm:pt>
    <dgm:pt modelId="{C02D0F6C-ECB0-47DA-BA0B-8BD7554F877E}" type="sibTrans" cxnId="{4CFDA6E4-9B19-4125-BA4B-4BACBD67A2E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336151A7-A384-4D2A-8477-6CC4F3EFBC0B}">
      <dgm:prSet phldrT="[文字]" phldr="1"/>
      <dgm:spPr/>
      <dgm:t>
        <a:bodyPr/>
        <a:lstStyle/>
        <a:p>
          <a:endParaRPr lang="zh-TW" altLang="en-US" dirty="0"/>
        </a:p>
      </dgm:t>
    </dgm:pt>
    <dgm:pt modelId="{082B320F-83A2-4C5F-A5B9-D33C3E2C1E93}" type="parTrans" cxnId="{DEF7CAC9-9B37-4465-BDFD-44638FEA64A5}">
      <dgm:prSet/>
      <dgm:spPr/>
      <dgm:t>
        <a:bodyPr/>
        <a:lstStyle/>
        <a:p>
          <a:endParaRPr lang="zh-TW" altLang="en-US"/>
        </a:p>
      </dgm:t>
    </dgm:pt>
    <dgm:pt modelId="{31F56F9A-E1C9-44C3-9ABA-FCBDDAB39058}" type="sibTrans" cxnId="{DEF7CAC9-9B37-4465-BDFD-44638FEA64A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22410E93-0336-40A5-9F2A-76DC41050CFE}">
      <dgm:prSet phldrT="[文字]" phldr="1"/>
      <dgm:spPr/>
      <dgm:t>
        <a:bodyPr/>
        <a:lstStyle/>
        <a:p>
          <a:endParaRPr lang="zh-TW" altLang="en-US" dirty="0"/>
        </a:p>
      </dgm:t>
    </dgm:pt>
    <dgm:pt modelId="{8F1DA016-A424-4B42-9ECE-C9B95D437B1B}" type="sibTrans" cxnId="{00F00625-EDD9-43AD-9F82-629CFEFBC94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263ABCDB-46E8-4B70-9D7B-DAFD5BF9181D}" type="parTrans" cxnId="{00F00625-EDD9-43AD-9F82-629CFEFBC947}">
      <dgm:prSet/>
      <dgm:spPr/>
      <dgm:t>
        <a:bodyPr/>
        <a:lstStyle/>
        <a:p>
          <a:endParaRPr lang="zh-TW" altLang="en-US"/>
        </a:p>
      </dgm:t>
    </dgm:pt>
    <dgm:pt modelId="{CE4C830E-5FA3-4E32-9670-8BFE68C2BFAA}">
      <dgm:prSet phldrT="[文字]"/>
      <dgm:spPr/>
      <dgm:t>
        <a:bodyPr/>
        <a:lstStyle/>
        <a:p>
          <a:endParaRPr lang="zh-TW" altLang="en-US" dirty="0"/>
        </a:p>
      </dgm:t>
    </dgm:pt>
    <dgm:pt modelId="{34372C81-9044-4672-A257-624671513DEE}" type="parTrans" cxnId="{2B81B150-0DB9-4145-AD5E-017735301124}">
      <dgm:prSet/>
      <dgm:spPr/>
      <dgm:t>
        <a:bodyPr/>
        <a:lstStyle/>
        <a:p>
          <a:endParaRPr lang="zh-TW" altLang="en-US"/>
        </a:p>
      </dgm:t>
    </dgm:pt>
    <dgm:pt modelId="{3F508232-B510-4A0E-AE14-7C1899B9038E}" type="sibTrans" cxnId="{2B81B150-0DB9-4145-AD5E-017735301124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44999B9E-F56A-4C27-B661-E0F265C23728}">
      <dgm:prSet phldrT="[文字]"/>
      <dgm:spPr/>
      <dgm:t>
        <a:bodyPr/>
        <a:lstStyle/>
        <a:p>
          <a:endParaRPr lang="zh-TW" altLang="en-US" dirty="0"/>
        </a:p>
      </dgm:t>
    </dgm:pt>
    <dgm:pt modelId="{B6CF0D19-1641-4B23-A93B-9DCEF337CB96}" type="parTrans" cxnId="{4C8850BD-2797-4F98-ABE2-F6ABEBE775C9}">
      <dgm:prSet/>
      <dgm:spPr/>
      <dgm:t>
        <a:bodyPr/>
        <a:lstStyle/>
        <a:p>
          <a:endParaRPr lang="zh-TW" altLang="en-US"/>
        </a:p>
      </dgm:t>
    </dgm:pt>
    <dgm:pt modelId="{CE7F4543-7610-4235-8715-73D73187C7A2}" type="sibTrans" cxnId="{4C8850BD-2797-4F98-ABE2-F6ABEBE775C9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A4B75008-6ABE-4FDB-A5F2-AB26DA441C14}" type="pres">
      <dgm:prSet presAssocID="{8F3401C1-82FB-4E26-AFA4-35E758E27E3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1612518-A757-4E31-9139-5B5E3B715F65}" type="pres">
      <dgm:prSet presAssocID="{52E7E97A-E38D-40F9-98A2-77D08591F7B3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B2990-EE21-45A5-860F-3974D5E80ED8}" type="pres">
      <dgm:prSet presAssocID="{52E7E97A-E38D-40F9-98A2-77D08591F7B3}" presName="image_accent_1" presStyleCnt="0"/>
      <dgm:spPr/>
    </dgm:pt>
    <dgm:pt modelId="{FADE8FA5-EDEE-4798-923F-A9F8B5A43431}" type="pres">
      <dgm:prSet presAssocID="{52E7E97A-E38D-40F9-98A2-77D08591F7B3}" presName="imageAccentRepeatNode" presStyleLbl="alignNode1" presStyleIdx="0" presStyleCnt="9"/>
      <dgm:spPr/>
    </dgm:pt>
    <dgm:pt modelId="{DCBEDE8B-1A3C-44F6-830B-D0A50F405BD0}" type="pres">
      <dgm:prSet presAssocID="{52E7E97A-E38D-40F9-98A2-77D08591F7B3}" presName="accent_1" presStyleLbl="alignNode1" presStyleIdx="1" presStyleCnt="9"/>
      <dgm:spPr/>
    </dgm:pt>
    <dgm:pt modelId="{DDCB543F-BF53-40AC-A5D0-E2CF96431455}" type="pres">
      <dgm:prSet presAssocID="{C02D0F6C-ECB0-47DA-BA0B-8BD7554F877E}" presName="image_1" presStyleCnt="0"/>
      <dgm:spPr/>
    </dgm:pt>
    <dgm:pt modelId="{85922C2D-6AAC-4289-8975-DB10AD196D63}" type="pres">
      <dgm:prSet presAssocID="{C02D0F6C-ECB0-47DA-BA0B-8BD7554F877E}" presName="imageRepeatNode" presStyleLbl="fgImgPlace1" presStyleIdx="0" presStyleCnt="5" custAng="5787059"/>
      <dgm:spPr/>
      <dgm:t>
        <a:bodyPr/>
        <a:lstStyle/>
        <a:p>
          <a:endParaRPr lang="zh-TW" altLang="en-US"/>
        </a:p>
      </dgm:t>
    </dgm:pt>
    <dgm:pt modelId="{0E1776DE-CC97-4006-9982-CDB7B5E8454F}" type="pres">
      <dgm:prSet presAssocID="{22410E93-0336-40A5-9F2A-76DC41050CFE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90EF4E-CA5D-499E-A083-8456D8A99F8F}" type="pres">
      <dgm:prSet presAssocID="{22410E93-0336-40A5-9F2A-76DC41050CFE}" presName="image_accent_2" presStyleCnt="0"/>
      <dgm:spPr/>
    </dgm:pt>
    <dgm:pt modelId="{05E867E9-5A24-44C6-8833-5020C7293E22}" type="pres">
      <dgm:prSet presAssocID="{22410E93-0336-40A5-9F2A-76DC41050CFE}" presName="imageAccentRepeatNode" presStyleLbl="alignNode1" presStyleIdx="2" presStyleCnt="9"/>
      <dgm:spPr/>
    </dgm:pt>
    <dgm:pt modelId="{8D9F5730-F768-4344-93A3-1D214C4904BB}" type="pres">
      <dgm:prSet presAssocID="{8F1DA016-A424-4B42-9ECE-C9B95D437B1B}" presName="image_2" presStyleCnt="0"/>
      <dgm:spPr/>
    </dgm:pt>
    <dgm:pt modelId="{70746524-A38D-4974-B3A7-D144BA9E915C}" type="pres">
      <dgm:prSet presAssocID="{8F1DA016-A424-4B42-9ECE-C9B95D437B1B}" presName="imageRepeatNode" presStyleLbl="fgImgPlace1" presStyleIdx="1" presStyleCnt="5" custAng="4052815"/>
      <dgm:spPr/>
      <dgm:t>
        <a:bodyPr/>
        <a:lstStyle/>
        <a:p>
          <a:endParaRPr lang="zh-TW" altLang="en-US"/>
        </a:p>
      </dgm:t>
    </dgm:pt>
    <dgm:pt modelId="{206ACB6A-E1AA-44F5-8C73-52319D9745BD}" type="pres">
      <dgm:prSet presAssocID="{336151A7-A384-4D2A-8477-6CC4F3EFBC0B}" presName="image_accent_3" presStyleCnt="0"/>
      <dgm:spPr/>
    </dgm:pt>
    <dgm:pt modelId="{05FBA7FB-8D21-4605-ADE3-3F646AA7A4D2}" type="pres">
      <dgm:prSet presAssocID="{336151A7-A384-4D2A-8477-6CC4F3EFBC0B}" presName="imageAccentRepeatNode" presStyleLbl="alignNode1" presStyleIdx="3" presStyleCnt="9"/>
      <dgm:spPr/>
    </dgm:pt>
    <dgm:pt modelId="{67B2C175-2BFA-46FC-AF7A-32206E9E4614}" type="pres">
      <dgm:prSet presAssocID="{336151A7-A384-4D2A-8477-6CC4F3EFBC0B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4F1BCB-9E86-4F83-AD5F-5E35086D2F3E}" type="pres">
      <dgm:prSet presAssocID="{336151A7-A384-4D2A-8477-6CC4F3EFBC0B}" presName="accent_2" presStyleLbl="alignNode1" presStyleIdx="4" presStyleCnt="9"/>
      <dgm:spPr/>
    </dgm:pt>
    <dgm:pt modelId="{5B6D53A7-6F6D-47C3-8AFA-888F755F1B83}" type="pres">
      <dgm:prSet presAssocID="{336151A7-A384-4D2A-8477-6CC4F3EFBC0B}" presName="accent_3" presStyleLbl="alignNode1" presStyleIdx="5" presStyleCnt="9"/>
      <dgm:spPr/>
    </dgm:pt>
    <dgm:pt modelId="{C5237401-AD8C-4554-BE91-E42DF3383A65}" type="pres">
      <dgm:prSet presAssocID="{31F56F9A-E1C9-44C3-9ABA-FCBDDAB39058}" presName="image_3" presStyleCnt="0"/>
      <dgm:spPr/>
    </dgm:pt>
    <dgm:pt modelId="{500AA76F-DCA6-4662-9341-6BF2A0185BF7}" type="pres">
      <dgm:prSet presAssocID="{31F56F9A-E1C9-44C3-9ABA-FCBDDAB39058}" presName="imageRepeatNode" presStyleLbl="fgImgPlace1" presStyleIdx="2" presStyleCnt="5" custAng="2302062"/>
      <dgm:spPr/>
      <dgm:t>
        <a:bodyPr/>
        <a:lstStyle/>
        <a:p>
          <a:endParaRPr lang="zh-TW" altLang="en-US"/>
        </a:p>
      </dgm:t>
    </dgm:pt>
    <dgm:pt modelId="{3B047938-3D40-4D74-A183-86DCF8A90B6D}" type="pres">
      <dgm:prSet presAssocID="{44999B9E-F56A-4C27-B661-E0F265C23728}" presName="image_accent_4" presStyleCnt="0"/>
      <dgm:spPr/>
    </dgm:pt>
    <dgm:pt modelId="{29FA5696-2D0F-4BBB-A4F9-0D780C0960EA}" type="pres">
      <dgm:prSet presAssocID="{44999B9E-F56A-4C27-B661-E0F265C23728}" presName="imageAccentRepeatNode" presStyleLbl="alignNode1" presStyleIdx="6" presStyleCnt="9"/>
      <dgm:spPr/>
    </dgm:pt>
    <dgm:pt modelId="{C73B4849-4657-4E1F-B5C5-6DB95FC0DD32}" type="pres">
      <dgm:prSet presAssocID="{44999B9E-F56A-4C27-B661-E0F265C23728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F58183-D1F3-413F-AA0F-DE1FE7863EB7}" type="pres">
      <dgm:prSet presAssocID="{44999B9E-F56A-4C27-B661-E0F265C23728}" presName="accent_4" presStyleLbl="alignNode1" presStyleIdx="7" presStyleCnt="9"/>
      <dgm:spPr/>
    </dgm:pt>
    <dgm:pt modelId="{30A863B2-566E-4FCE-8D66-BE8CB36D97E0}" type="pres">
      <dgm:prSet presAssocID="{CE7F4543-7610-4235-8715-73D73187C7A2}" presName="image_4" presStyleCnt="0"/>
      <dgm:spPr/>
    </dgm:pt>
    <dgm:pt modelId="{8793F7BC-8E06-42BA-875E-4B2E6BC00E5C}" type="pres">
      <dgm:prSet presAssocID="{CE7F4543-7610-4235-8715-73D73187C7A2}" presName="imageRepeatNode" presStyleLbl="fgImgPlace1" presStyleIdx="3" presStyleCnt="5" custAng="3477663"/>
      <dgm:spPr/>
      <dgm:t>
        <a:bodyPr/>
        <a:lstStyle/>
        <a:p>
          <a:endParaRPr lang="zh-TW" altLang="en-US"/>
        </a:p>
      </dgm:t>
    </dgm:pt>
    <dgm:pt modelId="{C8D0CBDA-DE17-4A94-96EB-3F641CF2E7A1}" type="pres">
      <dgm:prSet presAssocID="{CE4C830E-5FA3-4E32-9670-8BFE68C2BFAA}" presName="image_accent_5" presStyleCnt="0"/>
      <dgm:spPr/>
    </dgm:pt>
    <dgm:pt modelId="{FC32CCCA-1FF6-4507-AE52-DE21C7299C5A}" type="pres">
      <dgm:prSet presAssocID="{CE4C830E-5FA3-4E32-9670-8BFE68C2BFAA}" presName="imageAccentRepeatNode" presStyleLbl="alignNode1" presStyleIdx="8" presStyleCnt="9"/>
      <dgm:spPr/>
    </dgm:pt>
    <dgm:pt modelId="{7662F846-66EC-426E-B2A9-6507EF962380}" type="pres">
      <dgm:prSet presAssocID="{CE4C830E-5FA3-4E32-9670-8BFE68C2BFAA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A7C61E-7656-4C6F-A3A1-200E87F41CD5}" type="pres">
      <dgm:prSet presAssocID="{3F508232-B510-4A0E-AE14-7C1899B9038E}" presName="image_5" presStyleCnt="0"/>
      <dgm:spPr/>
    </dgm:pt>
    <dgm:pt modelId="{0BC99C8D-6F5E-4A4A-92FA-5DDC3B42CA0B}" type="pres">
      <dgm:prSet presAssocID="{3F508232-B510-4A0E-AE14-7C1899B9038E}" presName="imageRepeatNode" presStyleLbl="fgImgPlace1" presStyleIdx="4" presStyleCnt="5" custAng="4986731" custScaleX="224977" custScaleY="231437" custLinFactX="64933" custLinFactY="71078" custLinFactNeighborX="100000" custLinFactNeighborY="100000"/>
      <dgm:spPr/>
      <dgm:t>
        <a:bodyPr/>
        <a:lstStyle/>
        <a:p>
          <a:endParaRPr lang="zh-TW" altLang="en-US"/>
        </a:p>
      </dgm:t>
    </dgm:pt>
  </dgm:ptLst>
  <dgm:cxnLst>
    <dgm:cxn modelId="{4B2A01F8-24C5-4606-9848-F46B4B793B05}" type="presOf" srcId="{22410E93-0336-40A5-9F2A-76DC41050CFE}" destId="{0E1776DE-CC97-4006-9982-CDB7B5E8454F}" srcOrd="0" destOrd="0" presId="urn:microsoft.com/office/officeart/2008/layout/BubblePictureList"/>
    <dgm:cxn modelId="{DEF00BAB-3D3A-455C-AA3F-FCABCA420DC2}" type="presOf" srcId="{52E7E97A-E38D-40F9-98A2-77D08591F7B3}" destId="{C1612518-A757-4E31-9139-5B5E3B715F65}" srcOrd="0" destOrd="0" presId="urn:microsoft.com/office/officeart/2008/layout/BubblePictureList"/>
    <dgm:cxn modelId="{5F61A3CD-0261-4009-B24F-D5BA2155C619}" type="presOf" srcId="{C02D0F6C-ECB0-47DA-BA0B-8BD7554F877E}" destId="{85922C2D-6AAC-4289-8975-DB10AD196D63}" srcOrd="0" destOrd="0" presId="urn:microsoft.com/office/officeart/2008/layout/BubblePictureList"/>
    <dgm:cxn modelId="{0AFEDBDA-EEF3-428F-8120-1F4E0BFDEAEA}" type="presOf" srcId="{8F3401C1-82FB-4E26-AFA4-35E758E27E3E}" destId="{A4B75008-6ABE-4FDB-A5F2-AB26DA441C14}" srcOrd="0" destOrd="0" presId="urn:microsoft.com/office/officeart/2008/layout/BubblePictureList"/>
    <dgm:cxn modelId="{08083035-A367-4A80-B422-A6DD2178B080}" type="presOf" srcId="{44999B9E-F56A-4C27-B661-E0F265C23728}" destId="{C73B4849-4657-4E1F-B5C5-6DB95FC0DD32}" srcOrd="0" destOrd="0" presId="urn:microsoft.com/office/officeart/2008/layout/BubblePictureList"/>
    <dgm:cxn modelId="{88F54FE8-E515-49DC-82CF-F7D5C73D74F9}" type="presOf" srcId="{CE7F4543-7610-4235-8715-73D73187C7A2}" destId="{8793F7BC-8E06-42BA-875E-4B2E6BC00E5C}" srcOrd="0" destOrd="0" presId="urn:microsoft.com/office/officeart/2008/layout/BubblePictureList"/>
    <dgm:cxn modelId="{3BED395B-8165-4F26-A308-1D4FBB393020}" type="presOf" srcId="{8F1DA016-A424-4B42-9ECE-C9B95D437B1B}" destId="{70746524-A38D-4974-B3A7-D144BA9E915C}" srcOrd="0" destOrd="0" presId="urn:microsoft.com/office/officeart/2008/layout/BubblePictureList"/>
    <dgm:cxn modelId="{8EA21CCB-B874-4393-8E2C-FE5440EE5511}" type="presOf" srcId="{3F508232-B510-4A0E-AE14-7C1899B9038E}" destId="{0BC99C8D-6F5E-4A4A-92FA-5DDC3B42CA0B}" srcOrd="0" destOrd="0" presId="urn:microsoft.com/office/officeart/2008/layout/BubblePictureList"/>
    <dgm:cxn modelId="{2B81B150-0DB9-4145-AD5E-017735301124}" srcId="{8F3401C1-82FB-4E26-AFA4-35E758E27E3E}" destId="{CE4C830E-5FA3-4E32-9670-8BFE68C2BFAA}" srcOrd="4" destOrd="0" parTransId="{34372C81-9044-4672-A257-624671513DEE}" sibTransId="{3F508232-B510-4A0E-AE14-7C1899B9038E}"/>
    <dgm:cxn modelId="{4CFDA6E4-9B19-4125-BA4B-4BACBD67A2EE}" srcId="{8F3401C1-82FB-4E26-AFA4-35E758E27E3E}" destId="{52E7E97A-E38D-40F9-98A2-77D08591F7B3}" srcOrd="0" destOrd="0" parTransId="{575953E5-0768-49F9-BB86-1B58D75BF019}" sibTransId="{C02D0F6C-ECB0-47DA-BA0B-8BD7554F877E}"/>
    <dgm:cxn modelId="{DEF7CAC9-9B37-4465-BDFD-44638FEA64A5}" srcId="{8F3401C1-82FB-4E26-AFA4-35E758E27E3E}" destId="{336151A7-A384-4D2A-8477-6CC4F3EFBC0B}" srcOrd="2" destOrd="0" parTransId="{082B320F-83A2-4C5F-A5B9-D33C3E2C1E93}" sibTransId="{31F56F9A-E1C9-44C3-9ABA-FCBDDAB39058}"/>
    <dgm:cxn modelId="{00F00625-EDD9-43AD-9F82-629CFEFBC947}" srcId="{8F3401C1-82FB-4E26-AFA4-35E758E27E3E}" destId="{22410E93-0336-40A5-9F2A-76DC41050CFE}" srcOrd="1" destOrd="0" parTransId="{263ABCDB-46E8-4B70-9D7B-DAFD5BF9181D}" sibTransId="{8F1DA016-A424-4B42-9ECE-C9B95D437B1B}"/>
    <dgm:cxn modelId="{4C8850BD-2797-4F98-ABE2-F6ABEBE775C9}" srcId="{8F3401C1-82FB-4E26-AFA4-35E758E27E3E}" destId="{44999B9E-F56A-4C27-B661-E0F265C23728}" srcOrd="3" destOrd="0" parTransId="{B6CF0D19-1641-4B23-A93B-9DCEF337CB96}" sibTransId="{CE7F4543-7610-4235-8715-73D73187C7A2}"/>
    <dgm:cxn modelId="{ED9E515C-9B31-4DCC-B088-267370D18D50}" type="presOf" srcId="{CE4C830E-5FA3-4E32-9670-8BFE68C2BFAA}" destId="{7662F846-66EC-426E-B2A9-6507EF962380}" srcOrd="0" destOrd="0" presId="urn:microsoft.com/office/officeart/2008/layout/BubblePictureList"/>
    <dgm:cxn modelId="{1E7C0DAE-EF36-4E75-A9BC-D18C0A48C027}" type="presOf" srcId="{336151A7-A384-4D2A-8477-6CC4F3EFBC0B}" destId="{67B2C175-2BFA-46FC-AF7A-32206E9E4614}" srcOrd="0" destOrd="0" presId="urn:microsoft.com/office/officeart/2008/layout/BubblePictureList"/>
    <dgm:cxn modelId="{F4AB5AEC-FF8E-4AA3-BE38-8E2DF5A698F3}" type="presOf" srcId="{31F56F9A-E1C9-44C3-9ABA-FCBDDAB39058}" destId="{500AA76F-DCA6-4662-9341-6BF2A0185BF7}" srcOrd="0" destOrd="0" presId="urn:microsoft.com/office/officeart/2008/layout/BubblePictureList"/>
    <dgm:cxn modelId="{5B2E5A7A-AAFD-4BEF-9848-ABE05642E385}" type="presParOf" srcId="{A4B75008-6ABE-4FDB-A5F2-AB26DA441C14}" destId="{C1612518-A757-4E31-9139-5B5E3B715F65}" srcOrd="0" destOrd="0" presId="urn:microsoft.com/office/officeart/2008/layout/BubblePictureList"/>
    <dgm:cxn modelId="{91376D45-44AA-42A9-90B8-4221031C1A06}" type="presParOf" srcId="{A4B75008-6ABE-4FDB-A5F2-AB26DA441C14}" destId="{A38B2990-EE21-45A5-860F-3974D5E80ED8}" srcOrd="1" destOrd="0" presId="urn:microsoft.com/office/officeart/2008/layout/BubblePictureList"/>
    <dgm:cxn modelId="{EF527771-E23F-41AF-8518-C132C8EB18B8}" type="presParOf" srcId="{A38B2990-EE21-45A5-860F-3974D5E80ED8}" destId="{FADE8FA5-EDEE-4798-923F-A9F8B5A43431}" srcOrd="0" destOrd="0" presId="urn:microsoft.com/office/officeart/2008/layout/BubblePictureList"/>
    <dgm:cxn modelId="{627E5CA6-0020-4238-9660-2B02FBBB957F}" type="presParOf" srcId="{A4B75008-6ABE-4FDB-A5F2-AB26DA441C14}" destId="{DCBEDE8B-1A3C-44F6-830B-D0A50F405BD0}" srcOrd="2" destOrd="0" presId="urn:microsoft.com/office/officeart/2008/layout/BubblePictureList"/>
    <dgm:cxn modelId="{230F9F19-2547-402D-A98D-4D8A983D247C}" type="presParOf" srcId="{A4B75008-6ABE-4FDB-A5F2-AB26DA441C14}" destId="{DDCB543F-BF53-40AC-A5D0-E2CF96431455}" srcOrd="3" destOrd="0" presId="urn:microsoft.com/office/officeart/2008/layout/BubblePictureList"/>
    <dgm:cxn modelId="{835F8858-5BCD-4085-88AB-3F3FE4FFFBF0}" type="presParOf" srcId="{DDCB543F-BF53-40AC-A5D0-E2CF96431455}" destId="{85922C2D-6AAC-4289-8975-DB10AD196D63}" srcOrd="0" destOrd="0" presId="urn:microsoft.com/office/officeart/2008/layout/BubblePictureList"/>
    <dgm:cxn modelId="{F6F85298-A377-4E43-BFC3-600E2169872D}" type="presParOf" srcId="{A4B75008-6ABE-4FDB-A5F2-AB26DA441C14}" destId="{0E1776DE-CC97-4006-9982-CDB7B5E8454F}" srcOrd="4" destOrd="0" presId="urn:microsoft.com/office/officeart/2008/layout/BubblePictureList"/>
    <dgm:cxn modelId="{30CE10F7-44E4-402F-A92A-8E22AC0EFB55}" type="presParOf" srcId="{A4B75008-6ABE-4FDB-A5F2-AB26DA441C14}" destId="{F490EF4E-CA5D-499E-A083-8456D8A99F8F}" srcOrd="5" destOrd="0" presId="urn:microsoft.com/office/officeart/2008/layout/BubblePictureList"/>
    <dgm:cxn modelId="{4801B236-CE43-4DD9-B554-75AB9EA0F42F}" type="presParOf" srcId="{F490EF4E-CA5D-499E-A083-8456D8A99F8F}" destId="{05E867E9-5A24-44C6-8833-5020C7293E22}" srcOrd="0" destOrd="0" presId="urn:microsoft.com/office/officeart/2008/layout/BubblePictureList"/>
    <dgm:cxn modelId="{F76FAC62-DE10-478A-89E2-E9E46ECE2223}" type="presParOf" srcId="{A4B75008-6ABE-4FDB-A5F2-AB26DA441C14}" destId="{8D9F5730-F768-4344-93A3-1D214C4904BB}" srcOrd="6" destOrd="0" presId="urn:microsoft.com/office/officeart/2008/layout/BubblePictureList"/>
    <dgm:cxn modelId="{3BC4604E-3E94-4A60-8589-050E586DC339}" type="presParOf" srcId="{8D9F5730-F768-4344-93A3-1D214C4904BB}" destId="{70746524-A38D-4974-B3A7-D144BA9E915C}" srcOrd="0" destOrd="0" presId="urn:microsoft.com/office/officeart/2008/layout/BubblePictureList"/>
    <dgm:cxn modelId="{8CE19693-C49E-4CC2-9CDF-0A2A8A7BE075}" type="presParOf" srcId="{A4B75008-6ABE-4FDB-A5F2-AB26DA441C14}" destId="{206ACB6A-E1AA-44F5-8C73-52319D9745BD}" srcOrd="7" destOrd="0" presId="urn:microsoft.com/office/officeart/2008/layout/BubblePictureList"/>
    <dgm:cxn modelId="{C9FF8FC9-FB98-4D37-A1A2-86141B902F5A}" type="presParOf" srcId="{206ACB6A-E1AA-44F5-8C73-52319D9745BD}" destId="{05FBA7FB-8D21-4605-ADE3-3F646AA7A4D2}" srcOrd="0" destOrd="0" presId="urn:microsoft.com/office/officeart/2008/layout/BubblePictureList"/>
    <dgm:cxn modelId="{EEDB52CA-3117-4460-83A1-5C6088A3ACF5}" type="presParOf" srcId="{A4B75008-6ABE-4FDB-A5F2-AB26DA441C14}" destId="{67B2C175-2BFA-46FC-AF7A-32206E9E4614}" srcOrd="8" destOrd="0" presId="urn:microsoft.com/office/officeart/2008/layout/BubblePictureList"/>
    <dgm:cxn modelId="{1166860C-3DBC-42CE-A752-661A927FBBF9}" type="presParOf" srcId="{A4B75008-6ABE-4FDB-A5F2-AB26DA441C14}" destId="{794F1BCB-9E86-4F83-AD5F-5E35086D2F3E}" srcOrd="9" destOrd="0" presId="urn:microsoft.com/office/officeart/2008/layout/BubblePictureList"/>
    <dgm:cxn modelId="{02373E68-2D2E-44E3-9EA2-4C5518B04CBD}" type="presParOf" srcId="{A4B75008-6ABE-4FDB-A5F2-AB26DA441C14}" destId="{5B6D53A7-6F6D-47C3-8AFA-888F755F1B83}" srcOrd="10" destOrd="0" presId="urn:microsoft.com/office/officeart/2008/layout/BubblePictureList"/>
    <dgm:cxn modelId="{D8DFE97A-2A0A-4E7D-8C3D-AC4BC532B033}" type="presParOf" srcId="{A4B75008-6ABE-4FDB-A5F2-AB26DA441C14}" destId="{C5237401-AD8C-4554-BE91-E42DF3383A65}" srcOrd="11" destOrd="0" presId="urn:microsoft.com/office/officeart/2008/layout/BubblePictureList"/>
    <dgm:cxn modelId="{E69E4F35-9C10-497C-BC87-C305770F7CF2}" type="presParOf" srcId="{C5237401-AD8C-4554-BE91-E42DF3383A65}" destId="{500AA76F-DCA6-4662-9341-6BF2A0185BF7}" srcOrd="0" destOrd="0" presId="urn:microsoft.com/office/officeart/2008/layout/BubblePictureList"/>
    <dgm:cxn modelId="{740E8823-8812-4052-AEDF-818900932F20}" type="presParOf" srcId="{A4B75008-6ABE-4FDB-A5F2-AB26DA441C14}" destId="{3B047938-3D40-4D74-A183-86DCF8A90B6D}" srcOrd="12" destOrd="0" presId="urn:microsoft.com/office/officeart/2008/layout/BubblePictureList"/>
    <dgm:cxn modelId="{B68C7326-840C-4E5B-8E18-2792083B2E0D}" type="presParOf" srcId="{3B047938-3D40-4D74-A183-86DCF8A90B6D}" destId="{29FA5696-2D0F-4BBB-A4F9-0D780C0960EA}" srcOrd="0" destOrd="0" presId="urn:microsoft.com/office/officeart/2008/layout/BubblePictureList"/>
    <dgm:cxn modelId="{DDCB7AC8-0A7C-4525-AA0D-9B3F1529C058}" type="presParOf" srcId="{A4B75008-6ABE-4FDB-A5F2-AB26DA441C14}" destId="{C73B4849-4657-4E1F-B5C5-6DB95FC0DD32}" srcOrd="13" destOrd="0" presId="urn:microsoft.com/office/officeart/2008/layout/BubblePictureList"/>
    <dgm:cxn modelId="{C5D2D651-5BEE-4B95-9DAC-BDA28F1751F3}" type="presParOf" srcId="{A4B75008-6ABE-4FDB-A5F2-AB26DA441C14}" destId="{3CF58183-D1F3-413F-AA0F-DE1FE7863EB7}" srcOrd="14" destOrd="0" presId="urn:microsoft.com/office/officeart/2008/layout/BubblePictureList"/>
    <dgm:cxn modelId="{12560994-719C-4C59-A682-67D4DD898974}" type="presParOf" srcId="{A4B75008-6ABE-4FDB-A5F2-AB26DA441C14}" destId="{30A863B2-566E-4FCE-8D66-BE8CB36D97E0}" srcOrd="15" destOrd="0" presId="urn:microsoft.com/office/officeart/2008/layout/BubblePictureList"/>
    <dgm:cxn modelId="{076175B8-90D5-40FC-9160-2B9F870A96A6}" type="presParOf" srcId="{30A863B2-566E-4FCE-8D66-BE8CB36D97E0}" destId="{8793F7BC-8E06-42BA-875E-4B2E6BC00E5C}" srcOrd="0" destOrd="0" presId="urn:microsoft.com/office/officeart/2008/layout/BubblePictureList"/>
    <dgm:cxn modelId="{A8818508-D669-4553-AAAC-1B8C0D332E1B}" type="presParOf" srcId="{A4B75008-6ABE-4FDB-A5F2-AB26DA441C14}" destId="{C8D0CBDA-DE17-4A94-96EB-3F641CF2E7A1}" srcOrd="16" destOrd="0" presId="urn:microsoft.com/office/officeart/2008/layout/BubblePictureList"/>
    <dgm:cxn modelId="{C6FA0B58-8C78-49C7-98D0-D774D9353B15}" type="presParOf" srcId="{C8D0CBDA-DE17-4A94-96EB-3F641CF2E7A1}" destId="{FC32CCCA-1FF6-4507-AE52-DE21C7299C5A}" srcOrd="0" destOrd="0" presId="urn:microsoft.com/office/officeart/2008/layout/BubblePictureList"/>
    <dgm:cxn modelId="{7E888D18-827E-479F-8FEA-C5DA5C98AD36}" type="presParOf" srcId="{A4B75008-6ABE-4FDB-A5F2-AB26DA441C14}" destId="{7662F846-66EC-426E-B2A9-6507EF962380}" srcOrd="17" destOrd="0" presId="urn:microsoft.com/office/officeart/2008/layout/BubblePictureList"/>
    <dgm:cxn modelId="{41B1837F-13FA-494F-BA3E-14FBF05624AC}" type="presParOf" srcId="{A4B75008-6ABE-4FDB-A5F2-AB26DA441C14}" destId="{32A7C61E-7656-4C6F-A3A1-200E87F41CD5}" srcOrd="18" destOrd="0" presId="urn:microsoft.com/office/officeart/2008/layout/BubblePictureList"/>
    <dgm:cxn modelId="{88BE32FA-D4D9-4E63-AAEF-C10580B0CB96}" type="presParOf" srcId="{32A7C61E-7656-4C6F-A3A1-200E87F41CD5}" destId="{0BC99C8D-6F5E-4A4A-92FA-5DDC3B42CA0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13CB52-FF36-478F-A1D9-38353A24B4D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C2B5EA0-1150-41B4-9164-AE3C2FED0561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課本習題類題</a:t>
          </a:r>
          <a:endParaRPr lang="zh-TW" altLang="en-US" sz="2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57FC9D-7965-4B60-966A-738AFAD33C21}" type="parTrans" cxnId="{2EF7B740-D035-4207-B5F2-67DD57597DA4}">
      <dgm:prSet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CFBA42-594E-4DD8-84E8-5E1AF5C1C413}" type="sibTrans" cxnId="{2EF7B740-D035-4207-B5F2-67DD57597DA4}">
      <dgm:prSet custT="1"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1D43E1-0FD7-4749-8AA4-5C104044E442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延伸測驗</a:t>
          </a:r>
          <a:endParaRPr lang="zh-TW" altLang="en-US" sz="2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A96E33-B2B3-4C4E-94FB-190ED906FFFB}" type="parTrans" cxnId="{AEBD3BB7-7FCD-4DBE-8B1E-67666F1B0DF9}">
      <dgm:prSet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E30A44-DD17-4F13-9194-CFDC6E32C067}" type="sibTrans" cxnId="{AEBD3BB7-7FCD-4DBE-8B1E-67666F1B0DF9}">
      <dgm:prSet custT="1"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135E36-F9E3-47AA-89DD-4E30ECEF1D3D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數作、數習、數卷</a:t>
          </a:r>
          <a:endParaRPr lang="zh-TW" altLang="en-US" sz="2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5C0900-F16F-4D16-9978-FB3F5E3E5CBC}" type="parTrans" cxnId="{13C0A951-3F2F-4B27-976C-0EC3A81FC90B}">
      <dgm:prSet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33F2CF-DE10-4339-A5C8-3AD2661A13C6}" type="sibTrans" cxnId="{13C0A951-3F2F-4B27-976C-0EC3A81FC90B}">
      <dgm:prSet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A72198-A992-4B79-9E61-7E5DC79D2F9C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前測練習</a:t>
          </a:r>
          <a:endParaRPr lang="zh-TW" altLang="en-US" sz="2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674785-97D2-4154-B6E8-569A022A0742}" type="parTrans" cxnId="{401D84F7-9CA3-4D4D-A385-766B15E8F8A4}">
      <dgm:prSet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03639C-AC4F-4D48-938E-10A9260DD036}" type="sibTrans" cxnId="{401D84F7-9CA3-4D4D-A385-766B15E8F8A4}">
      <dgm:prSet custT="1"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873DF5-E9DE-4193-A55C-EE6C2209333C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數學筆記</a:t>
          </a:r>
          <a:endParaRPr lang="zh-TW" altLang="en-US" sz="20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324D6-41EA-4F57-BAC3-E907DF322D00}" type="parTrans" cxnId="{1ECC0A05-38C4-48BF-94EC-67A3997E40F1}">
      <dgm:prSet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6CDE7F-C580-4AFA-AD3B-82907B8253EF}" type="sibTrans" cxnId="{1ECC0A05-38C4-48BF-94EC-67A3997E40F1}">
      <dgm:prSet custT="1"/>
      <dgm:spPr/>
      <dgm:t>
        <a:bodyPr/>
        <a:lstStyle/>
        <a:p>
          <a:endParaRPr lang="zh-TW" altLang="en-US" sz="2000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18C510-A061-47B5-A996-4FD046A3489C}" type="pres">
      <dgm:prSet presAssocID="{E913CB52-FF36-478F-A1D9-38353A24B4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D486A2-7897-439B-ABFB-90350ED41A37}" type="pres">
      <dgm:prSet presAssocID="{E913CB52-FF36-478F-A1D9-38353A24B4D2}" presName="dummyMaxCanvas" presStyleCnt="0">
        <dgm:presLayoutVars/>
      </dgm:prSet>
      <dgm:spPr/>
    </dgm:pt>
    <dgm:pt modelId="{8643F450-F6E3-4E6F-9475-0114B8DEB64F}" type="pres">
      <dgm:prSet presAssocID="{E913CB52-FF36-478F-A1D9-38353A24B4D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77F32A-80AA-4C2D-8F4C-3855D43742EB}" type="pres">
      <dgm:prSet presAssocID="{E913CB52-FF36-478F-A1D9-38353A24B4D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6E2076-F7CE-47F3-B45E-ADAF18C4F3ED}" type="pres">
      <dgm:prSet presAssocID="{E913CB52-FF36-478F-A1D9-38353A24B4D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7D7FA9-BF6E-4F90-8746-1E5E30937C96}" type="pres">
      <dgm:prSet presAssocID="{E913CB52-FF36-478F-A1D9-38353A24B4D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53F61-34FA-4114-A644-657F13E33852}" type="pres">
      <dgm:prSet presAssocID="{E913CB52-FF36-478F-A1D9-38353A24B4D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9A025C-06F5-4035-BF7B-0AA33F3A0E7B}" type="pres">
      <dgm:prSet presAssocID="{E913CB52-FF36-478F-A1D9-38353A24B4D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41289-FBF4-4292-9C88-475F45C0304A}" type="pres">
      <dgm:prSet presAssocID="{E913CB52-FF36-478F-A1D9-38353A24B4D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A44CF6-0E84-4FF5-9BDA-8141BBCFD67D}" type="pres">
      <dgm:prSet presAssocID="{E913CB52-FF36-478F-A1D9-38353A24B4D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54DE5B-5709-495B-87D5-EB250194CBCA}" type="pres">
      <dgm:prSet presAssocID="{E913CB52-FF36-478F-A1D9-38353A24B4D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F2574-3CBA-4839-BA9E-C3D97B35C23A}" type="pres">
      <dgm:prSet presAssocID="{E913CB52-FF36-478F-A1D9-38353A24B4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1AF58-64EB-4C85-AF9D-9179D6996F9A}" type="pres">
      <dgm:prSet presAssocID="{E913CB52-FF36-478F-A1D9-38353A24B4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BB23BE-1E11-47C1-AE82-947F5F3F343D}" type="pres">
      <dgm:prSet presAssocID="{E913CB52-FF36-478F-A1D9-38353A24B4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81401D-5AEA-4527-9B9F-61A94763424C}" type="pres">
      <dgm:prSet presAssocID="{E913CB52-FF36-478F-A1D9-38353A24B4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9A299-C072-4420-8B7C-C52FBD9A81C3}" type="pres">
      <dgm:prSet presAssocID="{E913CB52-FF36-478F-A1D9-38353A24B4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9880DA-FF79-43E8-BDF9-3EE337FE3249}" type="presOf" srcId="{57873DF5-E9DE-4193-A55C-EE6C2209333C}" destId="{DB7D7FA9-BF6E-4F90-8746-1E5E30937C96}" srcOrd="0" destOrd="0" presId="urn:microsoft.com/office/officeart/2005/8/layout/vProcess5"/>
    <dgm:cxn modelId="{C77EA52B-990B-4553-A5CF-64804ABD24A5}" type="presOf" srcId="{05A72198-A992-4B79-9E61-7E5DC79D2F9C}" destId="{EECF2574-3CBA-4839-BA9E-C3D97B35C23A}" srcOrd="1" destOrd="0" presId="urn:microsoft.com/office/officeart/2005/8/layout/vProcess5"/>
    <dgm:cxn modelId="{EF23EF0F-F6E6-4AF5-9992-734A4F3241B5}" type="presOf" srcId="{8D03639C-AC4F-4D48-938E-10A9260DD036}" destId="{C49A025C-06F5-4035-BF7B-0AA33F3A0E7B}" srcOrd="0" destOrd="0" presId="urn:microsoft.com/office/officeart/2005/8/layout/vProcess5"/>
    <dgm:cxn modelId="{1ECC0A05-38C4-48BF-94EC-67A3997E40F1}" srcId="{E913CB52-FF36-478F-A1D9-38353A24B4D2}" destId="{57873DF5-E9DE-4193-A55C-EE6C2209333C}" srcOrd="3" destOrd="0" parTransId="{542324D6-41EA-4F57-BAC3-E907DF322D00}" sibTransId="{C26CDE7F-C580-4AFA-AD3B-82907B8253EF}"/>
    <dgm:cxn modelId="{E7969A0B-1BBC-4F07-968A-C91333A17743}" type="presOf" srcId="{57873DF5-E9DE-4193-A55C-EE6C2209333C}" destId="{BC81401D-5AEA-4527-9B9F-61A94763424C}" srcOrd="1" destOrd="0" presId="urn:microsoft.com/office/officeart/2005/8/layout/vProcess5"/>
    <dgm:cxn modelId="{AD0EB668-2B8D-42CC-8EA8-7FC341FBFF6C}" type="presOf" srcId="{D9CFBA42-594E-4DD8-84E8-5E1AF5C1C413}" destId="{76041289-FBF4-4292-9C88-475F45C0304A}" srcOrd="0" destOrd="0" presId="urn:microsoft.com/office/officeart/2005/8/layout/vProcess5"/>
    <dgm:cxn modelId="{617C5F2C-F7C9-4ADB-9EC1-B1B5224C5D9A}" type="presOf" srcId="{7E135E36-F9E3-47AA-89DD-4E30ECEF1D3D}" destId="{95C9A299-C072-4420-8B7C-C52FBD9A81C3}" srcOrd="1" destOrd="0" presId="urn:microsoft.com/office/officeart/2005/8/layout/vProcess5"/>
    <dgm:cxn modelId="{37FC8358-CF28-47BB-ACF4-DDA393961483}" type="presOf" srcId="{861D43E1-0FD7-4749-8AA4-5C104044E442}" destId="{4F6E2076-F7CE-47F3-B45E-ADAF18C4F3ED}" srcOrd="0" destOrd="0" presId="urn:microsoft.com/office/officeart/2005/8/layout/vProcess5"/>
    <dgm:cxn modelId="{3EA37EBF-ABDE-45EA-9526-4CD78017F358}" type="presOf" srcId="{05A72198-A992-4B79-9E61-7E5DC79D2F9C}" destId="{8643F450-F6E3-4E6F-9475-0114B8DEB64F}" srcOrd="0" destOrd="0" presId="urn:microsoft.com/office/officeart/2005/8/layout/vProcess5"/>
    <dgm:cxn modelId="{4A6ED472-A24E-4092-B333-4F2FD773C392}" type="presOf" srcId="{CC2B5EA0-1150-41B4-9164-AE3C2FED0561}" destId="{0477F32A-80AA-4C2D-8F4C-3855D43742EB}" srcOrd="0" destOrd="0" presId="urn:microsoft.com/office/officeart/2005/8/layout/vProcess5"/>
    <dgm:cxn modelId="{13C0A951-3F2F-4B27-976C-0EC3A81FC90B}" srcId="{E913CB52-FF36-478F-A1D9-38353A24B4D2}" destId="{7E135E36-F9E3-47AA-89DD-4E30ECEF1D3D}" srcOrd="4" destOrd="0" parTransId="{DC5C0900-F16F-4D16-9978-FB3F5E3E5CBC}" sibTransId="{FF33F2CF-DE10-4339-A5C8-3AD2661A13C6}"/>
    <dgm:cxn modelId="{2EF7B740-D035-4207-B5F2-67DD57597DA4}" srcId="{E913CB52-FF36-478F-A1D9-38353A24B4D2}" destId="{CC2B5EA0-1150-41B4-9164-AE3C2FED0561}" srcOrd="1" destOrd="0" parTransId="{6C57FC9D-7965-4B60-966A-738AFAD33C21}" sibTransId="{D9CFBA42-594E-4DD8-84E8-5E1AF5C1C413}"/>
    <dgm:cxn modelId="{401D84F7-9CA3-4D4D-A385-766B15E8F8A4}" srcId="{E913CB52-FF36-478F-A1D9-38353A24B4D2}" destId="{05A72198-A992-4B79-9E61-7E5DC79D2F9C}" srcOrd="0" destOrd="0" parTransId="{FB674785-97D2-4154-B6E8-569A022A0742}" sibTransId="{8D03639C-AC4F-4D48-938E-10A9260DD036}"/>
    <dgm:cxn modelId="{10CEC53C-58FA-42E3-8B42-2B92FAF183B5}" type="presOf" srcId="{CC2B5EA0-1150-41B4-9164-AE3C2FED0561}" destId="{B8A1AF58-64EB-4C85-AF9D-9179D6996F9A}" srcOrd="1" destOrd="0" presId="urn:microsoft.com/office/officeart/2005/8/layout/vProcess5"/>
    <dgm:cxn modelId="{78421622-9C3D-40F0-9EA9-7F07CBBC9F22}" type="presOf" srcId="{C26CDE7F-C580-4AFA-AD3B-82907B8253EF}" destId="{9E54DE5B-5709-495B-87D5-EB250194CBCA}" srcOrd="0" destOrd="0" presId="urn:microsoft.com/office/officeart/2005/8/layout/vProcess5"/>
    <dgm:cxn modelId="{C9ABA87D-2F49-4FD4-89B5-E7FAE8E4A2FC}" type="presOf" srcId="{7E135E36-F9E3-47AA-89DD-4E30ECEF1D3D}" destId="{53D53F61-34FA-4114-A644-657F13E33852}" srcOrd="0" destOrd="0" presId="urn:microsoft.com/office/officeart/2005/8/layout/vProcess5"/>
    <dgm:cxn modelId="{2475905D-FD2E-49CD-960C-638BD986F297}" type="presOf" srcId="{E913CB52-FF36-478F-A1D9-38353A24B4D2}" destId="{2618C510-A061-47B5-A996-4FD046A3489C}" srcOrd="0" destOrd="0" presId="urn:microsoft.com/office/officeart/2005/8/layout/vProcess5"/>
    <dgm:cxn modelId="{AEBD3BB7-7FCD-4DBE-8B1E-67666F1B0DF9}" srcId="{E913CB52-FF36-478F-A1D9-38353A24B4D2}" destId="{861D43E1-0FD7-4749-8AA4-5C104044E442}" srcOrd="2" destOrd="0" parTransId="{F0A96E33-B2B3-4C4E-94FB-190ED906FFFB}" sibTransId="{D9E30A44-DD17-4F13-9194-CFDC6E32C067}"/>
    <dgm:cxn modelId="{B233155A-791B-4F59-BB4E-7D1DC969303B}" type="presOf" srcId="{D9E30A44-DD17-4F13-9194-CFDC6E32C067}" destId="{8EA44CF6-0E84-4FF5-9BDA-8141BBCFD67D}" srcOrd="0" destOrd="0" presId="urn:microsoft.com/office/officeart/2005/8/layout/vProcess5"/>
    <dgm:cxn modelId="{A832747D-F240-4EB0-9C05-45FFE01DA7BB}" type="presOf" srcId="{861D43E1-0FD7-4749-8AA4-5C104044E442}" destId="{EABB23BE-1E11-47C1-AE82-947F5F3F343D}" srcOrd="1" destOrd="0" presId="urn:microsoft.com/office/officeart/2005/8/layout/vProcess5"/>
    <dgm:cxn modelId="{459DD0DB-7111-467B-9514-58CF6D206092}" type="presParOf" srcId="{2618C510-A061-47B5-A996-4FD046A3489C}" destId="{98D486A2-7897-439B-ABFB-90350ED41A37}" srcOrd="0" destOrd="0" presId="urn:microsoft.com/office/officeart/2005/8/layout/vProcess5"/>
    <dgm:cxn modelId="{E68D61DC-9E63-48B0-B7A6-65A5EC9CAAEC}" type="presParOf" srcId="{2618C510-A061-47B5-A996-4FD046A3489C}" destId="{8643F450-F6E3-4E6F-9475-0114B8DEB64F}" srcOrd="1" destOrd="0" presId="urn:microsoft.com/office/officeart/2005/8/layout/vProcess5"/>
    <dgm:cxn modelId="{2B04F88E-166F-4CCE-8751-315C48637144}" type="presParOf" srcId="{2618C510-A061-47B5-A996-4FD046A3489C}" destId="{0477F32A-80AA-4C2D-8F4C-3855D43742EB}" srcOrd="2" destOrd="0" presId="urn:microsoft.com/office/officeart/2005/8/layout/vProcess5"/>
    <dgm:cxn modelId="{34A00AC5-2BE3-4C8B-A3A1-80914BD8C4D6}" type="presParOf" srcId="{2618C510-A061-47B5-A996-4FD046A3489C}" destId="{4F6E2076-F7CE-47F3-B45E-ADAF18C4F3ED}" srcOrd="3" destOrd="0" presId="urn:microsoft.com/office/officeart/2005/8/layout/vProcess5"/>
    <dgm:cxn modelId="{5DF6E702-5F74-4E8D-A5FC-7C5DE4845DDC}" type="presParOf" srcId="{2618C510-A061-47B5-A996-4FD046A3489C}" destId="{DB7D7FA9-BF6E-4F90-8746-1E5E30937C96}" srcOrd="4" destOrd="0" presId="urn:microsoft.com/office/officeart/2005/8/layout/vProcess5"/>
    <dgm:cxn modelId="{EED8BDA9-5FDA-424D-85AD-7A4DD3944B6B}" type="presParOf" srcId="{2618C510-A061-47B5-A996-4FD046A3489C}" destId="{53D53F61-34FA-4114-A644-657F13E33852}" srcOrd="5" destOrd="0" presId="urn:microsoft.com/office/officeart/2005/8/layout/vProcess5"/>
    <dgm:cxn modelId="{C256E704-E0DA-4015-AA4B-A30523335EF8}" type="presParOf" srcId="{2618C510-A061-47B5-A996-4FD046A3489C}" destId="{C49A025C-06F5-4035-BF7B-0AA33F3A0E7B}" srcOrd="6" destOrd="0" presId="urn:microsoft.com/office/officeart/2005/8/layout/vProcess5"/>
    <dgm:cxn modelId="{335F2EB8-41B6-44A3-A3BA-03FAF49B49F9}" type="presParOf" srcId="{2618C510-A061-47B5-A996-4FD046A3489C}" destId="{76041289-FBF4-4292-9C88-475F45C0304A}" srcOrd="7" destOrd="0" presId="urn:microsoft.com/office/officeart/2005/8/layout/vProcess5"/>
    <dgm:cxn modelId="{7535B616-7D31-410E-A61D-BF16E609725C}" type="presParOf" srcId="{2618C510-A061-47B5-A996-4FD046A3489C}" destId="{8EA44CF6-0E84-4FF5-9BDA-8141BBCFD67D}" srcOrd="8" destOrd="0" presId="urn:microsoft.com/office/officeart/2005/8/layout/vProcess5"/>
    <dgm:cxn modelId="{1A26EA86-5CB5-4B99-B66C-192CBC896F29}" type="presParOf" srcId="{2618C510-A061-47B5-A996-4FD046A3489C}" destId="{9E54DE5B-5709-495B-87D5-EB250194CBCA}" srcOrd="9" destOrd="0" presId="urn:microsoft.com/office/officeart/2005/8/layout/vProcess5"/>
    <dgm:cxn modelId="{61AB223A-9267-489B-A4BB-71AB83EB2CB8}" type="presParOf" srcId="{2618C510-A061-47B5-A996-4FD046A3489C}" destId="{EECF2574-3CBA-4839-BA9E-C3D97B35C23A}" srcOrd="10" destOrd="0" presId="urn:microsoft.com/office/officeart/2005/8/layout/vProcess5"/>
    <dgm:cxn modelId="{678D3EC8-3CC6-4BE8-82CD-7C6D7620AC57}" type="presParOf" srcId="{2618C510-A061-47B5-A996-4FD046A3489C}" destId="{B8A1AF58-64EB-4C85-AF9D-9179D6996F9A}" srcOrd="11" destOrd="0" presId="urn:microsoft.com/office/officeart/2005/8/layout/vProcess5"/>
    <dgm:cxn modelId="{9B930006-6A2D-40A1-8C7B-2FCBC2BAA913}" type="presParOf" srcId="{2618C510-A061-47B5-A996-4FD046A3489C}" destId="{EABB23BE-1E11-47C1-AE82-947F5F3F343D}" srcOrd="12" destOrd="0" presId="urn:microsoft.com/office/officeart/2005/8/layout/vProcess5"/>
    <dgm:cxn modelId="{0D4A88A2-A4FA-42F6-8E41-023B53EF0727}" type="presParOf" srcId="{2618C510-A061-47B5-A996-4FD046A3489C}" destId="{BC81401D-5AEA-4527-9B9F-61A94763424C}" srcOrd="13" destOrd="0" presId="urn:microsoft.com/office/officeart/2005/8/layout/vProcess5"/>
    <dgm:cxn modelId="{20565FC7-5149-4A8C-85EF-FB31CAE1CD44}" type="presParOf" srcId="{2618C510-A061-47B5-A996-4FD046A3489C}" destId="{95C9A299-C072-4420-8B7C-C52FBD9A81C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3422B-B660-4AFB-AB0E-993E95416B4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943AAF9-48A7-4199-A461-1C153AF92390}">
      <dgm:prSet phldrT="[文字]"/>
      <dgm:spPr/>
      <dgm:t>
        <a:bodyPr/>
        <a:lstStyle/>
        <a:p>
          <a:r>
            <a:rPr lang="zh-TW" altLang="zh-TW" b="1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信任，接納</a:t>
          </a:r>
          <a:endParaRPr lang="zh-TW" altLang="en-US" dirty="0"/>
        </a:p>
      </dgm:t>
    </dgm:pt>
    <dgm:pt modelId="{0AB0275C-7F1F-4C37-8E30-37E7331444FF}" type="parTrans" cxnId="{0D4437D1-F2E0-49AC-B05B-226B9721D92B}">
      <dgm:prSet/>
      <dgm:spPr/>
      <dgm:t>
        <a:bodyPr/>
        <a:lstStyle/>
        <a:p>
          <a:endParaRPr lang="zh-TW" altLang="en-US"/>
        </a:p>
      </dgm:t>
    </dgm:pt>
    <dgm:pt modelId="{CB3C19D1-2086-4A08-8981-7ED14B9DA544}" type="sibTrans" cxnId="{0D4437D1-F2E0-49AC-B05B-226B9721D92B}">
      <dgm:prSet/>
      <dgm:spPr/>
      <dgm:t>
        <a:bodyPr/>
        <a:lstStyle/>
        <a:p>
          <a:endParaRPr lang="zh-TW" altLang="en-US"/>
        </a:p>
      </dgm:t>
    </dgm:pt>
    <dgm:pt modelId="{92B0E779-1678-44AA-AA8F-C2213C5CD319}">
      <dgm:prSet custT="1"/>
      <dgm:spPr/>
      <dgm:t>
        <a:bodyPr/>
        <a:lstStyle/>
        <a:p>
          <a:r>
            <a:rPr lang="zh-TW" altLang="zh-TW" sz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每個學生都是純淨的個體，出生後受到家庭的習慣養成，社區的風俗洗禮隨後進入到學校學習，每個人都是造成痕跡的過去，只有從信任與接納接受每個孩子，才有交心的機會。</a:t>
          </a:r>
        </a:p>
      </dgm:t>
    </dgm:pt>
    <dgm:pt modelId="{3C26E697-9CD4-40E0-9041-732F27A1CA9B}" type="parTrans" cxnId="{C2E4AB45-7D13-4658-BB4E-7792AE7FCCAD}">
      <dgm:prSet/>
      <dgm:spPr/>
      <dgm:t>
        <a:bodyPr/>
        <a:lstStyle/>
        <a:p>
          <a:endParaRPr lang="zh-TW" altLang="en-US"/>
        </a:p>
      </dgm:t>
    </dgm:pt>
    <dgm:pt modelId="{405F5DA3-B772-4A5A-B1F3-EBF0EB5FB393}" type="sibTrans" cxnId="{C2E4AB45-7D13-4658-BB4E-7792AE7FCCAD}">
      <dgm:prSet/>
      <dgm:spPr/>
      <dgm:t>
        <a:bodyPr/>
        <a:lstStyle/>
        <a:p>
          <a:endParaRPr lang="zh-TW" altLang="en-US"/>
        </a:p>
      </dgm:t>
    </dgm:pt>
    <dgm:pt modelId="{03C57C53-00C9-469C-BAB4-E2205279E9C2}">
      <dgm:prSet/>
      <dgm:spPr/>
      <dgm:t>
        <a:bodyPr/>
        <a:lstStyle/>
        <a:p>
          <a:r>
            <a:rPr lang="zh-TW" altLang="zh-TW" b="1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  <a:endParaRPr lang="zh-TW" altLang="zh-TW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9DD46E8-9DF4-483D-A4E9-A219DC9B2514}" type="parTrans" cxnId="{F99E461D-EDBA-4311-A33F-A2068775BEC6}">
      <dgm:prSet/>
      <dgm:spPr/>
      <dgm:t>
        <a:bodyPr/>
        <a:lstStyle/>
        <a:p>
          <a:endParaRPr lang="zh-TW" altLang="en-US"/>
        </a:p>
      </dgm:t>
    </dgm:pt>
    <dgm:pt modelId="{ED80F6A1-3E4E-4D52-BDDA-177EDE273B05}" type="sibTrans" cxnId="{F99E461D-EDBA-4311-A33F-A2068775BEC6}">
      <dgm:prSet/>
      <dgm:spPr/>
      <dgm:t>
        <a:bodyPr/>
        <a:lstStyle/>
        <a:p>
          <a:endParaRPr lang="zh-TW" altLang="en-US"/>
        </a:p>
      </dgm:t>
    </dgm:pt>
    <dgm:pt modelId="{8F59F45E-0F4A-4435-9010-28362B12EEAF}">
      <dgm:prSet custT="1"/>
      <dgm:spPr/>
      <dgm:t>
        <a:bodyPr/>
        <a:lstStyle/>
        <a:p>
          <a:r>
            <a:rPr lang="zh-TW" altLang="zh-TW" sz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每個孩子都有不成熟的時候，常規養成需靠漸次方式努力培養，但當孩子準備好了，就必須對自己的言行負責，期待盡早準備好了，為自己負責任。</a:t>
          </a:r>
        </a:p>
      </dgm:t>
    </dgm:pt>
    <dgm:pt modelId="{D3B2FF0B-7920-45B0-BDF4-BF93B8304CF7}" type="parTrans" cxnId="{8F2F1D8A-9376-44C2-87C6-5B4AB49A0C4D}">
      <dgm:prSet/>
      <dgm:spPr/>
      <dgm:t>
        <a:bodyPr/>
        <a:lstStyle/>
        <a:p>
          <a:endParaRPr lang="zh-TW" altLang="en-US"/>
        </a:p>
      </dgm:t>
    </dgm:pt>
    <dgm:pt modelId="{C127BEB3-7BED-49F9-BACD-A48411ABEA4F}" type="sibTrans" cxnId="{8F2F1D8A-9376-44C2-87C6-5B4AB49A0C4D}">
      <dgm:prSet/>
      <dgm:spPr/>
      <dgm:t>
        <a:bodyPr/>
        <a:lstStyle/>
        <a:p>
          <a:endParaRPr lang="zh-TW" altLang="en-US"/>
        </a:p>
      </dgm:t>
    </dgm:pt>
    <dgm:pt modelId="{CED938F2-0AB2-442A-9C56-33D9E261F61F}">
      <dgm:prSet/>
      <dgm:spPr/>
      <dgm:t>
        <a:bodyPr/>
        <a:lstStyle/>
        <a:p>
          <a:r>
            <a:rPr lang="zh-TW" altLang="zh-TW" b="1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  <a:endParaRPr lang="zh-TW" altLang="zh-TW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54A057BC-ADF3-4B3F-8A03-AF0EED4280C6}" type="parTrans" cxnId="{5B913215-C852-4245-8642-1D10F6C627EB}">
      <dgm:prSet/>
      <dgm:spPr/>
      <dgm:t>
        <a:bodyPr/>
        <a:lstStyle/>
        <a:p>
          <a:endParaRPr lang="zh-TW" altLang="en-US"/>
        </a:p>
      </dgm:t>
    </dgm:pt>
    <dgm:pt modelId="{81F9D5D8-EEC2-40FB-BAB6-59706BA8D8BC}" type="sibTrans" cxnId="{5B913215-C852-4245-8642-1D10F6C627EB}">
      <dgm:prSet/>
      <dgm:spPr/>
      <dgm:t>
        <a:bodyPr/>
        <a:lstStyle/>
        <a:p>
          <a:endParaRPr lang="zh-TW" altLang="en-US"/>
        </a:p>
      </dgm:t>
    </dgm:pt>
    <dgm:pt modelId="{09E13E91-E690-44FC-B350-4EEBE48D8ADE}">
      <dgm:prSet custT="1"/>
      <dgm:spPr/>
      <dgm:t>
        <a:bodyPr/>
        <a:lstStyle/>
        <a:p>
          <a:r>
            <a:rPr lang="zh-TW" altLang="zh-TW" sz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每個孩子都需背著老師的期待，成為師生想成為的孩子，有正向目標努力，且有老師扶持陪伴，學習不會孤獨，而犯錯除了替自己負責任外，再一次的機會，是給希望自己更好的孩子。</a:t>
          </a:r>
        </a:p>
      </dgm:t>
    </dgm:pt>
    <dgm:pt modelId="{2F2388EF-C63F-496B-A28F-5E42837C78B5}" type="parTrans" cxnId="{F066322B-FB74-4DB6-90CF-3525D62D4079}">
      <dgm:prSet/>
      <dgm:spPr/>
      <dgm:t>
        <a:bodyPr/>
        <a:lstStyle/>
        <a:p>
          <a:endParaRPr lang="zh-TW" altLang="en-US"/>
        </a:p>
      </dgm:t>
    </dgm:pt>
    <dgm:pt modelId="{E4AA9E34-ADB1-4558-8D71-DCC9EA790BF0}" type="sibTrans" cxnId="{F066322B-FB74-4DB6-90CF-3525D62D4079}">
      <dgm:prSet/>
      <dgm:spPr/>
      <dgm:t>
        <a:bodyPr/>
        <a:lstStyle/>
        <a:p>
          <a:endParaRPr lang="zh-TW" altLang="en-US"/>
        </a:p>
      </dgm:t>
    </dgm:pt>
    <dgm:pt modelId="{5897FCB9-3C17-4D4B-A09D-3DE577E6B6BE}">
      <dgm:prSet/>
      <dgm:spPr/>
      <dgm:t>
        <a:bodyPr/>
        <a:lstStyle/>
        <a:p>
          <a:r>
            <a:rPr lang="zh-TW" altLang="zh-TW" b="1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  <a:endParaRPr lang="zh-TW" altLang="zh-TW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A837468-CA1E-4B76-9237-A7CB02D1F0D8}" type="parTrans" cxnId="{8FA05B95-F933-4BEF-B23B-766C3E592E8B}">
      <dgm:prSet/>
      <dgm:spPr/>
      <dgm:t>
        <a:bodyPr/>
        <a:lstStyle/>
        <a:p>
          <a:endParaRPr lang="zh-TW" altLang="en-US"/>
        </a:p>
      </dgm:t>
    </dgm:pt>
    <dgm:pt modelId="{459AF37A-9272-45B3-B642-E7143659F0D4}" type="sibTrans" cxnId="{8FA05B95-F933-4BEF-B23B-766C3E592E8B}">
      <dgm:prSet/>
      <dgm:spPr/>
      <dgm:t>
        <a:bodyPr/>
        <a:lstStyle/>
        <a:p>
          <a:endParaRPr lang="zh-TW" altLang="en-US"/>
        </a:p>
      </dgm:t>
    </dgm:pt>
    <dgm:pt modelId="{659CCD88-EA39-4675-85E4-07FEFBAF1258}">
      <dgm:prSet custT="1"/>
      <dgm:spPr/>
      <dgm:t>
        <a:bodyPr/>
        <a:lstStyle/>
        <a:p>
          <a:r>
            <a:rPr lang="zh-TW" altLang="zh-TW" sz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珍惜身邊的人事物，愛物，愛友，愛人並愛自己，善待身邊的人事物，珍惜使用物品，珍惜每次的機會，對親人、朋友、家人及自己愛護。</a:t>
          </a:r>
        </a:p>
      </dgm:t>
    </dgm:pt>
    <dgm:pt modelId="{8BC08AC2-2B91-482B-AB10-2A77C7814784}" type="parTrans" cxnId="{DAE29FFB-C830-4F13-B024-A31984A16833}">
      <dgm:prSet/>
      <dgm:spPr/>
      <dgm:t>
        <a:bodyPr/>
        <a:lstStyle/>
        <a:p>
          <a:endParaRPr lang="zh-TW" altLang="en-US"/>
        </a:p>
      </dgm:t>
    </dgm:pt>
    <dgm:pt modelId="{65D7E693-4E87-419A-B727-3F57C8AFBDA6}" type="sibTrans" cxnId="{DAE29FFB-C830-4F13-B024-A31984A16833}">
      <dgm:prSet/>
      <dgm:spPr/>
      <dgm:t>
        <a:bodyPr/>
        <a:lstStyle/>
        <a:p>
          <a:endParaRPr lang="zh-TW" altLang="en-US"/>
        </a:p>
      </dgm:t>
    </dgm:pt>
    <dgm:pt modelId="{161C06F9-53C8-409C-A7A6-704013EE7952}">
      <dgm:prSet/>
      <dgm:spPr/>
      <dgm:t>
        <a:bodyPr/>
        <a:lstStyle/>
        <a:p>
          <a:r>
            <a:rPr lang="zh-TW" altLang="zh-TW" b="1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zh-TW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F3E69BE2-CC55-4DB6-9754-BC6EA710F472}" type="parTrans" cxnId="{5D5EAB92-3873-4CA0-874B-204A9E6C0495}">
      <dgm:prSet/>
      <dgm:spPr/>
      <dgm:t>
        <a:bodyPr/>
        <a:lstStyle/>
        <a:p>
          <a:endParaRPr lang="zh-TW" altLang="en-US"/>
        </a:p>
      </dgm:t>
    </dgm:pt>
    <dgm:pt modelId="{F02E4EBC-9069-4DA5-971A-4A796F31FF53}" type="sibTrans" cxnId="{5D5EAB92-3873-4CA0-874B-204A9E6C0495}">
      <dgm:prSet/>
      <dgm:spPr/>
      <dgm:t>
        <a:bodyPr/>
        <a:lstStyle/>
        <a:p>
          <a:endParaRPr lang="zh-TW" altLang="en-US"/>
        </a:p>
      </dgm:t>
    </dgm:pt>
    <dgm:pt modelId="{85218C36-0087-469D-9A5E-3365301AB072}">
      <dgm:prSet custT="1"/>
      <dgm:spPr/>
      <dgm:t>
        <a:bodyPr/>
        <a:lstStyle/>
        <a:p>
          <a:r>
            <a:rPr lang="zh-TW" altLang="zh-TW" sz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公平對待，卻尊重差異，起跑點不同，但終點卻相同，透過互愛的</a:t>
          </a:r>
          <a:r>
            <a:rPr lang="zh-TW" altLang="zh-TW" sz="1200">
              <a:latin typeface="王漢宗細黑體繁" panose="02000500000000000000" pitchFamily="2" charset="-120"/>
              <a:ea typeface="王漢宗細黑體繁" panose="02000500000000000000" pitchFamily="2" charset="-120"/>
            </a:rPr>
            <a:t>過程，互相扶持照顧，拉起每一個需要特別對待的孩子。</a:t>
          </a:r>
          <a:endParaRPr lang="zh-TW" altLang="zh-TW" sz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465FB8-EA2C-4E12-9E6F-59B0BFD16E82}" type="parTrans" cxnId="{6E9F3902-DB28-4D83-9ACF-4684438C2A5E}">
      <dgm:prSet/>
      <dgm:spPr/>
      <dgm:t>
        <a:bodyPr/>
        <a:lstStyle/>
        <a:p>
          <a:endParaRPr lang="zh-TW" altLang="en-US"/>
        </a:p>
      </dgm:t>
    </dgm:pt>
    <dgm:pt modelId="{B0D28153-27B0-442D-BC77-92E8C873F7F5}" type="sibTrans" cxnId="{6E9F3902-DB28-4D83-9ACF-4684438C2A5E}">
      <dgm:prSet/>
      <dgm:spPr/>
      <dgm:t>
        <a:bodyPr/>
        <a:lstStyle/>
        <a:p>
          <a:endParaRPr lang="zh-TW" altLang="en-US"/>
        </a:p>
      </dgm:t>
    </dgm:pt>
    <dgm:pt modelId="{73F00409-BEC5-479B-AE0A-51924F1D9223}" type="pres">
      <dgm:prSet presAssocID="{AD63422B-B660-4AFB-AB0E-993E95416B4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854668-B859-45EC-92F2-909B39EE5CD0}" type="pres">
      <dgm:prSet presAssocID="{D943AAF9-48A7-4199-A461-1C153AF92390}" presName="linNode" presStyleCnt="0"/>
      <dgm:spPr/>
    </dgm:pt>
    <dgm:pt modelId="{08A25235-1AA4-4A40-AB93-9A0D4E7CAE5C}" type="pres">
      <dgm:prSet presAssocID="{D943AAF9-48A7-4199-A461-1C153AF9239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A0406-88C3-497B-8AD7-6656D7BD24AC}" type="pres">
      <dgm:prSet presAssocID="{D943AAF9-48A7-4199-A461-1C153AF9239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36266E-DFF7-4B4A-A4C6-C5908F7D9FA2}" type="pres">
      <dgm:prSet presAssocID="{CB3C19D1-2086-4A08-8981-7ED14B9DA544}" presName="sp" presStyleCnt="0"/>
      <dgm:spPr/>
    </dgm:pt>
    <dgm:pt modelId="{EFCF3431-0820-4D95-8A00-99EB42CD93D4}" type="pres">
      <dgm:prSet presAssocID="{03C57C53-00C9-469C-BAB4-E2205279E9C2}" presName="linNode" presStyleCnt="0"/>
      <dgm:spPr/>
    </dgm:pt>
    <dgm:pt modelId="{D80BDDF1-B180-46BE-938F-031EF55C3CEA}" type="pres">
      <dgm:prSet presAssocID="{03C57C53-00C9-469C-BAB4-E2205279E9C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FC35E5-A520-44E3-9568-C145AA1B1450}" type="pres">
      <dgm:prSet presAssocID="{03C57C53-00C9-469C-BAB4-E2205279E9C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5D8B46-9127-43B3-AAAB-0178E22FD88F}" type="pres">
      <dgm:prSet presAssocID="{ED80F6A1-3E4E-4D52-BDDA-177EDE273B05}" presName="sp" presStyleCnt="0"/>
      <dgm:spPr/>
    </dgm:pt>
    <dgm:pt modelId="{3E0BDF06-874D-4B10-B1F6-069CF618D706}" type="pres">
      <dgm:prSet presAssocID="{CED938F2-0AB2-442A-9C56-33D9E261F61F}" presName="linNode" presStyleCnt="0"/>
      <dgm:spPr/>
    </dgm:pt>
    <dgm:pt modelId="{D5B37B55-9F26-4143-848E-A79362723767}" type="pres">
      <dgm:prSet presAssocID="{CED938F2-0AB2-442A-9C56-33D9E261F61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C7A6E2-A287-40DC-A68A-9259BB7D3A2A}" type="pres">
      <dgm:prSet presAssocID="{CED938F2-0AB2-442A-9C56-33D9E261F61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782057-382F-4177-8610-831CD4054306}" type="pres">
      <dgm:prSet presAssocID="{81F9D5D8-EEC2-40FB-BAB6-59706BA8D8BC}" presName="sp" presStyleCnt="0"/>
      <dgm:spPr/>
    </dgm:pt>
    <dgm:pt modelId="{5346A0A4-6C0C-481D-A7BF-F040B2AFFCB7}" type="pres">
      <dgm:prSet presAssocID="{5897FCB9-3C17-4D4B-A09D-3DE577E6B6BE}" presName="linNode" presStyleCnt="0"/>
      <dgm:spPr/>
    </dgm:pt>
    <dgm:pt modelId="{546B6517-2749-4295-8D7C-438659D99C34}" type="pres">
      <dgm:prSet presAssocID="{5897FCB9-3C17-4D4B-A09D-3DE577E6B6B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7CC2C7-4FB1-468E-9CB5-FBB900ED4A95}" type="pres">
      <dgm:prSet presAssocID="{5897FCB9-3C17-4D4B-A09D-3DE577E6B6B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D55019-298D-459E-AD4C-70577FC606DC}" type="pres">
      <dgm:prSet presAssocID="{459AF37A-9272-45B3-B642-E7143659F0D4}" presName="sp" presStyleCnt="0"/>
      <dgm:spPr/>
    </dgm:pt>
    <dgm:pt modelId="{E7F5C97A-8F42-4EA9-AC2F-5C363D346C60}" type="pres">
      <dgm:prSet presAssocID="{161C06F9-53C8-409C-A7A6-704013EE7952}" presName="linNode" presStyleCnt="0"/>
      <dgm:spPr/>
    </dgm:pt>
    <dgm:pt modelId="{9C0D7CD3-9E1A-48F3-8A89-14D71CD68825}" type="pres">
      <dgm:prSet presAssocID="{161C06F9-53C8-409C-A7A6-704013EE795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4909D4-04F5-4809-8AAC-12A4278CC93A}" type="pres">
      <dgm:prSet presAssocID="{161C06F9-53C8-409C-A7A6-704013EE795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BE9C28-7CA4-4303-B653-193465C034C5}" type="presOf" srcId="{CED938F2-0AB2-442A-9C56-33D9E261F61F}" destId="{D5B37B55-9F26-4143-848E-A79362723767}" srcOrd="0" destOrd="0" presId="urn:microsoft.com/office/officeart/2005/8/layout/vList5"/>
    <dgm:cxn modelId="{0FF47F30-B4F3-464C-9D93-96D3E9B62ADA}" type="presOf" srcId="{D943AAF9-48A7-4199-A461-1C153AF92390}" destId="{08A25235-1AA4-4A40-AB93-9A0D4E7CAE5C}" srcOrd="0" destOrd="0" presId="urn:microsoft.com/office/officeart/2005/8/layout/vList5"/>
    <dgm:cxn modelId="{F70D1F0E-1590-47F8-B687-F32B117A53B6}" type="presOf" srcId="{92B0E779-1678-44AA-AA8F-C2213C5CD319}" destId="{507A0406-88C3-497B-8AD7-6656D7BD24AC}" srcOrd="0" destOrd="0" presId="urn:microsoft.com/office/officeart/2005/8/layout/vList5"/>
    <dgm:cxn modelId="{D4ED6739-70D0-4F6E-B5FA-1399C653416B}" type="presOf" srcId="{09E13E91-E690-44FC-B350-4EEBE48D8ADE}" destId="{34C7A6E2-A287-40DC-A68A-9259BB7D3A2A}" srcOrd="0" destOrd="0" presId="urn:microsoft.com/office/officeart/2005/8/layout/vList5"/>
    <dgm:cxn modelId="{1A6D119E-B950-49A2-B19C-2E833653BEC3}" type="presOf" srcId="{161C06F9-53C8-409C-A7A6-704013EE7952}" destId="{9C0D7CD3-9E1A-48F3-8A89-14D71CD68825}" srcOrd="0" destOrd="0" presId="urn:microsoft.com/office/officeart/2005/8/layout/vList5"/>
    <dgm:cxn modelId="{0D4437D1-F2E0-49AC-B05B-226B9721D92B}" srcId="{AD63422B-B660-4AFB-AB0E-993E95416B41}" destId="{D943AAF9-48A7-4199-A461-1C153AF92390}" srcOrd="0" destOrd="0" parTransId="{0AB0275C-7F1F-4C37-8E30-37E7331444FF}" sibTransId="{CB3C19D1-2086-4A08-8981-7ED14B9DA544}"/>
    <dgm:cxn modelId="{9B331B43-D111-4AF2-ACF4-6B8A7A5873C5}" type="presOf" srcId="{85218C36-0087-469D-9A5E-3365301AB072}" destId="{224909D4-04F5-4809-8AAC-12A4278CC93A}" srcOrd="0" destOrd="0" presId="urn:microsoft.com/office/officeart/2005/8/layout/vList5"/>
    <dgm:cxn modelId="{3D1AD814-DF07-4C71-8D3F-E465CDFBD7F4}" type="presOf" srcId="{8F59F45E-0F4A-4435-9010-28362B12EEAF}" destId="{CEFC35E5-A520-44E3-9568-C145AA1B1450}" srcOrd="0" destOrd="0" presId="urn:microsoft.com/office/officeart/2005/8/layout/vList5"/>
    <dgm:cxn modelId="{8FA05B95-F933-4BEF-B23B-766C3E592E8B}" srcId="{AD63422B-B660-4AFB-AB0E-993E95416B41}" destId="{5897FCB9-3C17-4D4B-A09D-3DE577E6B6BE}" srcOrd="3" destOrd="0" parTransId="{CA837468-CA1E-4B76-9237-A7CB02D1F0D8}" sibTransId="{459AF37A-9272-45B3-B642-E7143659F0D4}"/>
    <dgm:cxn modelId="{F066322B-FB74-4DB6-90CF-3525D62D4079}" srcId="{CED938F2-0AB2-442A-9C56-33D9E261F61F}" destId="{09E13E91-E690-44FC-B350-4EEBE48D8ADE}" srcOrd="0" destOrd="0" parTransId="{2F2388EF-C63F-496B-A28F-5E42837C78B5}" sibTransId="{E4AA9E34-ADB1-4558-8D71-DCC9EA790BF0}"/>
    <dgm:cxn modelId="{EDEA1E61-76F8-4294-802F-D586B20A4175}" type="presOf" srcId="{5897FCB9-3C17-4D4B-A09D-3DE577E6B6BE}" destId="{546B6517-2749-4295-8D7C-438659D99C34}" srcOrd="0" destOrd="0" presId="urn:microsoft.com/office/officeart/2005/8/layout/vList5"/>
    <dgm:cxn modelId="{8F2F1D8A-9376-44C2-87C6-5B4AB49A0C4D}" srcId="{03C57C53-00C9-469C-BAB4-E2205279E9C2}" destId="{8F59F45E-0F4A-4435-9010-28362B12EEAF}" srcOrd="0" destOrd="0" parTransId="{D3B2FF0B-7920-45B0-BDF4-BF93B8304CF7}" sibTransId="{C127BEB3-7BED-49F9-BACD-A48411ABEA4F}"/>
    <dgm:cxn modelId="{BE322962-398E-49B3-8662-88CCC325633C}" type="presOf" srcId="{03C57C53-00C9-469C-BAB4-E2205279E9C2}" destId="{D80BDDF1-B180-46BE-938F-031EF55C3CEA}" srcOrd="0" destOrd="0" presId="urn:microsoft.com/office/officeart/2005/8/layout/vList5"/>
    <dgm:cxn modelId="{6E9F3902-DB28-4D83-9ACF-4684438C2A5E}" srcId="{161C06F9-53C8-409C-A7A6-704013EE7952}" destId="{85218C36-0087-469D-9A5E-3365301AB072}" srcOrd="0" destOrd="0" parTransId="{63465FB8-EA2C-4E12-9E6F-59B0BFD16E82}" sibTransId="{B0D28153-27B0-442D-BC77-92E8C873F7F5}"/>
    <dgm:cxn modelId="{5B913215-C852-4245-8642-1D10F6C627EB}" srcId="{AD63422B-B660-4AFB-AB0E-993E95416B41}" destId="{CED938F2-0AB2-442A-9C56-33D9E261F61F}" srcOrd="2" destOrd="0" parTransId="{54A057BC-ADF3-4B3F-8A03-AF0EED4280C6}" sibTransId="{81F9D5D8-EEC2-40FB-BAB6-59706BA8D8BC}"/>
    <dgm:cxn modelId="{C2E4AB45-7D13-4658-BB4E-7792AE7FCCAD}" srcId="{D943AAF9-48A7-4199-A461-1C153AF92390}" destId="{92B0E779-1678-44AA-AA8F-C2213C5CD319}" srcOrd="0" destOrd="0" parTransId="{3C26E697-9CD4-40E0-9041-732F27A1CA9B}" sibTransId="{405F5DA3-B772-4A5A-B1F3-EBF0EB5FB393}"/>
    <dgm:cxn modelId="{F99E461D-EDBA-4311-A33F-A2068775BEC6}" srcId="{AD63422B-B660-4AFB-AB0E-993E95416B41}" destId="{03C57C53-00C9-469C-BAB4-E2205279E9C2}" srcOrd="1" destOrd="0" parTransId="{09DD46E8-9DF4-483D-A4E9-A219DC9B2514}" sibTransId="{ED80F6A1-3E4E-4D52-BDDA-177EDE273B05}"/>
    <dgm:cxn modelId="{5D5EAB92-3873-4CA0-874B-204A9E6C0495}" srcId="{AD63422B-B660-4AFB-AB0E-993E95416B41}" destId="{161C06F9-53C8-409C-A7A6-704013EE7952}" srcOrd="4" destOrd="0" parTransId="{F3E69BE2-CC55-4DB6-9754-BC6EA710F472}" sibTransId="{F02E4EBC-9069-4DA5-971A-4A796F31FF53}"/>
    <dgm:cxn modelId="{D74C7791-460A-4E1C-A1D5-3101F6C06BF6}" type="presOf" srcId="{AD63422B-B660-4AFB-AB0E-993E95416B41}" destId="{73F00409-BEC5-479B-AE0A-51924F1D9223}" srcOrd="0" destOrd="0" presId="urn:microsoft.com/office/officeart/2005/8/layout/vList5"/>
    <dgm:cxn modelId="{DAE29FFB-C830-4F13-B024-A31984A16833}" srcId="{5897FCB9-3C17-4D4B-A09D-3DE577E6B6BE}" destId="{659CCD88-EA39-4675-85E4-07FEFBAF1258}" srcOrd="0" destOrd="0" parTransId="{8BC08AC2-2B91-482B-AB10-2A77C7814784}" sibTransId="{65D7E693-4E87-419A-B727-3F57C8AFBDA6}"/>
    <dgm:cxn modelId="{8F068661-60CA-441D-810F-1C7F9A9E8640}" type="presOf" srcId="{659CCD88-EA39-4675-85E4-07FEFBAF1258}" destId="{577CC2C7-4FB1-468E-9CB5-FBB900ED4A95}" srcOrd="0" destOrd="0" presId="urn:microsoft.com/office/officeart/2005/8/layout/vList5"/>
    <dgm:cxn modelId="{B66412D4-96A7-4943-89C6-AE75669C8517}" type="presParOf" srcId="{73F00409-BEC5-479B-AE0A-51924F1D9223}" destId="{0B854668-B859-45EC-92F2-909B39EE5CD0}" srcOrd="0" destOrd="0" presId="urn:microsoft.com/office/officeart/2005/8/layout/vList5"/>
    <dgm:cxn modelId="{DC6A1D93-2512-4C04-99D1-942CC0402AB3}" type="presParOf" srcId="{0B854668-B859-45EC-92F2-909B39EE5CD0}" destId="{08A25235-1AA4-4A40-AB93-9A0D4E7CAE5C}" srcOrd="0" destOrd="0" presId="urn:microsoft.com/office/officeart/2005/8/layout/vList5"/>
    <dgm:cxn modelId="{E99C3603-C080-447E-A5D8-27824ADD3569}" type="presParOf" srcId="{0B854668-B859-45EC-92F2-909B39EE5CD0}" destId="{507A0406-88C3-497B-8AD7-6656D7BD24AC}" srcOrd="1" destOrd="0" presId="urn:microsoft.com/office/officeart/2005/8/layout/vList5"/>
    <dgm:cxn modelId="{B1B7D7C9-EC6A-4DF2-9BFD-DE7D4D017199}" type="presParOf" srcId="{73F00409-BEC5-479B-AE0A-51924F1D9223}" destId="{CD36266E-DFF7-4B4A-A4C6-C5908F7D9FA2}" srcOrd="1" destOrd="0" presId="urn:microsoft.com/office/officeart/2005/8/layout/vList5"/>
    <dgm:cxn modelId="{FAD93696-AD45-4FE3-9F26-CE702C0644AE}" type="presParOf" srcId="{73F00409-BEC5-479B-AE0A-51924F1D9223}" destId="{EFCF3431-0820-4D95-8A00-99EB42CD93D4}" srcOrd="2" destOrd="0" presId="urn:microsoft.com/office/officeart/2005/8/layout/vList5"/>
    <dgm:cxn modelId="{FAECED32-9AF9-4EBA-9578-02487F66A257}" type="presParOf" srcId="{EFCF3431-0820-4D95-8A00-99EB42CD93D4}" destId="{D80BDDF1-B180-46BE-938F-031EF55C3CEA}" srcOrd="0" destOrd="0" presId="urn:microsoft.com/office/officeart/2005/8/layout/vList5"/>
    <dgm:cxn modelId="{CA9711E7-195F-4996-9BF5-4487A67B9CB5}" type="presParOf" srcId="{EFCF3431-0820-4D95-8A00-99EB42CD93D4}" destId="{CEFC35E5-A520-44E3-9568-C145AA1B1450}" srcOrd="1" destOrd="0" presId="urn:microsoft.com/office/officeart/2005/8/layout/vList5"/>
    <dgm:cxn modelId="{A6426F36-4DF5-4645-B5DD-F096414B5E5C}" type="presParOf" srcId="{73F00409-BEC5-479B-AE0A-51924F1D9223}" destId="{135D8B46-9127-43B3-AAAB-0178E22FD88F}" srcOrd="3" destOrd="0" presId="urn:microsoft.com/office/officeart/2005/8/layout/vList5"/>
    <dgm:cxn modelId="{421953C8-CEB0-4009-9A3D-A5FF38DA12A1}" type="presParOf" srcId="{73F00409-BEC5-479B-AE0A-51924F1D9223}" destId="{3E0BDF06-874D-4B10-B1F6-069CF618D706}" srcOrd="4" destOrd="0" presId="urn:microsoft.com/office/officeart/2005/8/layout/vList5"/>
    <dgm:cxn modelId="{8CBA9B6B-D2FF-41F1-B9DB-AFE0A8D968EE}" type="presParOf" srcId="{3E0BDF06-874D-4B10-B1F6-069CF618D706}" destId="{D5B37B55-9F26-4143-848E-A79362723767}" srcOrd="0" destOrd="0" presId="urn:microsoft.com/office/officeart/2005/8/layout/vList5"/>
    <dgm:cxn modelId="{6B7F1D14-2960-4594-81F7-0A696AD25772}" type="presParOf" srcId="{3E0BDF06-874D-4B10-B1F6-069CF618D706}" destId="{34C7A6E2-A287-40DC-A68A-9259BB7D3A2A}" srcOrd="1" destOrd="0" presId="urn:microsoft.com/office/officeart/2005/8/layout/vList5"/>
    <dgm:cxn modelId="{1FA3604B-84B5-41AE-9BD4-AB67292B59F1}" type="presParOf" srcId="{73F00409-BEC5-479B-AE0A-51924F1D9223}" destId="{09782057-382F-4177-8610-831CD4054306}" srcOrd="5" destOrd="0" presId="urn:microsoft.com/office/officeart/2005/8/layout/vList5"/>
    <dgm:cxn modelId="{3718255E-4B1C-476F-BB5E-EE8B9F6BB7AC}" type="presParOf" srcId="{73F00409-BEC5-479B-AE0A-51924F1D9223}" destId="{5346A0A4-6C0C-481D-A7BF-F040B2AFFCB7}" srcOrd="6" destOrd="0" presId="urn:microsoft.com/office/officeart/2005/8/layout/vList5"/>
    <dgm:cxn modelId="{F3BBE273-789A-483B-A7DD-24A0CA3B3C9F}" type="presParOf" srcId="{5346A0A4-6C0C-481D-A7BF-F040B2AFFCB7}" destId="{546B6517-2749-4295-8D7C-438659D99C34}" srcOrd="0" destOrd="0" presId="urn:microsoft.com/office/officeart/2005/8/layout/vList5"/>
    <dgm:cxn modelId="{1309728A-048F-4BC8-8498-1831A54812CF}" type="presParOf" srcId="{5346A0A4-6C0C-481D-A7BF-F040B2AFFCB7}" destId="{577CC2C7-4FB1-468E-9CB5-FBB900ED4A95}" srcOrd="1" destOrd="0" presId="urn:microsoft.com/office/officeart/2005/8/layout/vList5"/>
    <dgm:cxn modelId="{769D54C7-AF3A-4CA4-B8E5-8FAC53F98CED}" type="presParOf" srcId="{73F00409-BEC5-479B-AE0A-51924F1D9223}" destId="{D8D55019-298D-459E-AD4C-70577FC606DC}" srcOrd="7" destOrd="0" presId="urn:microsoft.com/office/officeart/2005/8/layout/vList5"/>
    <dgm:cxn modelId="{87E5FD87-71A9-4D6C-B37B-603E0913C0DB}" type="presParOf" srcId="{73F00409-BEC5-479B-AE0A-51924F1D9223}" destId="{E7F5C97A-8F42-4EA9-AC2F-5C363D346C60}" srcOrd="8" destOrd="0" presId="urn:microsoft.com/office/officeart/2005/8/layout/vList5"/>
    <dgm:cxn modelId="{B93B8F06-CEC1-4C2E-BC19-5A4118B62B17}" type="presParOf" srcId="{E7F5C97A-8F42-4EA9-AC2F-5C363D346C60}" destId="{9C0D7CD3-9E1A-48F3-8A89-14D71CD68825}" srcOrd="0" destOrd="0" presId="urn:microsoft.com/office/officeart/2005/8/layout/vList5"/>
    <dgm:cxn modelId="{BF266761-6B42-4ABA-AE29-4F1C0F259FEA}" type="presParOf" srcId="{E7F5C97A-8F42-4EA9-AC2F-5C363D346C60}" destId="{224909D4-04F5-4809-8AAC-12A4278CC9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/>
      <dgm:spPr/>
      <dgm:t>
        <a:bodyPr/>
        <a:lstStyle/>
        <a:p>
          <a:r>
            <a:rPr lang="zh-TW" altLang="en-US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083BC0-410C-4229-A3EC-5ABA36C37739}" type="presOf" srcId="{CC44D852-61ED-44E8-BE3E-7EEC775F019C}" destId="{A8A3B077-4BDE-456A-A290-D7956183F3F2}" srcOrd="0" destOrd="0" presId="urn:microsoft.com/office/officeart/2005/8/layout/venn3"/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C2DD84D4-AE37-44C1-A5A9-BF9CF2180E83}" type="presOf" srcId="{636B08E7-92CA-4913-9B11-13623B96E953}" destId="{021F695D-5485-48FB-95D3-4A9C0BF3E546}" srcOrd="0" destOrd="0" presId="urn:microsoft.com/office/officeart/2005/8/layout/venn3"/>
    <dgm:cxn modelId="{115B8867-7357-445C-9F33-A82978A76FFC}" type="presOf" srcId="{0127DBFD-4698-4394-8593-D002B9DE0D80}" destId="{538D3923-7BCA-4452-B645-06F21E528F94}" srcOrd="0" destOrd="0" presId="urn:microsoft.com/office/officeart/2005/8/layout/venn3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DAD486C3-13C8-476D-8488-E9510FFA1A32}" type="presOf" srcId="{9ABACB03-6EC9-4925-A93D-C1B0B11E76AE}" destId="{740B84F4-198B-495B-91C0-3ACEB516C5B1}" srcOrd="0" destOrd="0" presId="urn:microsoft.com/office/officeart/2005/8/layout/venn3"/>
    <dgm:cxn modelId="{5F85E08C-2904-4145-9350-D35BFA733270}" type="presOf" srcId="{FE8D45B8-B48A-4BB7-BB55-E9B190AA3EC6}" destId="{D3690D0F-8AEA-4B69-A52E-9B514BB4D908}" srcOrd="0" destOrd="0" presId="urn:microsoft.com/office/officeart/2005/8/layout/venn3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22B7C238-6C3E-4D7E-AA1B-5CEBBACFCC8F}" type="presOf" srcId="{C85644B8-EB3E-4124-897D-789E6B245FE3}" destId="{0989D54B-139C-4985-90C7-16E14588500B}" srcOrd="0" destOrd="0" presId="urn:microsoft.com/office/officeart/2005/8/layout/venn3"/>
    <dgm:cxn modelId="{06E11AA4-D1EA-41F8-B09D-7B21084545BC}" type="presParOf" srcId="{740B84F4-198B-495B-91C0-3ACEB516C5B1}" destId="{D3690D0F-8AEA-4B69-A52E-9B514BB4D908}" srcOrd="0" destOrd="0" presId="urn:microsoft.com/office/officeart/2005/8/layout/venn3"/>
    <dgm:cxn modelId="{1EF261A2-3669-42D5-AEB1-48C3ED1E77A4}" type="presParOf" srcId="{740B84F4-198B-495B-91C0-3ACEB516C5B1}" destId="{625CFC6B-5A0F-480D-8B5E-7C8DDC321E47}" srcOrd="1" destOrd="0" presId="urn:microsoft.com/office/officeart/2005/8/layout/venn3"/>
    <dgm:cxn modelId="{C0486FD4-BEDC-451A-B2EE-CF3EF4B8152B}" type="presParOf" srcId="{740B84F4-198B-495B-91C0-3ACEB516C5B1}" destId="{538D3923-7BCA-4452-B645-06F21E528F94}" srcOrd="2" destOrd="0" presId="urn:microsoft.com/office/officeart/2005/8/layout/venn3"/>
    <dgm:cxn modelId="{407759E4-89F7-49BD-9495-FFD8956BAB25}" type="presParOf" srcId="{740B84F4-198B-495B-91C0-3ACEB516C5B1}" destId="{12E1ABB7-7D98-42D0-B5A6-E422F3E4F820}" srcOrd="3" destOrd="0" presId="urn:microsoft.com/office/officeart/2005/8/layout/venn3"/>
    <dgm:cxn modelId="{5924F55A-7C85-4C4B-8EEE-D0810DAFB000}" type="presParOf" srcId="{740B84F4-198B-495B-91C0-3ACEB516C5B1}" destId="{A8A3B077-4BDE-456A-A290-D7956183F3F2}" srcOrd="4" destOrd="0" presId="urn:microsoft.com/office/officeart/2005/8/layout/venn3"/>
    <dgm:cxn modelId="{86146BBA-BF09-471B-8CD8-D59DEBAD80E6}" type="presParOf" srcId="{740B84F4-198B-495B-91C0-3ACEB516C5B1}" destId="{40D7EBC9-305D-4088-9E73-17D0E1B2F1B3}" srcOrd="5" destOrd="0" presId="urn:microsoft.com/office/officeart/2005/8/layout/venn3"/>
    <dgm:cxn modelId="{526C8C2F-F66E-4AAD-996F-2C84BAB1A677}" type="presParOf" srcId="{740B84F4-198B-495B-91C0-3ACEB516C5B1}" destId="{021F695D-5485-48FB-95D3-4A9C0BF3E546}" srcOrd="6" destOrd="0" presId="urn:microsoft.com/office/officeart/2005/8/layout/venn3"/>
    <dgm:cxn modelId="{ED46EE6F-A289-4131-A3E3-DCCF42444C77}" type="presParOf" srcId="{740B84F4-198B-495B-91C0-3ACEB516C5B1}" destId="{22CBFC42-43E3-4147-9BD0-97A3FA7C94B7}" srcOrd="7" destOrd="0" presId="urn:microsoft.com/office/officeart/2005/8/layout/venn3"/>
    <dgm:cxn modelId="{AC800659-C188-4215-8B47-80DB805810CA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/>
      <dgm:spPr/>
      <dgm:t>
        <a:bodyPr/>
        <a:lstStyle/>
        <a:p>
          <a:r>
            <a:rPr lang="zh-TW" altLang="en-US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083BC0-410C-4229-A3EC-5ABA36C37739}" type="presOf" srcId="{CC44D852-61ED-44E8-BE3E-7EEC775F019C}" destId="{A8A3B077-4BDE-456A-A290-D7956183F3F2}" srcOrd="0" destOrd="0" presId="urn:microsoft.com/office/officeart/2005/8/layout/venn3"/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C2DD84D4-AE37-44C1-A5A9-BF9CF2180E83}" type="presOf" srcId="{636B08E7-92CA-4913-9B11-13623B96E953}" destId="{021F695D-5485-48FB-95D3-4A9C0BF3E546}" srcOrd="0" destOrd="0" presId="urn:microsoft.com/office/officeart/2005/8/layout/venn3"/>
    <dgm:cxn modelId="{115B8867-7357-445C-9F33-A82978A76FFC}" type="presOf" srcId="{0127DBFD-4698-4394-8593-D002B9DE0D80}" destId="{538D3923-7BCA-4452-B645-06F21E528F94}" srcOrd="0" destOrd="0" presId="urn:microsoft.com/office/officeart/2005/8/layout/venn3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DAD486C3-13C8-476D-8488-E9510FFA1A32}" type="presOf" srcId="{9ABACB03-6EC9-4925-A93D-C1B0B11E76AE}" destId="{740B84F4-198B-495B-91C0-3ACEB516C5B1}" srcOrd="0" destOrd="0" presId="urn:microsoft.com/office/officeart/2005/8/layout/venn3"/>
    <dgm:cxn modelId="{5F85E08C-2904-4145-9350-D35BFA733270}" type="presOf" srcId="{FE8D45B8-B48A-4BB7-BB55-E9B190AA3EC6}" destId="{D3690D0F-8AEA-4B69-A52E-9B514BB4D908}" srcOrd="0" destOrd="0" presId="urn:microsoft.com/office/officeart/2005/8/layout/venn3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22B7C238-6C3E-4D7E-AA1B-5CEBBACFCC8F}" type="presOf" srcId="{C85644B8-EB3E-4124-897D-789E6B245FE3}" destId="{0989D54B-139C-4985-90C7-16E14588500B}" srcOrd="0" destOrd="0" presId="urn:microsoft.com/office/officeart/2005/8/layout/venn3"/>
    <dgm:cxn modelId="{06E11AA4-D1EA-41F8-B09D-7B21084545BC}" type="presParOf" srcId="{740B84F4-198B-495B-91C0-3ACEB516C5B1}" destId="{D3690D0F-8AEA-4B69-A52E-9B514BB4D908}" srcOrd="0" destOrd="0" presId="urn:microsoft.com/office/officeart/2005/8/layout/venn3"/>
    <dgm:cxn modelId="{1EF261A2-3669-42D5-AEB1-48C3ED1E77A4}" type="presParOf" srcId="{740B84F4-198B-495B-91C0-3ACEB516C5B1}" destId="{625CFC6B-5A0F-480D-8B5E-7C8DDC321E47}" srcOrd="1" destOrd="0" presId="urn:microsoft.com/office/officeart/2005/8/layout/venn3"/>
    <dgm:cxn modelId="{C0486FD4-BEDC-451A-B2EE-CF3EF4B8152B}" type="presParOf" srcId="{740B84F4-198B-495B-91C0-3ACEB516C5B1}" destId="{538D3923-7BCA-4452-B645-06F21E528F94}" srcOrd="2" destOrd="0" presId="urn:microsoft.com/office/officeart/2005/8/layout/venn3"/>
    <dgm:cxn modelId="{407759E4-89F7-49BD-9495-FFD8956BAB25}" type="presParOf" srcId="{740B84F4-198B-495B-91C0-3ACEB516C5B1}" destId="{12E1ABB7-7D98-42D0-B5A6-E422F3E4F820}" srcOrd="3" destOrd="0" presId="urn:microsoft.com/office/officeart/2005/8/layout/venn3"/>
    <dgm:cxn modelId="{5924F55A-7C85-4C4B-8EEE-D0810DAFB000}" type="presParOf" srcId="{740B84F4-198B-495B-91C0-3ACEB516C5B1}" destId="{A8A3B077-4BDE-456A-A290-D7956183F3F2}" srcOrd="4" destOrd="0" presId="urn:microsoft.com/office/officeart/2005/8/layout/venn3"/>
    <dgm:cxn modelId="{86146BBA-BF09-471B-8CD8-D59DEBAD80E6}" type="presParOf" srcId="{740B84F4-198B-495B-91C0-3ACEB516C5B1}" destId="{40D7EBC9-305D-4088-9E73-17D0E1B2F1B3}" srcOrd="5" destOrd="0" presId="urn:microsoft.com/office/officeart/2005/8/layout/venn3"/>
    <dgm:cxn modelId="{526C8C2F-F66E-4AAD-996F-2C84BAB1A677}" type="presParOf" srcId="{740B84F4-198B-495B-91C0-3ACEB516C5B1}" destId="{021F695D-5485-48FB-95D3-4A9C0BF3E546}" srcOrd="6" destOrd="0" presId="urn:microsoft.com/office/officeart/2005/8/layout/venn3"/>
    <dgm:cxn modelId="{ED46EE6F-A289-4131-A3E3-DCCF42444C77}" type="presParOf" srcId="{740B84F4-198B-495B-91C0-3ACEB516C5B1}" destId="{22CBFC42-43E3-4147-9BD0-97A3FA7C94B7}" srcOrd="7" destOrd="0" presId="urn:microsoft.com/office/officeart/2005/8/layout/venn3"/>
    <dgm:cxn modelId="{AC800659-C188-4215-8B47-80DB805810CA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/>
      <dgm:spPr/>
      <dgm:t>
        <a:bodyPr/>
        <a:lstStyle/>
        <a:p>
          <a:r>
            <a:rPr lang="zh-TW" altLang="en-US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083BC0-410C-4229-A3EC-5ABA36C37739}" type="presOf" srcId="{CC44D852-61ED-44E8-BE3E-7EEC775F019C}" destId="{A8A3B077-4BDE-456A-A290-D7956183F3F2}" srcOrd="0" destOrd="0" presId="urn:microsoft.com/office/officeart/2005/8/layout/venn3"/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C2DD84D4-AE37-44C1-A5A9-BF9CF2180E83}" type="presOf" srcId="{636B08E7-92CA-4913-9B11-13623B96E953}" destId="{021F695D-5485-48FB-95D3-4A9C0BF3E546}" srcOrd="0" destOrd="0" presId="urn:microsoft.com/office/officeart/2005/8/layout/venn3"/>
    <dgm:cxn modelId="{115B8867-7357-445C-9F33-A82978A76FFC}" type="presOf" srcId="{0127DBFD-4698-4394-8593-D002B9DE0D80}" destId="{538D3923-7BCA-4452-B645-06F21E528F94}" srcOrd="0" destOrd="0" presId="urn:microsoft.com/office/officeart/2005/8/layout/venn3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DAD486C3-13C8-476D-8488-E9510FFA1A32}" type="presOf" srcId="{9ABACB03-6EC9-4925-A93D-C1B0B11E76AE}" destId="{740B84F4-198B-495B-91C0-3ACEB516C5B1}" srcOrd="0" destOrd="0" presId="urn:microsoft.com/office/officeart/2005/8/layout/venn3"/>
    <dgm:cxn modelId="{5F85E08C-2904-4145-9350-D35BFA733270}" type="presOf" srcId="{FE8D45B8-B48A-4BB7-BB55-E9B190AA3EC6}" destId="{D3690D0F-8AEA-4B69-A52E-9B514BB4D908}" srcOrd="0" destOrd="0" presId="urn:microsoft.com/office/officeart/2005/8/layout/venn3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22B7C238-6C3E-4D7E-AA1B-5CEBBACFCC8F}" type="presOf" srcId="{C85644B8-EB3E-4124-897D-789E6B245FE3}" destId="{0989D54B-139C-4985-90C7-16E14588500B}" srcOrd="0" destOrd="0" presId="urn:microsoft.com/office/officeart/2005/8/layout/venn3"/>
    <dgm:cxn modelId="{06E11AA4-D1EA-41F8-B09D-7B21084545BC}" type="presParOf" srcId="{740B84F4-198B-495B-91C0-3ACEB516C5B1}" destId="{D3690D0F-8AEA-4B69-A52E-9B514BB4D908}" srcOrd="0" destOrd="0" presId="urn:microsoft.com/office/officeart/2005/8/layout/venn3"/>
    <dgm:cxn modelId="{1EF261A2-3669-42D5-AEB1-48C3ED1E77A4}" type="presParOf" srcId="{740B84F4-198B-495B-91C0-3ACEB516C5B1}" destId="{625CFC6B-5A0F-480D-8B5E-7C8DDC321E47}" srcOrd="1" destOrd="0" presId="urn:microsoft.com/office/officeart/2005/8/layout/venn3"/>
    <dgm:cxn modelId="{C0486FD4-BEDC-451A-B2EE-CF3EF4B8152B}" type="presParOf" srcId="{740B84F4-198B-495B-91C0-3ACEB516C5B1}" destId="{538D3923-7BCA-4452-B645-06F21E528F94}" srcOrd="2" destOrd="0" presId="urn:microsoft.com/office/officeart/2005/8/layout/venn3"/>
    <dgm:cxn modelId="{407759E4-89F7-49BD-9495-FFD8956BAB25}" type="presParOf" srcId="{740B84F4-198B-495B-91C0-3ACEB516C5B1}" destId="{12E1ABB7-7D98-42D0-B5A6-E422F3E4F820}" srcOrd="3" destOrd="0" presId="urn:microsoft.com/office/officeart/2005/8/layout/venn3"/>
    <dgm:cxn modelId="{5924F55A-7C85-4C4B-8EEE-D0810DAFB000}" type="presParOf" srcId="{740B84F4-198B-495B-91C0-3ACEB516C5B1}" destId="{A8A3B077-4BDE-456A-A290-D7956183F3F2}" srcOrd="4" destOrd="0" presId="urn:microsoft.com/office/officeart/2005/8/layout/venn3"/>
    <dgm:cxn modelId="{86146BBA-BF09-471B-8CD8-D59DEBAD80E6}" type="presParOf" srcId="{740B84F4-198B-495B-91C0-3ACEB516C5B1}" destId="{40D7EBC9-305D-4088-9E73-17D0E1B2F1B3}" srcOrd="5" destOrd="0" presId="urn:microsoft.com/office/officeart/2005/8/layout/venn3"/>
    <dgm:cxn modelId="{526C8C2F-F66E-4AAD-996F-2C84BAB1A677}" type="presParOf" srcId="{740B84F4-198B-495B-91C0-3ACEB516C5B1}" destId="{021F695D-5485-48FB-95D3-4A9C0BF3E546}" srcOrd="6" destOrd="0" presId="urn:microsoft.com/office/officeart/2005/8/layout/venn3"/>
    <dgm:cxn modelId="{ED46EE6F-A289-4131-A3E3-DCCF42444C77}" type="presParOf" srcId="{740B84F4-198B-495B-91C0-3ACEB516C5B1}" destId="{22CBFC42-43E3-4147-9BD0-97A3FA7C94B7}" srcOrd="7" destOrd="0" presId="urn:microsoft.com/office/officeart/2005/8/layout/venn3"/>
    <dgm:cxn modelId="{AC800659-C188-4215-8B47-80DB805810CA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D3A0A0-ACF7-4974-8393-F9BE9933D5AB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46FB6AF-D859-4EFE-8E15-AD513EE1776D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特權</a:t>
          </a:r>
        </a:p>
      </dgm:t>
    </dgm:pt>
    <dgm:pt modelId="{9C5D21FF-2820-4EA0-B061-F468C423563F}" type="parTrans" cxnId="{533B23B3-6814-4BDD-9E9E-C9BE2C29D03F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8017908-4D78-4850-BA6F-E4A3B9EF1A3C}" type="sibTrans" cxnId="{533B23B3-6814-4BDD-9E9E-C9BE2C29D03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64A179F-3DD3-4667-B5AC-968F7F5CFD60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愛</a:t>
          </a:r>
        </a:p>
      </dgm:t>
    </dgm:pt>
    <dgm:pt modelId="{C0EA866F-B022-4D31-8171-B2C9A9117550}" type="parTrans" cxnId="{39B663FB-798C-4F55-94FC-A3B38A14E00A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01D8880-3FE1-4426-B427-2D0ED5D23D48}" type="sibTrans" cxnId="{39B663FB-798C-4F55-94FC-A3B38A14E00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1DDE0F2-F11B-41F8-8162-5A293B9ACF61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機會</a:t>
          </a:r>
        </a:p>
      </dgm:t>
    </dgm:pt>
    <dgm:pt modelId="{4FC26EEF-E433-4F8E-9A4C-529F4C6B598F}" type="parTrans" cxnId="{BAE78E57-084D-46C2-8C58-7023B0DEE34E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EEF5164D-9252-4FF8-AF61-FF95FA8D8A20}" type="sibTrans" cxnId="{BAE78E57-084D-46C2-8C58-7023B0DEE34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4B71D80-94DB-43F9-8804-AE9CC2BA5366}" type="pres">
      <dgm:prSet presAssocID="{08D3A0A0-ACF7-4974-8393-F9BE9933D5A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154863AC-8438-4FB2-A007-42B62D158BEF}" type="pres">
      <dgm:prSet presAssocID="{D46FB6AF-D859-4EFE-8E15-AD513EE1776D}" presName="text1" presStyleCnt="0"/>
      <dgm:spPr/>
    </dgm:pt>
    <dgm:pt modelId="{E5F481F4-CCEE-4193-B9B1-4D767A82751A}" type="pres">
      <dgm:prSet presAssocID="{D46FB6AF-D859-4EFE-8E15-AD513EE1776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4EEB0F-613F-44B9-A3FA-D6B97D71B926}" type="pres">
      <dgm:prSet presAssocID="{D46FB6AF-D859-4EFE-8E15-AD513EE1776D}" presName="textaccent1" presStyleCnt="0"/>
      <dgm:spPr/>
    </dgm:pt>
    <dgm:pt modelId="{F7C69B29-FD1B-4CA4-B32D-63464DB0A662}" type="pres">
      <dgm:prSet presAssocID="{D46FB6AF-D859-4EFE-8E15-AD513EE1776D}" presName="accentRepeatNode" presStyleLbl="solidAlignAcc1" presStyleIdx="0" presStyleCnt="6"/>
      <dgm:spPr/>
    </dgm:pt>
    <dgm:pt modelId="{5BB58C9A-91AB-4EBD-8486-3A4F3F6A8A8E}" type="pres">
      <dgm:prSet presAssocID="{D8017908-4D78-4850-BA6F-E4A3B9EF1A3C}" presName="image1" presStyleCnt="0"/>
      <dgm:spPr/>
    </dgm:pt>
    <dgm:pt modelId="{6D4689C5-DA58-4EB2-A9CB-202D5FA818EF}" type="pres">
      <dgm:prSet presAssocID="{D8017908-4D78-4850-BA6F-E4A3B9EF1A3C}" presName="imageRepeatNode" presStyleLbl="alignAcc1" presStyleIdx="0" presStyleCnt="3" custAng="3284953"/>
      <dgm:spPr/>
      <dgm:t>
        <a:bodyPr/>
        <a:lstStyle/>
        <a:p>
          <a:endParaRPr lang="zh-TW" altLang="en-US"/>
        </a:p>
      </dgm:t>
    </dgm:pt>
    <dgm:pt modelId="{76F5A6D0-631E-4C06-960E-9B5A85B0C2F9}" type="pres">
      <dgm:prSet presAssocID="{D8017908-4D78-4850-BA6F-E4A3B9EF1A3C}" presName="imageaccent1" presStyleCnt="0"/>
      <dgm:spPr/>
    </dgm:pt>
    <dgm:pt modelId="{7FF0A366-0EE0-4FA7-AB47-A3DBB32D111F}" type="pres">
      <dgm:prSet presAssocID="{D8017908-4D78-4850-BA6F-E4A3B9EF1A3C}" presName="accentRepeatNode" presStyleLbl="solidAlignAcc1" presStyleIdx="1" presStyleCnt="6"/>
      <dgm:spPr/>
    </dgm:pt>
    <dgm:pt modelId="{1C2081C6-2259-4EC4-9575-F627514E27A1}" type="pres">
      <dgm:prSet presAssocID="{964A179F-3DD3-4667-B5AC-968F7F5CFD60}" presName="text2" presStyleCnt="0"/>
      <dgm:spPr/>
    </dgm:pt>
    <dgm:pt modelId="{D94D6D4B-B4FF-4D4E-8E68-8081CAC0D925}" type="pres">
      <dgm:prSet presAssocID="{964A179F-3DD3-4667-B5AC-968F7F5CFD6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BE1A9C-9D00-43EA-B9C0-568468D464CE}" type="pres">
      <dgm:prSet presAssocID="{964A179F-3DD3-4667-B5AC-968F7F5CFD60}" presName="textaccent2" presStyleCnt="0"/>
      <dgm:spPr/>
    </dgm:pt>
    <dgm:pt modelId="{8D8A9871-3728-464F-8E48-A172F5CC5FD3}" type="pres">
      <dgm:prSet presAssocID="{964A179F-3DD3-4667-B5AC-968F7F5CFD60}" presName="accentRepeatNode" presStyleLbl="solidAlignAcc1" presStyleIdx="2" presStyleCnt="6"/>
      <dgm:spPr/>
    </dgm:pt>
    <dgm:pt modelId="{F695D72C-2263-4D7E-9292-BCA4DC423F9A}" type="pres">
      <dgm:prSet presAssocID="{101D8880-3FE1-4426-B427-2D0ED5D23D48}" presName="image2" presStyleCnt="0"/>
      <dgm:spPr/>
    </dgm:pt>
    <dgm:pt modelId="{361040AB-12AD-4FBC-8569-50956599196C}" type="pres">
      <dgm:prSet presAssocID="{101D8880-3FE1-4426-B427-2D0ED5D23D48}" presName="imageRepeatNode" presStyleLbl="alignAcc1" presStyleIdx="1" presStyleCnt="3" custAng="3197702"/>
      <dgm:spPr/>
      <dgm:t>
        <a:bodyPr/>
        <a:lstStyle/>
        <a:p>
          <a:endParaRPr lang="zh-TW" altLang="en-US"/>
        </a:p>
      </dgm:t>
    </dgm:pt>
    <dgm:pt modelId="{B9BFEECC-F85A-4B78-83BE-D0B8991D426F}" type="pres">
      <dgm:prSet presAssocID="{101D8880-3FE1-4426-B427-2D0ED5D23D48}" presName="imageaccent2" presStyleCnt="0"/>
      <dgm:spPr/>
    </dgm:pt>
    <dgm:pt modelId="{D00439EC-4D8C-4256-8226-8D8081587CF4}" type="pres">
      <dgm:prSet presAssocID="{101D8880-3FE1-4426-B427-2D0ED5D23D48}" presName="accentRepeatNode" presStyleLbl="solidAlignAcc1" presStyleIdx="3" presStyleCnt="6"/>
      <dgm:spPr/>
    </dgm:pt>
    <dgm:pt modelId="{C2B782F1-EC05-455F-81C8-06BD94F284E7}" type="pres">
      <dgm:prSet presAssocID="{91DDE0F2-F11B-41F8-8162-5A293B9ACF61}" presName="text3" presStyleCnt="0"/>
      <dgm:spPr/>
    </dgm:pt>
    <dgm:pt modelId="{A497AD01-22D4-4367-94A4-6E966FA22007}" type="pres">
      <dgm:prSet presAssocID="{91DDE0F2-F11B-41F8-8162-5A293B9ACF6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DAC22B-1E80-4D44-99EC-391975769399}" type="pres">
      <dgm:prSet presAssocID="{91DDE0F2-F11B-41F8-8162-5A293B9ACF61}" presName="textaccent3" presStyleCnt="0"/>
      <dgm:spPr/>
    </dgm:pt>
    <dgm:pt modelId="{80EE08EE-8087-4709-8458-9684B6B3D61E}" type="pres">
      <dgm:prSet presAssocID="{91DDE0F2-F11B-41F8-8162-5A293B9ACF61}" presName="accentRepeatNode" presStyleLbl="solidAlignAcc1" presStyleIdx="4" presStyleCnt="6"/>
      <dgm:spPr/>
    </dgm:pt>
    <dgm:pt modelId="{630900BF-FFFF-40A9-9726-3D9C7F5F0EC1}" type="pres">
      <dgm:prSet presAssocID="{EEF5164D-9252-4FF8-AF61-FF95FA8D8A20}" presName="image3" presStyleCnt="0"/>
      <dgm:spPr/>
    </dgm:pt>
    <dgm:pt modelId="{840B5B30-2BE9-4B05-8118-89175B4EE4F3}" type="pres">
      <dgm:prSet presAssocID="{EEF5164D-9252-4FF8-AF61-FF95FA8D8A20}" presName="imageRepeatNode" presStyleLbl="alignAcc1" presStyleIdx="2" presStyleCnt="3" custAng="3839848"/>
      <dgm:spPr/>
      <dgm:t>
        <a:bodyPr/>
        <a:lstStyle/>
        <a:p>
          <a:endParaRPr lang="zh-TW" altLang="en-US"/>
        </a:p>
      </dgm:t>
    </dgm:pt>
    <dgm:pt modelId="{1D391F4C-5437-4442-B67D-EED9A9D8087D}" type="pres">
      <dgm:prSet presAssocID="{EEF5164D-9252-4FF8-AF61-FF95FA8D8A20}" presName="imageaccent3" presStyleCnt="0"/>
      <dgm:spPr/>
    </dgm:pt>
    <dgm:pt modelId="{2E245947-7A7F-4FD1-BEE6-9845E970155D}" type="pres">
      <dgm:prSet presAssocID="{EEF5164D-9252-4FF8-AF61-FF95FA8D8A20}" presName="accentRepeatNode" presStyleLbl="solidAlignAcc1" presStyleIdx="5" presStyleCnt="6"/>
      <dgm:spPr/>
    </dgm:pt>
  </dgm:ptLst>
  <dgm:cxnLst>
    <dgm:cxn modelId="{ED1BB7B4-4644-42EA-B32F-B73E7E0E8482}" type="presOf" srcId="{91DDE0F2-F11B-41F8-8162-5A293B9ACF61}" destId="{A497AD01-22D4-4367-94A4-6E966FA22007}" srcOrd="0" destOrd="0" presId="urn:microsoft.com/office/officeart/2008/layout/HexagonCluster"/>
    <dgm:cxn modelId="{BAE78E57-084D-46C2-8C58-7023B0DEE34E}" srcId="{08D3A0A0-ACF7-4974-8393-F9BE9933D5AB}" destId="{91DDE0F2-F11B-41F8-8162-5A293B9ACF61}" srcOrd="2" destOrd="0" parTransId="{4FC26EEF-E433-4F8E-9A4C-529F4C6B598F}" sibTransId="{EEF5164D-9252-4FF8-AF61-FF95FA8D8A20}"/>
    <dgm:cxn modelId="{34E15B8E-CA4D-4EDD-93B8-966889B5743D}" type="presOf" srcId="{D8017908-4D78-4850-BA6F-E4A3B9EF1A3C}" destId="{6D4689C5-DA58-4EB2-A9CB-202D5FA818EF}" srcOrd="0" destOrd="0" presId="urn:microsoft.com/office/officeart/2008/layout/HexagonCluster"/>
    <dgm:cxn modelId="{2E1C4F55-7920-49B5-9E8A-80BEC6A48CC9}" type="presOf" srcId="{964A179F-3DD3-4667-B5AC-968F7F5CFD60}" destId="{D94D6D4B-B4FF-4D4E-8E68-8081CAC0D925}" srcOrd="0" destOrd="0" presId="urn:microsoft.com/office/officeart/2008/layout/HexagonCluster"/>
    <dgm:cxn modelId="{B839A0A1-FC22-403B-9FCF-EBF6ACB8D5F3}" type="presOf" srcId="{08D3A0A0-ACF7-4974-8393-F9BE9933D5AB}" destId="{C4B71D80-94DB-43F9-8804-AE9CC2BA5366}" srcOrd="0" destOrd="0" presId="urn:microsoft.com/office/officeart/2008/layout/HexagonCluster"/>
    <dgm:cxn modelId="{C320C581-9C5E-49E8-945C-4DEB30BEFDE5}" type="presOf" srcId="{EEF5164D-9252-4FF8-AF61-FF95FA8D8A20}" destId="{840B5B30-2BE9-4B05-8118-89175B4EE4F3}" srcOrd="0" destOrd="0" presId="urn:microsoft.com/office/officeart/2008/layout/HexagonCluster"/>
    <dgm:cxn modelId="{39B663FB-798C-4F55-94FC-A3B38A14E00A}" srcId="{08D3A0A0-ACF7-4974-8393-F9BE9933D5AB}" destId="{964A179F-3DD3-4667-B5AC-968F7F5CFD60}" srcOrd="1" destOrd="0" parTransId="{C0EA866F-B022-4D31-8171-B2C9A9117550}" sibTransId="{101D8880-3FE1-4426-B427-2D0ED5D23D48}"/>
    <dgm:cxn modelId="{533B23B3-6814-4BDD-9E9E-C9BE2C29D03F}" srcId="{08D3A0A0-ACF7-4974-8393-F9BE9933D5AB}" destId="{D46FB6AF-D859-4EFE-8E15-AD513EE1776D}" srcOrd="0" destOrd="0" parTransId="{9C5D21FF-2820-4EA0-B061-F468C423563F}" sibTransId="{D8017908-4D78-4850-BA6F-E4A3B9EF1A3C}"/>
    <dgm:cxn modelId="{0A654CC5-6188-4E8A-AC95-C24449A6672F}" type="presOf" srcId="{D46FB6AF-D859-4EFE-8E15-AD513EE1776D}" destId="{E5F481F4-CCEE-4193-B9B1-4D767A82751A}" srcOrd="0" destOrd="0" presId="urn:microsoft.com/office/officeart/2008/layout/HexagonCluster"/>
    <dgm:cxn modelId="{C2F8600A-D14B-48B0-ABA7-ACA3A3689530}" type="presOf" srcId="{101D8880-3FE1-4426-B427-2D0ED5D23D48}" destId="{361040AB-12AD-4FBC-8569-50956599196C}" srcOrd="0" destOrd="0" presId="urn:microsoft.com/office/officeart/2008/layout/HexagonCluster"/>
    <dgm:cxn modelId="{A9BEB84F-38D7-45EE-952B-1BE35E062060}" type="presParOf" srcId="{C4B71D80-94DB-43F9-8804-AE9CC2BA5366}" destId="{154863AC-8438-4FB2-A007-42B62D158BEF}" srcOrd="0" destOrd="0" presId="urn:microsoft.com/office/officeart/2008/layout/HexagonCluster"/>
    <dgm:cxn modelId="{8BB8BB15-6DEC-4BB5-993A-7130D74F8C9A}" type="presParOf" srcId="{154863AC-8438-4FB2-A007-42B62D158BEF}" destId="{E5F481F4-CCEE-4193-B9B1-4D767A82751A}" srcOrd="0" destOrd="0" presId="urn:microsoft.com/office/officeart/2008/layout/HexagonCluster"/>
    <dgm:cxn modelId="{65E29AFA-4BF9-4896-BC46-01DA3854CAFF}" type="presParOf" srcId="{C4B71D80-94DB-43F9-8804-AE9CC2BA5366}" destId="{984EEB0F-613F-44B9-A3FA-D6B97D71B926}" srcOrd="1" destOrd="0" presId="urn:microsoft.com/office/officeart/2008/layout/HexagonCluster"/>
    <dgm:cxn modelId="{F2759104-2CF8-4F1D-87F3-B2A454F54EA6}" type="presParOf" srcId="{984EEB0F-613F-44B9-A3FA-D6B97D71B926}" destId="{F7C69B29-FD1B-4CA4-B32D-63464DB0A662}" srcOrd="0" destOrd="0" presId="urn:microsoft.com/office/officeart/2008/layout/HexagonCluster"/>
    <dgm:cxn modelId="{AFCA9212-A30E-4A70-8BC4-B65F5C4137BC}" type="presParOf" srcId="{C4B71D80-94DB-43F9-8804-AE9CC2BA5366}" destId="{5BB58C9A-91AB-4EBD-8486-3A4F3F6A8A8E}" srcOrd="2" destOrd="0" presId="urn:microsoft.com/office/officeart/2008/layout/HexagonCluster"/>
    <dgm:cxn modelId="{32142ED7-B668-4ECC-BEC4-79916FAB6A71}" type="presParOf" srcId="{5BB58C9A-91AB-4EBD-8486-3A4F3F6A8A8E}" destId="{6D4689C5-DA58-4EB2-A9CB-202D5FA818EF}" srcOrd="0" destOrd="0" presId="urn:microsoft.com/office/officeart/2008/layout/HexagonCluster"/>
    <dgm:cxn modelId="{9A16F383-0FB2-4FDE-9BB1-A7DCE1CD0B3B}" type="presParOf" srcId="{C4B71D80-94DB-43F9-8804-AE9CC2BA5366}" destId="{76F5A6D0-631E-4C06-960E-9B5A85B0C2F9}" srcOrd="3" destOrd="0" presId="urn:microsoft.com/office/officeart/2008/layout/HexagonCluster"/>
    <dgm:cxn modelId="{A55FEAD1-2A42-4DAC-B26B-A472703CB0EB}" type="presParOf" srcId="{76F5A6D0-631E-4C06-960E-9B5A85B0C2F9}" destId="{7FF0A366-0EE0-4FA7-AB47-A3DBB32D111F}" srcOrd="0" destOrd="0" presId="urn:microsoft.com/office/officeart/2008/layout/HexagonCluster"/>
    <dgm:cxn modelId="{6CF68A1D-2795-4DC2-80F3-4B17F98B1FC8}" type="presParOf" srcId="{C4B71D80-94DB-43F9-8804-AE9CC2BA5366}" destId="{1C2081C6-2259-4EC4-9575-F627514E27A1}" srcOrd="4" destOrd="0" presId="urn:microsoft.com/office/officeart/2008/layout/HexagonCluster"/>
    <dgm:cxn modelId="{29D3ADD7-A2A2-4399-B4FE-3A258AC1495B}" type="presParOf" srcId="{1C2081C6-2259-4EC4-9575-F627514E27A1}" destId="{D94D6D4B-B4FF-4D4E-8E68-8081CAC0D925}" srcOrd="0" destOrd="0" presId="urn:microsoft.com/office/officeart/2008/layout/HexagonCluster"/>
    <dgm:cxn modelId="{C1B52318-40EE-408D-A6C0-BA3FD7DE9C1A}" type="presParOf" srcId="{C4B71D80-94DB-43F9-8804-AE9CC2BA5366}" destId="{2FBE1A9C-9D00-43EA-B9C0-568468D464CE}" srcOrd="5" destOrd="0" presId="urn:microsoft.com/office/officeart/2008/layout/HexagonCluster"/>
    <dgm:cxn modelId="{DC16225B-87B6-497B-8778-9945100610D7}" type="presParOf" srcId="{2FBE1A9C-9D00-43EA-B9C0-568468D464CE}" destId="{8D8A9871-3728-464F-8E48-A172F5CC5FD3}" srcOrd="0" destOrd="0" presId="urn:microsoft.com/office/officeart/2008/layout/HexagonCluster"/>
    <dgm:cxn modelId="{79C6E097-936A-4A14-87CB-59FBB0F0413B}" type="presParOf" srcId="{C4B71D80-94DB-43F9-8804-AE9CC2BA5366}" destId="{F695D72C-2263-4D7E-9292-BCA4DC423F9A}" srcOrd="6" destOrd="0" presId="urn:microsoft.com/office/officeart/2008/layout/HexagonCluster"/>
    <dgm:cxn modelId="{FCF6F0A4-71F7-4246-8BDB-0CEF0ACE7F9D}" type="presParOf" srcId="{F695D72C-2263-4D7E-9292-BCA4DC423F9A}" destId="{361040AB-12AD-4FBC-8569-50956599196C}" srcOrd="0" destOrd="0" presId="urn:microsoft.com/office/officeart/2008/layout/HexagonCluster"/>
    <dgm:cxn modelId="{4864FADF-7126-4A1E-8D21-7702955DFE74}" type="presParOf" srcId="{C4B71D80-94DB-43F9-8804-AE9CC2BA5366}" destId="{B9BFEECC-F85A-4B78-83BE-D0B8991D426F}" srcOrd="7" destOrd="0" presId="urn:microsoft.com/office/officeart/2008/layout/HexagonCluster"/>
    <dgm:cxn modelId="{2C7A940B-0EFD-455A-B8E6-39A65A3F0E6B}" type="presParOf" srcId="{B9BFEECC-F85A-4B78-83BE-D0B8991D426F}" destId="{D00439EC-4D8C-4256-8226-8D8081587CF4}" srcOrd="0" destOrd="0" presId="urn:microsoft.com/office/officeart/2008/layout/HexagonCluster"/>
    <dgm:cxn modelId="{99D87543-18F3-4947-B131-69860957282F}" type="presParOf" srcId="{C4B71D80-94DB-43F9-8804-AE9CC2BA5366}" destId="{C2B782F1-EC05-455F-81C8-06BD94F284E7}" srcOrd="8" destOrd="0" presId="urn:microsoft.com/office/officeart/2008/layout/HexagonCluster"/>
    <dgm:cxn modelId="{9A656D8B-155A-481A-88FB-EB5F239E66BC}" type="presParOf" srcId="{C2B782F1-EC05-455F-81C8-06BD94F284E7}" destId="{A497AD01-22D4-4367-94A4-6E966FA22007}" srcOrd="0" destOrd="0" presId="urn:microsoft.com/office/officeart/2008/layout/HexagonCluster"/>
    <dgm:cxn modelId="{923BC495-FB11-4D01-AF1D-9D9B90353A23}" type="presParOf" srcId="{C4B71D80-94DB-43F9-8804-AE9CC2BA5366}" destId="{84DAC22B-1E80-4D44-99EC-391975769399}" srcOrd="9" destOrd="0" presId="urn:microsoft.com/office/officeart/2008/layout/HexagonCluster"/>
    <dgm:cxn modelId="{32772EF8-AAF9-48A1-8585-BAF57FB547C8}" type="presParOf" srcId="{84DAC22B-1E80-4D44-99EC-391975769399}" destId="{80EE08EE-8087-4709-8458-9684B6B3D61E}" srcOrd="0" destOrd="0" presId="urn:microsoft.com/office/officeart/2008/layout/HexagonCluster"/>
    <dgm:cxn modelId="{9BED6AA0-9399-4565-9FFA-A7FD663F9527}" type="presParOf" srcId="{C4B71D80-94DB-43F9-8804-AE9CC2BA5366}" destId="{630900BF-FFFF-40A9-9726-3D9C7F5F0EC1}" srcOrd="10" destOrd="0" presId="urn:microsoft.com/office/officeart/2008/layout/HexagonCluster"/>
    <dgm:cxn modelId="{1B83EEBD-12B5-48CF-AFC6-F4B7AAF520E6}" type="presParOf" srcId="{630900BF-FFFF-40A9-9726-3D9C7F5F0EC1}" destId="{840B5B30-2BE9-4B05-8118-89175B4EE4F3}" srcOrd="0" destOrd="0" presId="urn:microsoft.com/office/officeart/2008/layout/HexagonCluster"/>
    <dgm:cxn modelId="{93E71DC5-E7A8-4EC2-AD4B-529E6F201571}" type="presParOf" srcId="{C4B71D80-94DB-43F9-8804-AE9CC2BA5366}" destId="{1D391F4C-5437-4442-B67D-EED9A9D8087D}" srcOrd="11" destOrd="0" presId="urn:microsoft.com/office/officeart/2008/layout/HexagonCluster"/>
    <dgm:cxn modelId="{A3B558F8-11EC-40E3-BF6A-4B6942FE73AB}" type="presParOf" srcId="{1D391F4C-5437-4442-B67D-EED9A9D8087D}" destId="{2E245947-7A7F-4FD1-BEE6-9845E970155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 custT="1"/>
      <dgm:spPr/>
      <dgm:t>
        <a:bodyPr/>
        <a:lstStyle/>
        <a:p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 custT="1"/>
      <dgm:spPr/>
      <dgm:t>
        <a:bodyPr/>
        <a:lstStyle/>
        <a:p>
          <a:r>
            <a:rPr lang="zh-TW" altLang="en-US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準備負責</a:t>
          </a: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/>
      <dgm:spPr/>
      <dgm:t>
        <a:bodyPr/>
        <a:lstStyle/>
        <a:p>
          <a:r>
            <a:rPr lang="zh-TW" altLang="en-US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083BC0-410C-4229-A3EC-5ABA36C37739}" type="presOf" srcId="{CC44D852-61ED-44E8-BE3E-7EEC775F019C}" destId="{A8A3B077-4BDE-456A-A290-D7956183F3F2}" srcOrd="0" destOrd="0" presId="urn:microsoft.com/office/officeart/2005/8/layout/venn3"/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C2DD84D4-AE37-44C1-A5A9-BF9CF2180E83}" type="presOf" srcId="{636B08E7-92CA-4913-9B11-13623B96E953}" destId="{021F695D-5485-48FB-95D3-4A9C0BF3E546}" srcOrd="0" destOrd="0" presId="urn:microsoft.com/office/officeart/2005/8/layout/venn3"/>
    <dgm:cxn modelId="{115B8867-7357-445C-9F33-A82978A76FFC}" type="presOf" srcId="{0127DBFD-4698-4394-8593-D002B9DE0D80}" destId="{538D3923-7BCA-4452-B645-06F21E528F94}" srcOrd="0" destOrd="0" presId="urn:microsoft.com/office/officeart/2005/8/layout/venn3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DAD486C3-13C8-476D-8488-E9510FFA1A32}" type="presOf" srcId="{9ABACB03-6EC9-4925-A93D-C1B0B11E76AE}" destId="{740B84F4-198B-495B-91C0-3ACEB516C5B1}" srcOrd="0" destOrd="0" presId="urn:microsoft.com/office/officeart/2005/8/layout/venn3"/>
    <dgm:cxn modelId="{5F85E08C-2904-4145-9350-D35BFA733270}" type="presOf" srcId="{FE8D45B8-B48A-4BB7-BB55-E9B190AA3EC6}" destId="{D3690D0F-8AEA-4B69-A52E-9B514BB4D908}" srcOrd="0" destOrd="0" presId="urn:microsoft.com/office/officeart/2005/8/layout/venn3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22B7C238-6C3E-4D7E-AA1B-5CEBBACFCC8F}" type="presOf" srcId="{C85644B8-EB3E-4124-897D-789E6B245FE3}" destId="{0989D54B-139C-4985-90C7-16E14588500B}" srcOrd="0" destOrd="0" presId="urn:microsoft.com/office/officeart/2005/8/layout/venn3"/>
    <dgm:cxn modelId="{06E11AA4-D1EA-41F8-B09D-7B21084545BC}" type="presParOf" srcId="{740B84F4-198B-495B-91C0-3ACEB516C5B1}" destId="{D3690D0F-8AEA-4B69-A52E-9B514BB4D908}" srcOrd="0" destOrd="0" presId="urn:microsoft.com/office/officeart/2005/8/layout/venn3"/>
    <dgm:cxn modelId="{1EF261A2-3669-42D5-AEB1-48C3ED1E77A4}" type="presParOf" srcId="{740B84F4-198B-495B-91C0-3ACEB516C5B1}" destId="{625CFC6B-5A0F-480D-8B5E-7C8DDC321E47}" srcOrd="1" destOrd="0" presId="urn:microsoft.com/office/officeart/2005/8/layout/venn3"/>
    <dgm:cxn modelId="{C0486FD4-BEDC-451A-B2EE-CF3EF4B8152B}" type="presParOf" srcId="{740B84F4-198B-495B-91C0-3ACEB516C5B1}" destId="{538D3923-7BCA-4452-B645-06F21E528F94}" srcOrd="2" destOrd="0" presId="urn:microsoft.com/office/officeart/2005/8/layout/venn3"/>
    <dgm:cxn modelId="{407759E4-89F7-49BD-9495-FFD8956BAB25}" type="presParOf" srcId="{740B84F4-198B-495B-91C0-3ACEB516C5B1}" destId="{12E1ABB7-7D98-42D0-B5A6-E422F3E4F820}" srcOrd="3" destOrd="0" presId="urn:microsoft.com/office/officeart/2005/8/layout/venn3"/>
    <dgm:cxn modelId="{5924F55A-7C85-4C4B-8EEE-D0810DAFB000}" type="presParOf" srcId="{740B84F4-198B-495B-91C0-3ACEB516C5B1}" destId="{A8A3B077-4BDE-456A-A290-D7956183F3F2}" srcOrd="4" destOrd="0" presId="urn:microsoft.com/office/officeart/2005/8/layout/venn3"/>
    <dgm:cxn modelId="{86146BBA-BF09-471B-8CD8-D59DEBAD80E6}" type="presParOf" srcId="{740B84F4-198B-495B-91C0-3ACEB516C5B1}" destId="{40D7EBC9-305D-4088-9E73-17D0E1B2F1B3}" srcOrd="5" destOrd="0" presId="urn:microsoft.com/office/officeart/2005/8/layout/venn3"/>
    <dgm:cxn modelId="{526C8C2F-F66E-4AAD-996F-2C84BAB1A677}" type="presParOf" srcId="{740B84F4-198B-495B-91C0-3ACEB516C5B1}" destId="{021F695D-5485-48FB-95D3-4A9C0BF3E546}" srcOrd="6" destOrd="0" presId="urn:microsoft.com/office/officeart/2005/8/layout/venn3"/>
    <dgm:cxn modelId="{ED46EE6F-A289-4131-A3E3-DCCF42444C77}" type="presParOf" srcId="{740B84F4-198B-495B-91C0-3ACEB516C5B1}" destId="{22CBFC42-43E3-4147-9BD0-97A3FA7C94B7}" srcOrd="7" destOrd="0" presId="urn:microsoft.com/office/officeart/2005/8/layout/venn3"/>
    <dgm:cxn modelId="{AC800659-C188-4215-8B47-80DB805810CA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30DAC3-DB5A-4DF6-ADE0-56A984C0884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D09771-F710-4609-808E-41132D90915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免死金牌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06E222-CAF7-42A1-BC98-E2DF50DB6E87}" type="parTrans" cxnId="{56EEC635-FE62-4EEC-8859-A7A68449C115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85748-3D1E-4FB0-84FD-68EFB1862736}" type="sibTrans" cxnId="{56EEC635-FE62-4EEC-8859-A7A68449C115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42FE-4E5D-4874-A1C8-8059243A323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優先選座位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9F104-1F4A-4CF1-8EB1-915EDB0CA7CD}" type="parTrans" cxnId="{0FDB781A-3054-44AE-A8E8-0AEA2B354C0C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3B3A4-8CB9-4CB1-8572-CE9A6E765983}" type="sibTrans" cxnId="{0FDB781A-3054-44AE-A8E8-0AEA2B354C0C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ED5492-7314-4479-86AF-1D753B3A729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學用品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55CB27-96A2-4BE8-8769-62A4D4CCF6F6}" type="parTrans" cxnId="{67AD9557-5F98-4B69-A285-899E938B1FA4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D985C-19F2-4042-9897-3DE8A5CA1CA7}" type="sibTrans" cxnId="{67AD9557-5F98-4B69-A285-899E938B1FA4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EE8BF3-2386-4059-BB0D-A5AE93677522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優先選打掃工作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6214DD-2ED7-4C2A-863D-3FFBF2E929C6}" type="parTrans" cxnId="{2D591619-DA7B-4512-8F57-ADE59294C348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E035D-D92F-4B47-AF9F-674876BB020E}" type="sibTrans" cxnId="{2D591619-DA7B-4512-8F57-ADE59294C348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91EAD1-AB14-4F99-B68B-0F265AA826B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作業部分減免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FF0837-B885-4DA4-A997-F39B7839B9B2}" type="parTrans" cxnId="{E9BF00B8-325B-4ABE-BE4F-2078A546E46A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F5063F-8D46-4D88-B97F-E00179F5C6A5}" type="sibTrans" cxnId="{E9BF00B8-325B-4ABE-BE4F-2078A546E46A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4BEF78-C5CE-472B-B94E-8D54CE0B9AC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老師贈禮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04E82-E231-4CEE-AB8C-8DDF17784C90}" type="parTrans" cxnId="{7E8ADA0C-344C-4521-9EB8-9A098DC87A1F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54D4EF-2E88-49D3-BF0E-EBFBDBB753CF}" type="sibTrans" cxnId="{7E8ADA0C-344C-4521-9EB8-9A098DC87A1F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316BCD-2582-434C-81C9-70187061370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值日生免職一次</a:t>
          </a:r>
          <a:endParaRPr lang="zh-TW" alt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85599F-F377-4352-BBAD-A416BF651507}" type="parTrans" cxnId="{0859A175-9EE7-4E14-98FE-EF48389B203E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FB6979-BC69-4E9D-B9ED-52088A59EFBA}" type="sibTrans" cxnId="{0859A175-9EE7-4E14-98FE-EF48389B203E}">
      <dgm:prSet/>
      <dgm:spPr/>
      <dgm:t>
        <a:bodyPr/>
        <a:lstStyle/>
        <a:p>
          <a:endParaRPr lang="zh-TW" altLang="en-US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A71B5-8850-446E-8998-EFE188936780}" type="pres">
      <dgm:prSet presAssocID="{FF30DAC3-DB5A-4DF6-ADE0-56A984C088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D953BE-3D5F-4337-8E23-E3996B4A267A}" type="pres">
      <dgm:prSet presAssocID="{09D09771-F710-4609-808E-41132D9091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BE84DD-F9F8-43F0-A22A-7102313379B3}" type="pres">
      <dgm:prSet presAssocID="{C0485748-3D1E-4FB0-84FD-68EFB1862736}" presName="sibTrans" presStyleCnt="0"/>
      <dgm:spPr/>
    </dgm:pt>
    <dgm:pt modelId="{11F185C0-7ADC-4624-B71B-3ADC7ADD4166}" type="pres">
      <dgm:prSet presAssocID="{174842FE-4E5D-4874-A1C8-8059243A323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025CF3-C9EC-4A9E-B89B-0EDDE26D75D5}" type="pres">
      <dgm:prSet presAssocID="{3C83B3A4-8CB9-4CB1-8572-CE9A6E765983}" presName="sibTrans" presStyleCnt="0"/>
      <dgm:spPr/>
    </dgm:pt>
    <dgm:pt modelId="{79BF65E3-0F0B-493A-A083-51C664602706}" type="pres">
      <dgm:prSet presAssocID="{BAED5492-7314-4479-86AF-1D753B3A729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D5EFEA-BD66-4066-A3BF-DFFCE8684204}" type="pres">
      <dgm:prSet presAssocID="{B8BD985C-19F2-4042-9897-3DE8A5CA1CA7}" presName="sibTrans" presStyleCnt="0"/>
      <dgm:spPr/>
    </dgm:pt>
    <dgm:pt modelId="{6762E5F0-7DF0-4E5B-A640-57C546E25DE5}" type="pres">
      <dgm:prSet presAssocID="{19EE8BF3-2386-4059-BB0D-A5AE9367752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938AE9-1DA4-48C8-B002-054E65A37511}" type="pres">
      <dgm:prSet presAssocID="{544E035D-D92F-4B47-AF9F-674876BB020E}" presName="sibTrans" presStyleCnt="0"/>
      <dgm:spPr/>
    </dgm:pt>
    <dgm:pt modelId="{270798C0-EF65-4775-AB19-60A6088D856E}" type="pres">
      <dgm:prSet presAssocID="{C891EAD1-AB14-4F99-B68B-0F265AA826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0B5359-6DEE-44D0-8B5E-124F766C3038}" type="pres">
      <dgm:prSet presAssocID="{56F5063F-8D46-4D88-B97F-E00179F5C6A5}" presName="sibTrans" presStyleCnt="0"/>
      <dgm:spPr/>
    </dgm:pt>
    <dgm:pt modelId="{1B33017C-43B7-47C5-BD7C-5E7FF80E95E3}" type="pres">
      <dgm:prSet presAssocID="{A14BEF78-C5CE-472B-B94E-8D54CE0B9AC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D0998B-F3EF-4C6F-8255-805056754168}" type="pres">
      <dgm:prSet presAssocID="{EC54D4EF-2E88-49D3-BF0E-EBFBDBB753CF}" presName="sibTrans" presStyleCnt="0"/>
      <dgm:spPr/>
    </dgm:pt>
    <dgm:pt modelId="{D00B413B-E02F-4005-A41A-19AADC076648}" type="pres">
      <dgm:prSet presAssocID="{D3316BCD-2582-434C-81C9-70187061370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938F4A-C4C1-4440-A940-918DCC5F10B5}" type="presOf" srcId="{D3316BCD-2582-434C-81C9-701870613703}" destId="{D00B413B-E02F-4005-A41A-19AADC076648}" srcOrd="0" destOrd="0" presId="urn:microsoft.com/office/officeart/2005/8/layout/default"/>
    <dgm:cxn modelId="{B2F28273-D985-4A23-B39B-0502FAE26F24}" type="presOf" srcId="{BAED5492-7314-4479-86AF-1D753B3A729C}" destId="{79BF65E3-0F0B-493A-A083-51C664602706}" srcOrd="0" destOrd="0" presId="urn:microsoft.com/office/officeart/2005/8/layout/default"/>
    <dgm:cxn modelId="{0859A175-9EE7-4E14-98FE-EF48389B203E}" srcId="{FF30DAC3-DB5A-4DF6-ADE0-56A984C08846}" destId="{D3316BCD-2582-434C-81C9-701870613703}" srcOrd="6" destOrd="0" parTransId="{3285599F-F377-4352-BBAD-A416BF651507}" sibTransId="{D0FB6979-BC69-4E9D-B9ED-52088A59EFBA}"/>
    <dgm:cxn modelId="{67AD9557-5F98-4B69-A285-899E938B1FA4}" srcId="{FF30DAC3-DB5A-4DF6-ADE0-56A984C08846}" destId="{BAED5492-7314-4479-86AF-1D753B3A729C}" srcOrd="2" destOrd="0" parTransId="{8A55CB27-96A2-4BE8-8769-62A4D4CCF6F6}" sibTransId="{B8BD985C-19F2-4042-9897-3DE8A5CA1CA7}"/>
    <dgm:cxn modelId="{56EEC635-FE62-4EEC-8859-A7A68449C115}" srcId="{FF30DAC3-DB5A-4DF6-ADE0-56A984C08846}" destId="{09D09771-F710-4609-808E-41132D90915B}" srcOrd="0" destOrd="0" parTransId="{D506E222-CAF7-42A1-BC98-E2DF50DB6E87}" sibTransId="{C0485748-3D1E-4FB0-84FD-68EFB1862736}"/>
    <dgm:cxn modelId="{0CA72F34-6E31-4350-8087-A547693C76A0}" type="presOf" srcId="{09D09771-F710-4609-808E-41132D90915B}" destId="{13D953BE-3D5F-4337-8E23-E3996B4A267A}" srcOrd="0" destOrd="0" presId="urn:microsoft.com/office/officeart/2005/8/layout/default"/>
    <dgm:cxn modelId="{586286D1-002E-4602-82B9-9A025BD17D1E}" type="presOf" srcId="{C891EAD1-AB14-4F99-B68B-0F265AA826BB}" destId="{270798C0-EF65-4775-AB19-60A6088D856E}" srcOrd="0" destOrd="0" presId="urn:microsoft.com/office/officeart/2005/8/layout/default"/>
    <dgm:cxn modelId="{2D591619-DA7B-4512-8F57-ADE59294C348}" srcId="{FF30DAC3-DB5A-4DF6-ADE0-56A984C08846}" destId="{19EE8BF3-2386-4059-BB0D-A5AE93677522}" srcOrd="3" destOrd="0" parTransId="{C96214DD-2ED7-4C2A-863D-3FFBF2E929C6}" sibTransId="{544E035D-D92F-4B47-AF9F-674876BB020E}"/>
    <dgm:cxn modelId="{7E8ADA0C-344C-4521-9EB8-9A098DC87A1F}" srcId="{FF30DAC3-DB5A-4DF6-ADE0-56A984C08846}" destId="{A14BEF78-C5CE-472B-B94E-8D54CE0B9AC3}" srcOrd="5" destOrd="0" parTransId="{C9D04E82-E231-4CEE-AB8C-8DDF17784C90}" sibTransId="{EC54D4EF-2E88-49D3-BF0E-EBFBDBB753CF}"/>
    <dgm:cxn modelId="{FC447AA2-50AA-41A3-AF54-14A313176C06}" type="presOf" srcId="{19EE8BF3-2386-4059-BB0D-A5AE93677522}" destId="{6762E5F0-7DF0-4E5B-A640-57C546E25DE5}" srcOrd="0" destOrd="0" presId="urn:microsoft.com/office/officeart/2005/8/layout/default"/>
    <dgm:cxn modelId="{2ABE86AA-9083-4E2F-8B96-9177AB2A1EC3}" type="presOf" srcId="{FF30DAC3-DB5A-4DF6-ADE0-56A984C08846}" destId="{50EA71B5-8850-446E-8998-EFE188936780}" srcOrd="0" destOrd="0" presId="urn:microsoft.com/office/officeart/2005/8/layout/default"/>
    <dgm:cxn modelId="{0FDB781A-3054-44AE-A8E8-0AEA2B354C0C}" srcId="{FF30DAC3-DB5A-4DF6-ADE0-56A984C08846}" destId="{174842FE-4E5D-4874-A1C8-8059243A3233}" srcOrd="1" destOrd="0" parTransId="{B9E9F104-1F4A-4CF1-8EB1-915EDB0CA7CD}" sibTransId="{3C83B3A4-8CB9-4CB1-8572-CE9A6E765983}"/>
    <dgm:cxn modelId="{28E2B265-F488-4598-B5C4-26D5B8B787A8}" type="presOf" srcId="{A14BEF78-C5CE-472B-B94E-8D54CE0B9AC3}" destId="{1B33017C-43B7-47C5-BD7C-5E7FF80E95E3}" srcOrd="0" destOrd="0" presId="urn:microsoft.com/office/officeart/2005/8/layout/default"/>
    <dgm:cxn modelId="{E9BF00B8-325B-4ABE-BE4F-2078A546E46A}" srcId="{FF30DAC3-DB5A-4DF6-ADE0-56A984C08846}" destId="{C891EAD1-AB14-4F99-B68B-0F265AA826BB}" srcOrd="4" destOrd="0" parTransId="{E4FF0837-B885-4DA4-A997-F39B7839B9B2}" sibTransId="{56F5063F-8D46-4D88-B97F-E00179F5C6A5}"/>
    <dgm:cxn modelId="{EE485B19-C2F5-4625-BC32-509156702672}" type="presOf" srcId="{174842FE-4E5D-4874-A1C8-8059243A3233}" destId="{11F185C0-7ADC-4624-B71B-3ADC7ADD4166}" srcOrd="0" destOrd="0" presId="urn:microsoft.com/office/officeart/2005/8/layout/default"/>
    <dgm:cxn modelId="{51A9260A-B122-457B-9932-9FDF6B57D379}" type="presParOf" srcId="{50EA71B5-8850-446E-8998-EFE188936780}" destId="{13D953BE-3D5F-4337-8E23-E3996B4A267A}" srcOrd="0" destOrd="0" presId="urn:microsoft.com/office/officeart/2005/8/layout/default"/>
    <dgm:cxn modelId="{560B27F0-59F8-4FE5-A82A-02AEF9DEAFD7}" type="presParOf" srcId="{50EA71B5-8850-446E-8998-EFE188936780}" destId="{8DBE84DD-F9F8-43F0-A22A-7102313379B3}" srcOrd="1" destOrd="0" presId="urn:microsoft.com/office/officeart/2005/8/layout/default"/>
    <dgm:cxn modelId="{22C451FC-0FFC-47BF-BE1B-F6D6013C3764}" type="presParOf" srcId="{50EA71B5-8850-446E-8998-EFE188936780}" destId="{11F185C0-7ADC-4624-B71B-3ADC7ADD4166}" srcOrd="2" destOrd="0" presId="urn:microsoft.com/office/officeart/2005/8/layout/default"/>
    <dgm:cxn modelId="{FCE861BC-C5DA-4B78-8EF8-3487D7F3CAE7}" type="presParOf" srcId="{50EA71B5-8850-446E-8998-EFE188936780}" destId="{A1025CF3-C9EC-4A9E-B89B-0EDDE26D75D5}" srcOrd="3" destOrd="0" presId="urn:microsoft.com/office/officeart/2005/8/layout/default"/>
    <dgm:cxn modelId="{1B82D91A-7BB3-4B31-B857-5A17BB1D5C90}" type="presParOf" srcId="{50EA71B5-8850-446E-8998-EFE188936780}" destId="{79BF65E3-0F0B-493A-A083-51C664602706}" srcOrd="4" destOrd="0" presId="urn:microsoft.com/office/officeart/2005/8/layout/default"/>
    <dgm:cxn modelId="{6D8D27FF-4AC5-4167-83B8-96C359703F99}" type="presParOf" srcId="{50EA71B5-8850-446E-8998-EFE188936780}" destId="{AFD5EFEA-BD66-4066-A3BF-DFFCE8684204}" srcOrd="5" destOrd="0" presId="urn:microsoft.com/office/officeart/2005/8/layout/default"/>
    <dgm:cxn modelId="{F8810DAD-5E20-45CD-94EA-C70A24DE187D}" type="presParOf" srcId="{50EA71B5-8850-446E-8998-EFE188936780}" destId="{6762E5F0-7DF0-4E5B-A640-57C546E25DE5}" srcOrd="6" destOrd="0" presId="urn:microsoft.com/office/officeart/2005/8/layout/default"/>
    <dgm:cxn modelId="{7E827BEC-3EA1-45B3-A4AF-AEB47C12FAD4}" type="presParOf" srcId="{50EA71B5-8850-446E-8998-EFE188936780}" destId="{1D938AE9-1DA4-48C8-B002-054E65A37511}" srcOrd="7" destOrd="0" presId="urn:microsoft.com/office/officeart/2005/8/layout/default"/>
    <dgm:cxn modelId="{2BCF57B2-FB9B-4FD8-94F8-B5BB79203188}" type="presParOf" srcId="{50EA71B5-8850-446E-8998-EFE188936780}" destId="{270798C0-EF65-4775-AB19-60A6088D856E}" srcOrd="8" destOrd="0" presId="urn:microsoft.com/office/officeart/2005/8/layout/default"/>
    <dgm:cxn modelId="{5C0B6581-F99E-49FE-9FA6-F5D87F7816B6}" type="presParOf" srcId="{50EA71B5-8850-446E-8998-EFE188936780}" destId="{D60B5359-6DEE-44D0-8B5E-124F766C3038}" srcOrd="9" destOrd="0" presId="urn:microsoft.com/office/officeart/2005/8/layout/default"/>
    <dgm:cxn modelId="{DCAD7B6A-0D40-4717-8C57-15195D25A96E}" type="presParOf" srcId="{50EA71B5-8850-446E-8998-EFE188936780}" destId="{1B33017C-43B7-47C5-BD7C-5E7FF80E95E3}" srcOrd="10" destOrd="0" presId="urn:microsoft.com/office/officeart/2005/8/layout/default"/>
    <dgm:cxn modelId="{FCF11933-B367-4C76-93EE-375A0D676CE4}" type="presParOf" srcId="{50EA71B5-8850-446E-8998-EFE188936780}" destId="{C3D0998B-F3EF-4C6F-8255-805056754168}" srcOrd="11" destOrd="0" presId="urn:microsoft.com/office/officeart/2005/8/layout/default"/>
    <dgm:cxn modelId="{66FAD3AD-F08A-4B8D-BC2A-E10661C895CD}" type="presParOf" srcId="{50EA71B5-8850-446E-8998-EFE188936780}" destId="{D00B413B-E02F-4005-A41A-19AADC07664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BACB03-6EC9-4925-A93D-C1B0B11E76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E8D45B8-B48A-4BB7-BB55-E9B190AA3EC6}">
      <dgm:prSet phldrT="[文字]" custT="1"/>
      <dgm:spPr/>
      <dgm:t>
        <a:bodyPr/>
        <a:lstStyle/>
        <a:p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gm:t>
    </dgm:pt>
    <dgm:pt modelId="{E787FB50-0DA4-4201-889B-097FAB5FBB79}" type="par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AD720196-0CC1-4290-84B3-75922EDE6989}" type="sibTrans" cxnId="{D1D3E6C5-0EE3-4CD7-B4B8-56DF0B6F1513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0127DBFD-4698-4394-8593-D002B9DE0D80}">
      <dgm:prSet phldrT="[文字]" custT="1"/>
      <dgm:spPr/>
      <dgm:t>
        <a:bodyPr/>
        <a:lstStyle/>
        <a:p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準備，負責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572AA977-CC7D-4147-AE56-CD4310FD7176}" type="par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84EFE3E0-30D3-4F67-971A-1AEDEBB93C19}" type="sibTrans" cxnId="{4CCFAD92-0DFE-4E58-B038-194C240D63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C44D852-61ED-44E8-BE3E-7EEC775F019C}">
      <dgm:prSet phldrT="[文字]" custT="1"/>
      <dgm:spPr/>
      <dgm:t>
        <a:bodyPr/>
        <a:lstStyle/>
        <a:p>
          <a:r>
            <a:rPr lang="zh-TW" altLang="en-US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期待機會</a:t>
          </a:r>
          <a:endParaRPr lang="zh-TW" altLang="en-US" sz="24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gm:t>
    </dgm:pt>
    <dgm:pt modelId="{25B4CCD9-DC35-4A54-BB53-5839C9E803A9}" type="par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1AC48DCE-9B93-4186-B057-FE0A78FEAF5F}" type="sibTrans" cxnId="{A4EBAF53-3AC6-4023-9745-E55A59F0A7F8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636B08E7-92CA-4913-9B11-13623B96E953}">
      <dgm:prSet phldrT="[文字]"/>
      <dgm:spPr/>
      <dgm:t>
        <a:bodyPr/>
        <a:lstStyle/>
        <a:p>
          <a:r>
            <a: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gm:t>
    </dgm:pt>
    <dgm:pt modelId="{C4529195-75FF-48D8-9F89-D1639DF249FE}" type="par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1030A7E-76CD-4DE1-9117-5D235DEF035C}" type="sibTrans" cxnId="{0AA682FD-ACC1-4E15-AE8A-6F8F0B6A575D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C85644B8-EB3E-4124-897D-789E6B245FE3}">
      <dgm:prSet phldrT="[文字]"/>
      <dgm:spPr/>
      <dgm:t>
        <a:bodyPr/>
        <a:lstStyle/>
        <a:p>
          <a:r>
            <a:rPr lang="zh-TW" altLang="en-US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DF521933-AB48-4096-9062-A9E00D49BF76}" type="par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90EC4D3C-A5B8-43DC-B51D-311DDEA0619C}" type="sibTrans" cxnId="{F36AF5ED-4FE3-48DC-9142-C948592D32D0}">
      <dgm:prSet/>
      <dgm:spPr/>
      <dgm:t>
        <a:bodyPr/>
        <a:lstStyle/>
        <a:p>
          <a:endParaRPr lang="zh-TW" altLang="en-US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gm:t>
    </dgm:pt>
    <dgm:pt modelId="{740B84F4-198B-495B-91C0-3ACEB516C5B1}" type="pres">
      <dgm:prSet presAssocID="{9ABACB03-6EC9-4925-A93D-C1B0B11E76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690D0F-8AEA-4B69-A52E-9B514BB4D908}" type="pres">
      <dgm:prSet presAssocID="{FE8D45B8-B48A-4BB7-BB55-E9B190AA3E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CFC6B-5A0F-480D-8B5E-7C8DDC321E47}" type="pres">
      <dgm:prSet presAssocID="{AD720196-0CC1-4290-84B3-75922EDE6989}" presName="space" presStyleCnt="0"/>
      <dgm:spPr/>
    </dgm:pt>
    <dgm:pt modelId="{538D3923-7BCA-4452-B645-06F21E528F94}" type="pres">
      <dgm:prSet presAssocID="{0127DBFD-4698-4394-8593-D002B9DE0D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1ABB7-7D98-42D0-B5A6-E422F3E4F820}" type="pres">
      <dgm:prSet presAssocID="{84EFE3E0-30D3-4F67-971A-1AEDEBB93C19}" presName="space" presStyleCnt="0"/>
      <dgm:spPr/>
    </dgm:pt>
    <dgm:pt modelId="{A8A3B077-4BDE-456A-A290-D7956183F3F2}" type="pres">
      <dgm:prSet presAssocID="{CC44D852-61ED-44E8-BE3E-7EEC775F019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D7EBC9-305D-4088-9E73-17D0E1B2F1B3}" type="pres">
      <dgm:prSet presAssocID="{1AC48DCE-9B93-4186-B057-FE0A78FEAF5F}" presName="space" presStyleCnt="0"/>
      <dgm:spPr/>
    </dgm:pt>
    <dgm:pt modelId="{021F695D-5485-48FB-95D3-4A9C0BF3E546}" type="pres">
      <dgm:prSet presAssocID="{636B08E7-92CA-4913-9B11-13623B96E95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BFC42-43E3-4147-9BD0-97A3FA7C94B7}" type="pres">
      <dgm:prSet presAssocID="{D1030A7E-76CD-4DE1-9117-5D235DEF035C}" presName="space" presStyleCnt="0"/>
      <dgm:spPr/>
    </dgm:pt>
    <dgm:pt modelId="{0989D54B-139C-4985-90C7-16E14588500B}" type="pres">
      <dgm:prSet presAssocID="{C85644B8-EB3E-4124-897D-789E6B245FE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EBAF53-3AC6-4023-9745-E55A59F0A7F8}" srcId="{9ABACB03-6EC9-4925-A93D-C1B0B11E76AE}" destId="{CC44D852-61ED-44E8-BE3E-7EEC775F019C}" srcOrd="2" destOrd="0" parTransId="{25B4CCD9-DC35-4A54-BB53-5839C9E803A9}" sibTransId="{1AC48DCE-9B93-4186-B057-FE0A78FEAF5F}"/>
    <dgm:cxn modelId="{48CC0652-B477-428A-82AA-4D6C4D6F6618}" type="presOf" srcId="{9ABACB03-6EC9-4925-A93D-C1B0B11E76AE}" destId="{740B84F4-198B-495B-91C0-3ACEB516C5B1}" srcOrd="0" destOrd="0" presId="urn:microsoft.com/office/officeart/2005/8/layout/venn3"/>
    <dgm:cxn modelId="{B692599E-2236-442C-B10D-8161E46F5E1F}" type="presOf" srcId="{FE8D45B8-B48A-4BB7-BB55-E9B190AA3EC6}" destId="{D3690D0F-8AEA-4B69-A52E-9B514BB4D908}" srcOrd="0" destOrd="0" presId="urn:microsoft.com/office/officeart/2005/8/layout/venn3"/>
    <dgm:cxn modelId="{64C4F788-B3F2-4EA4-AC64-63B55202A51D}" type="presOf" srcId="{C85644B8-EB3E-4124-897D-789E6B245FE3}" destId="{0989D54B-139C-4985-90C7-16E14588500B}" srcOrd="0" destOrd="0" presId="urn:microsoft.com/office/officeart/2005/8/layout/venn3"/>
    <dgm:cxn modelId="{D5212B27-106C-4C3E-8534-4C7494420A8A}" type="presOf" srcId="{0127DBFD-4698-4394-8593-D002B9DE0D80}" destId="{538D3923-7BCA-4452-B645-06F21E528F94}" srcOrd="0" destOrd="0" presId="urn:microsoft.com/office/officeart/2005/8/layout/venn3"/>
    <dgm:cxn modelId="{0AA682FD-ACC1-4E15-AE8A-6F8F0B6A575D}" srcId="{9ABACB03-6EC9-4925-A93D-C1B0B11E76AE}" destId="{636B08E7-92CA-4913-9B11-13623B96E953}" srcOrd="3" destOrd="0" parTransId="{C4529195-75FF-48D8-9F89-D1639DF249FE}" sibTransId="{D1030A7E-76CD-4DE1-9117-5D235DEF035C}"/>
    <dgm:cxn modelId="{4CCFAD92-0DFE-4E58-B038-194C240D63D0}" srcId="{9ABACB03-6EC9-4925-A93D-C1B0B11E76AE}" destId="{0127DBFD-4698-4394-8593-D002B9DE0D80}" srcOrd="1" destOrd="0" parTransId="{572AA977-CC7D-4147-AE56-CD4310FD7176}" sibTransId="{84EFE3E0-30D3-4F67-971A-1AEDEBB93C19}"/>
    <dgm:cxn modelId="{FDFB8BF6-8305-4D7C-A434-22C665C50BE1}" type="presOf" srcId="{CC44D852-61ED-44E8-BE3E-7EEC775F019C}" destId="{A8A3B077-4BDE-456A-A290-D7956183F3F2}" srcOrd="0" destOrd="0" presId="urn:microsoft.com/office/officeart/2005/8/layout/venn3"/>
    <dgm:cxn modelId="{D1D3E6C5-0EE3-4CD7-B4B8-56DF0B6F1513}" srcId="{9ABACB03-6EC9-4925-A93D-C1B0B11E76AE}" destId="{FE8D45B8-B48A-4BB7-BB55-E9B190AA3EC6}" srcOrd="0" destOrd="0" parTransId="{E787FB50-0DA4-4201-889B-097FAB5FBB79}" sibTransId="{AD720196-0CC1-4290-84B3-75922EDE6989}"/>
    <dgm:cxn modelId="{F36AF5ED-4FE3-48DC-9142-C948592D32D0}" srcId="{9ABACB03-6EC9-4925-A93D-C1B0B11E76AE}" destId="{C85644B8-EB3E-4124-897D-789E6B245FE3}" srcOrd="4" destOrd="0" parTransId="{DF521933-AB48-4096-9062-A9E00D49BF76}" sibTransId="{90EC4D3C-A5B8-43DC-B51D-311DDEA0619C}"/>
    <dgm:cxn modelId="{E2121E6D-98A9-4707-86F2-19529A115BCB}" type="presOf" srcId="{636B08E7-92CA-4913-9B11-13623B96E953}" destId="{021F695D-5485-48FB-95D3-4A9C0BF3E546}" srcOrd="0" destOrd="0" presId="urn:microsoft.com/office/officeart/2005/8/layout/venn3"/>
    <dgm:cxn modelId="{0548AF86-287D-4434-8BCE-74CA2673806B}" type="presParOf" srcId="{740B84F4-198B-495B-91C0-3ACEB516C5B1}" destId="{D3690D0F-8AEA-4B69-A52E-9B514BB4D908}" srcOrd="0" destOrd="0" presId="urn:microsoft.com/office/officeart/2005/8/layout/venn3"/>
    <dgm:cxn modelId="{8FC56774-D918-4D41-BFD5-BE003927B586}" type="presParOf" srcId="{740B84F4-198B-495B-91C0-3ACEB516C5B1}" destId="{625CFC6B-5A0F-480D-8B5E-7C8DDC321E47}" srcOrd="1" destOrd="0" presId="urn:microsoft.com/office/officeart/2005/8/layout/venn3"/>
    <dgm:cxn modelId="{3349CE7C-045F-477C-B74D-7B99D09BCD5A}" type="presParOf" srcId="{740B84F4-198B-495B-91C0-3ACEB516C5B1}" destId="{538D3923-7BCA-4452-B645-06F21E528F94}" srcOrd="2" destOrd="0" presId="urn:microsoft.com/office/officeart/2005/8/layout/venn3"/>
    <dgm:cxn modelId="{B2130A91-61AC-41A3-89D0-116B6D7EFEAE}" type="presParOf" srcId="{740B84F4-198B-495B-91C0-3ACEB516C5B1}" destId="{12E1ABB7-7D98-42D0-B5A6-E422F3E4F820}" srcOrd="3" destOrd="0" presId="urn:microsoft.com/office/officeart/2005/8/layout/venn3"/>
    <dgm:cxn modelId="{C52B648C-BE90-495C-98E6-63CE6B365A07}" type="presParOf" srcId="{740B84F4-198B-495B-91C0-3ACEB516C5B1}" destId="{A8A3B077-4BDE-456A-A290-D7956183F3F2}" srcOrd="4" destOrd="0" presId="urn:microsoft.com/office/officeart/2005/8/layout/venn3"/>
    <dgm:cxn modelId="{D7A18EAE-529B-474B-A958-33CC2E8211C3}" type="presParOf" srcId="{740B84F4-198B-495B-91C0-3ACEB516C5B1}" destId="{40D7EBC9-305D-4088-9E73-17D0E1B2F1B3}" srcOrd="5" destOrd="0" presId="urn:microsoft.com/office/officeart/2005/8/layout/venn3"/>
    <dgm:cxn modelId="{9C449803-FF1E-4C54-9949-8E65E820487F}" type="presParOf" srcId="{740B84F4-198B-495B-91C0-3ACEB516C5B1}" destId="{021F695D-5485-48FB-95D3-4A9C0BF3E546}" srcOrd="6" destOrd="0" presId="urn:microsoft.com/office/officeart/2005/8/layout/venn3"/>
    <dgm:cxn modelId="{EC08C647-3F42-43B4-B2EA-BED7A8128940}" type="presParOf" srcId="{740B84F4-198B-495B-91C0-3ACEB516C5B1}" destId="{22CBFC42-43E3-4147-9BD0-97A3FA7C94B7}" srcOrd="7" destOrd="0" presId="urn:microsoft.com/office/officeart/2005/8/layout/venn3"/>
    <dgm:cxn modelId="{8CFA6656-8275-4B6C-8E60-42E4B870924F}" type="presParOf" srcId="{740B84F4-198B-495B-91C0-3ACEB516C5B1}" destId="{0989D54B-139C-4985-90C7-16E1458850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627" y="216241"/>
          <a:ext cx="1223700" cy="12237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44" tIns="24130" rIns="67344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信任，接納</a:t>
          </a:r>
        </a:p>
      </dsp:txBody>
      <dsp:txXfrm>
        <a:off x="179834" y="395448"/>
        <a:ext cx="865286" cy="865286"/>
      </dsp:txXfrm>
    </dsp:sp>
    <dsp:sp modelId="{538D3923-7BCA-4452-B645-06F21E528F94}">
      <dsp:nvSpPr>
        <dsp:cNvPr id="0" name=""/>
        <dsp:cNvSpPr/>
      </dsp:nvSpPr>
      <dsp:spPr>
        <a:xfrm>
          <a:off x="979587" y="216241"/>
          <a:ext cx="1223700" cy="122370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44" tIns="24130" rIns="67344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sp:txBody>
      <dsp:txXfrm>
        <a:off x="1158794" y="395448"/>
        <a:ext cx="865286" cy="865286"/>
      </dsp:txXfrm>
    </dsp:sp>
    <dsp:sp modelId="{A8A3B077-4BDE-456A-A290-D7956183F3F2}">
      <dsp:nvSpPr>
        <dsp:cNvPr id="0" name=""/>
        <dsp:cNvSpPr/>
      </dsp:nvSpPr>
      <dsp:spPr>
        <a:xfrm>
          <a:off x="1958547" y="216241"/>
          <a:ext cx="1223700" cy="12237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44" tIns="24130" rIns="67344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sp:txBody>
      <dsp:txXfrm>
        <a:off x="2137754" y="395448"/>
        <a:ext cx="865286" cy="865286"/>
      </dsp:txXfrm>
    </dsp:sp>
    <dsp:sp modelId="{021F695D-5485-48FB-95D3-4A9C0BF3E546}">
      <dsp:nvSpPr>
        <dsp:cNvPr id="0" name=""/>
        <dsp:cNvSpPr/>
      </dsp:nvSpPr>
      <dsp:spPr>
        <a:xfrm>
          <a:off x="2937508" y="216241"/>
          <a:ext cx="1223700" cy="122370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44" tIns="24130" rIns="67344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sp:txBody>
      <dsp:txXfrm>
        <a:off x="3116715" y="395448"/>
        <a:ext cx="865286" cy="865286"/>
      </dsp:txXfrm>
    </dsp:sp>
    <dsp:sp modelId="{0989D54B-139C-4985-90C7-16E14588500B}">
      <dsp:nvSpPr>
        <dsp:cNvPr id="0" name=""/>
        <dsp:cNvSpPr/>
      </dsp:nvSpPr>
      <dsp:spPr>
        <a:xfrm>
          <a:off x="3916468" y="216241"/>
          <a:ext cx="1223700" cy="12237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44" tIns="24130" rIns="67344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sp:txBody>
      <dsp:txXfrm>
        <a:off x="4095675" y="395448"/>
        <a:ext cx="865286" cy="8652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F7FBE-C47F-4C98-AA98-1E8CEB7784A8}">
      <dsp:nvSpPr>
        <dsp:cNvPr id="0" name=""/>
        <dsp:cNvSpPr/>
      </dsp:nvSpPr>
      <dsp:spPr>
        <a:xfrm>
          <a:off x="1796949" y="0"/>
          <a:ext cx="6127181" cy="8924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167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對自己的錯誤負責任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96949" y="223106"/>
        <a:ext cx="5904075" cy="446211"/>
      </dsp:txXfrm>
    </dsp:sp>
    <dsp:sp modelId="{47E0E9FF-C79F-40DF-A6D5-4EB9CD236C2C}">
      <dsp:nvSpPr>
        <dsp:cNvPr id="0" name=""/>
        <dsp:cNvSpPr/>
      </dsp:nvSpPr>
      <dsp:spPr>
        <a:xfrm>
          <a:off x="1796949" y="690399"/>
          <a:ext cx="2830757" cy="1991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做錯了什麼？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影響了誰？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具體行動？</a:t>
          </a:r>
          <a:endParaRPr lang="en-US" altLang="zh-TW" sz="1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96949" y="690399"/>
        <a:ext cx="2830757" cy="1991937"/>
      </dsp:txXfrm>
    </dsp:sp>
    <dsp:sp modelId="{FEEB82F5-CCA7-4D19-9EFC-DEE792D71145}">
      <dsp:nvSpPr>
        <dsp:cNvPr id="0" name=""/>
        <dsp:cNvSpPr/>
      </dsp:nvSpPr>
      <dsp:spPr>
        <a:xfrm>
          <a:off x="4627707" y="297375"/>
          <a:ext cx="3296423" cy="8924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167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教師輔助策略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27707" y="520481"/>
        <a:ext cx="3073317" cy="446211"/>
      </dsp:txXfrm>
    </dsp:sp>
    <dsp:sp modelId="{7C6B85EE-3D9B-4D6D-B6ED-5B17C549D48E}">
      <dsp:nvSpPr>
        <dsp:cNvPr id="0" name=""/>
        <dsp:cNvSpPr/>
      </dsp:nvSpPr>
      <dsp:spPr>
        <a:xfrm>
          <a:off x="4627707" y="987774"/>
          <a:ext cx="2830757" cy="1991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★標記歷程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（上一次告訴自己的我做了嗎？）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★明示每個人的練習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（知道自己在哪？）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★明示每個人在班級需要做工作</a:t>
          </a: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1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（不要成為別人的地雷）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27707" y="987774"/>
        <a:ext cx="2830757" cy="1991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316" y="113248"/>
          <a:ext cx="617060" cy="61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sp:txBody>
      <dsp:txXfrm>
        <a:off x="90682" y="203614"/>
        <a:ext cx="436328" cy="436328"/>
      </dsp:txXfrm>
    </dsp:sp>
    <dsp:sp modelId="{538D3923-7BCA-4452-B645-06F21E528F94}">
      <dsp:nvSpPr>
        <dsp:cNvPr id="0" name=""/>
        <dsp:cNvSpPr/>
      </dsp:nvSpPr>
      <dsp:spPr>
        <a:xfrm>
          <a:off x="493965" y="113248"/>
          <a:ext cx="617060" cy="61706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準備，負責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584331" y="203614"/>
        <a:ext cx="436328" cy="436328"/>
      </dsp:txXfrm>
    </dsp:sp>
    <dsp:sp modelId="{A8A3B077-4BDE-456A-A290-D7956183F3F2}">
      <dsp:nvSpPr>
        <dsp:cNvPr id="0" name=""/>
        <dsp:cNvSpPr/>
      </dsp:nvSpPr>
      <dsp:spPr>
        <a:xfrm>
          <a:off x="987613" y="113248"/>
          <a:ext cx="617060" cy="6170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期待，機會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1077979" y="203614"/>
        <a:ext cx="436328" cy="436328"/>
      </dsp:txXfrm>
    </dsp:sp>
    <dsp:sp modelId="{021F695D-5485-48FB-95D3-4A9C0BF3E546}">
      <dsp:nvSpPr>
        <dsp:cNvPr id="0" name=""/>
        <dsp:cNvSpPr/>
      </dsp:nvSpPr>
      <dsp:spPr>
        <a:xfrm>
          <a:off x="1481262" y="113248"/>
          <a:ext cx="617060" cy="61706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30480" rIns="339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珍惜友愛</a:t>
          </a:r>
          <a:endParaRPr lang="zh-TW" altLang="en-US" sz="24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1571628" y="203614"/>
        <a:ext cx="436328" cy="436328"/>
      </dsp:txXfrm>
    </dsp:sp>
    <dsp:sp modelId="{0989D54B-139C-4985-90C7-16E14588500B}">
      <dsp:nvSpPr>
        <dsp:cNvPr id="0" name=""/>
        <dsp:cNvSpPr/>
      </dsp:nvSpPr>
      <dsp:spPr>
        <a:xfrm>
          <a:off x="1974910" y="113248"/>
          <a:ext cx="617060" cy="6170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sz="10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2065276" y="203614"/>
        <a:ext cx="436328" cy="4363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70A4A-068C-42B2-B25C-5AA6CEFAF76A}">
      <dsp:nvSpPr>
        <dsp:cNvPr id="0" name=""/>
        <dsp:cNvSpPr/>
      </dsp:nvSpPr>
      <dsp:spPr>
        <a:xfrm>
          <a:off x="0" y="0"/>
          <a:ext cx="2834751" cy="28347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8064F-CD77-4F66-97DD-9DFB4580DA36}">
      <dsp:nvSpPr>
        <dsp:cNvPr id="0" name=""/>
        <dsp:cNvSpPr/>
      </dsp:nvSpPr>
      <dsp:spPr>
        <a:xfrm>
          <a:off x="1417375" y="0"/>
          <a:ext cx="7223583" cy="2834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同理心地圖</a:t>
          </a:r>
          <a:endParaRPr lang="zh-TW" altLang="en-US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417375" y="0"/>
        <a:ext cx="3611791" cy="850427"/>
      </dsp:txXfrm>
    </dsp:sp>
    <dsp:sp modelId="{73FCFB93-8028-4AD7-B926-A92BBE181C36}">
      <dsp:nvSpPr>
        <dsp:cNvPr id="0" name=""/>
        <dsp:cNvSpPr/>
      </dsp:nvSpPr>
      <dsp:spPr>
        <a:xfrm>
          <a:off x="496082" y="850427"/>
          <a:ext cx="1842586" cy="18425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F0ADC-B9D7-4CBD-8920-C76278D5E0E8}">
      <dsp:nvSpPr>
        <dsp:cNvPr id="0" name=""/>
        <dsp:cNvSpPr/>
      </dsp:nvSpPr>
      <dsp:spPr>
        <a:xfrm>
          <a:off x="1417376" y="750485"/>
          <a:ext cx="7223583" cy="18425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讚美牆</a:t>
          </a:r>
          <a:endParaRPr lang="zh-TW" altLang="en-US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417376" y="750485"/>
        <a:ext cx="3611791" cy="850424"/>
      </dsp:txXfrm>
    </dsp:sp>
    <dsp:sp modelId="{88480EB1-C55F-49D7-9264-CE978B4FF114}">
      <dsp:nvSpPr>
        <dsp:cNvPr id="0" name=""/>
        <dsp:cNvSpPr/>
      </dsp:nvSpPr>
      <dsp:spPr>
        <a:xfrm>
          <a:off x="992163" y="1700852"/>
          <a:ext cx="850424" cy="8504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6B780-6A8C-48B8-BA6E-1B86A1653EB9}">
      <dsp:nvSpPr>
        <dsp:cNvPr id="0" name=""/>
        <dsp:cNvSpPr/>
      </dsp:nvSpPr>
      <dsp:spPr>
        <a:xfrm>
          <a:off x="1417375" y="1700852"/>
          <a:ext cx="7223583" cy="850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接納</a:t>
          </a:r>
          <a:endParaRPr lang="zh-TW" altLang="en-US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417375" y="1700852"/>
        <a:ext cx="3611791" cy="850424"/>
      </dsp:txXfrm>
    </dsp:sp>
    <dsp:sp modelId="{60DFD7DF-C542-42A8-97A7-813D615C515F}">
      <dsp:nvSpPr>
        <dsp:cNvPr id="0" name=""/>
        <dsp:cNvSpPr/>
      </dsp:nvSpPr>
      <dsp:spPr>
        <a:xfrm>
          <a:off x="5029167" y="0"/>
          <a:ext cx="3611791" cy="8504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從事件中找到同理心</a:t>
          </a:r>
          <a:endParaRPr lang="zh-TW" altLang="en-US" sz="1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從生活中找到連結</a:t>
          </a:r>
          <a:endParaRPr lang="zh-TW" altLang="en-US" sz="1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029167" y="0"/>
        <a:ext cx="3611791" cy="850427"/>
      </dsp:txXfrm>
    </dsp:sp>
    <dsp:sp modelId="{D03C8919-06DE-4585-87C4-06E73E5D0683}">
      <dsp:nvSpPr>
        <dsp:cNvPr id="0" name=""/>
        <dsp:cNvSpPr/>
      </dsp:nvSpPr>
      <dsp:spPr>
        <a:xfrm>
          <a:off x="5029167" y="850427"/>
          <a:ext cx="3611791" cy="8504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去看見他人的優點、進步</a:t>
          </a:r>
          <a:endParaRPr lang="zh-TW" altLang="en-US" sz="1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去回應、去感受他人的讚美</a:t>
          </a:r>
          <a:endParaRPr lang="zh-TW" altLang="en-US" sz="1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029167" y="850427"/>
        <a:ext cx="3611791" cy="850424"/>
      </dsp:txXfrm>
    </dsp:sp>
    <dsp:sp modelId="{02A763BF-EEF7-4954-A48E-9B75028A6FAB}">
      <dsp:nvSpPr>
        <dsp:cNvPr id="0" name=""/>
        <dsp:cNvSpPr/>
      </dsp:nvSpPr>
      <dsp:spPr>
        <a:xfrm>
          <a:off x="5029167" y="1700852"/>
          <a:ext cx="3611791" cy="8504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接納自己的不完美</a:t>
          </a:r>
          <a:endParaRPr lang="zh-TW" altLang="en-US" sz="1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接納別人的缺失而不落井下石</a:t>
          </a:r>
          <a:endParaRPr lang="zh-TW" altLang="en-US" sz="1400" kern="1200" dirty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5029167" y="1700852"/>
        <a:ext cx="3611791" cy="8504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316" y="113248"/>
          <a:ext cx="617060" cy="61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sp:txBody>
      <dsp:txXfrm>
        <a:off x="90682" y="203614"/>
        <a:ext cx="436328" cy="436328"/>
      </dsp:txXfrm>
    </dsp:sp>
    <dsp:sp modelId="{538D3923-7BCA-4452-B645-06F21E528F94}">
      <dsp:nvSpPr>
        <dsp:cNvPr id="0" name=""/>
        <dsp:cNvSpPr/>
      </dsp:nvSpPr>
      <dsp:spPr>
        <a:xfrm>
          <a:off x="493965" y="113248"/>
          <a:ext cx="617060" cy="61706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準備，負責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584331" y="203614"/>
        <a:ext cx="436328" cy="436328"/>
      </dsp:txXfrm>
    </dsp:sp>
    <dsp:sp modelId="{A8A3B077-4BDE-456A-A290-D7956183F3F2}">
      <dsp:nvSpPr>
        <dsp:cNvPr id="0" name=""/>
        <dsp:cNvSpPr/>
      </dsp:nvSpPr>
      <dsp:spPr>
        <a:xfrm>
          <a:off x="987613" y="113248"/>
          <a:ext cx="617060" cy="6170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期待，機會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1077979" y="203614"/>
        <a:ext cx="436328" cy="436328"/>
      </dsp:txXfrm>
    </dsp:sp>
    <dsp:sp modelId="{021F695D-5485-48FB-95D3-4A9C0BF3E546}">
      <dsp:nvSpPr>
        <dsp:cNvPr id="0" name=""/>
        <dsp:cNvSpPr/>
      </dsp:nvSpPr>
      <dsp:spPr>
        <a:xfrm>
          <a:off x="1481262" y="113248"/>
          <a:ext cx="617060" cy="61706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珍惜，友愛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1571628" y="203614"/>
        <a:ext cx="436328" cy="436328"/>
      </dsp:txXfrm>
    </dsp:sp>
    <dsp:sp modelId="{0989D54B-139C-4985-90C7-16E14588500B}">
      <dsp:nvSpPr>
        <dsp:cNvPr id="0" name=""/>
        <dsp:cNvSpPr/>
      </dsp:nvSpPr>
      <dsp:spPr>
        <a:xfrm>
          <a:off x="1974910" y="113248"/>
          <a:ext cx="617060" cy="6170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30480" rIns="339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公平差異</a:t>
          </a:r>
          <a:endParaRPr lang="zh-TW" altLang="en-US" sz="24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2065276" y="203614"/>
        <a:ext cx="436328" cy="4363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4C5E7-8383-443D-9309-EB2AC2338A23}">
      <dsp:nvSpPr>
        <dsp:cNvPr id="0" name=""/>
        <dsp:cNvSpPr/>
      </dsp:nvSpPr>
      <dsp:spPr>
        <a:xfrm>
          <a:off x="1960" y="0"/>
          <a:ext cx="1176500" cy="1622025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32F1B-6E22-4391-ACDC-CE7AAB796CDB}">
      <dsp:nvSpPr>
        <dsp:cNvPr id="0" name=""/>
        <dsp:cNvSpPr/>
      </dsp:nvSpPr>
      <dsp:spPr>
        <a:xfrm>
          <a:off x="1213756" y="0"/>
          <a:ext cx="1996485" cy="162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公平</a:t>
          </a:r>
          <a:r>
            <a:rPr lang="en-US" altLang="zh-TW" sz="28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8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成績計算</a:t>
          </a:r>
          <a:r>
            <a:rPr lang="en-US" altLang="zh-TW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公共事務</a:t>
          </a:r>
          <a:r>
            <a:rPr lang="en-US" altLang="zh-TW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>處理對錯</a:t>
          </a:r>
          <a:r>
            <a:rPr lang="en-US" altLang="zh-TW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1400" kern="1200" dirty="0" smtClean="0">
              <a:latin typeface="文鼎細圓" panose="020F0309000000000000" pitchFamily="49" charset="-120"/>
              <a:ea typeface="文鼎細圓" panose="020F0309000000000000" pitchFamily="49" charset="-120"/>
            </a:rPr>
          </a:br>
          <a:endParaRPr lang="en-US" altLang="zh-TW" sz="1400" kern="1200" dirty="0" smtClean="0"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213756" y="0"/>
        <a:ext cx="1996485" cy="1622025"/>
      </dsp:txXfrm>
    </dsp:sp>
    <dsp:sp modelId="{7B0ABC0F-6683-488B-91A6-A11C969C0E7D}">
      <dsp:nvSpPr>
        <dsp:cNvPr id="0" name=""/>
        <dsp:cNvSpPr/>
      </dsp:nvSpPr>
      <dsp:spPr>
        <a:xfrm>
          <a:off x="354910" y="1757194"/>
          <a:ext cx="1176500" cy="1622025"/>
        </a:xfrm>
        <a:prstGeom prst="down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1123B-5EDA-41A0-B2CF-B435BDCEF013}">
      <dsp:nvSpPr>
        <dsp:cNvPr id="0" name=""/>
        <dsp:cNvSpPr/>
      </dsp:nvSpPr>
      <dsp:spPr>
        <a:xfrm>
          <a:off x="1566706" y="1757194"/>
          <a:ext cx="1996485" cy="162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>差異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b="0" kern="1200" dirty="0" smtClean="0"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作業多寡難易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b="0" kern="1200" dirty="0" smtClean="0"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適切問題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  <a:t/>
          </a:r>
          <a:b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rPr>
          </a:br>
          <a:r>
            <a:rPr lang="zh-TW" altLang="en-US" sz="1400" b="0" kern="1200" dirty="0" smtClean="0">
              <a:effectLst/>
              <a:latin typeface="文鼎細圓" panose="020F0309000000000000" pitchFamily="49" charset="-120"/>
              <a:ea typeface="文鼎細圓" panose="020F0309000000000000" pitchFamily="49" charset="-120"/>
            </a:rPr>
            <a:t>處理策略</a:t>
          </a:r>
          <a:endParaRPr lang="zh-TW" altLang="en-US" sz="1400" b="0" kern="1200" dirty="0">
            <a:effectLst/>
            <a:latin typeface="文鼎細圓" panose="020F0309000000000000" pitchFamily="49" charset="-120"/>
            <a:ea typeface="文鼎細圓" panose="020F0309000000000000" pitchFamily="49" charset="-120"/>
          </a:endParaRPr>
        </a:p>
      </dsp:txBody>
      <dsp:txXfrm>
        <a:off x="1566706" y="1757194"/>
        <a:ext cx="1996485" cy="16220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8FA5-EDEE-4798-923F-A9F8B5A43431}">
      <dsp:nvSpPr>
        <dsp:cNvPr id="0" name=""/>
        <dsp:cNvSpPr/>
      </dsp:nvSpPr>
      <dsp:spPr>
        <a:xfrm>
          <a:off x="1413052" y="2624778"/>
          <a:ext cx="1428902" cy="1428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EDE8B-1A3C-44F6-830B-D0A50F405BD0}">
      <dsp:nvSpPr>
        <dsp:cNvPr id="0" name=""/>
        <dsp:cNvSpPr/>
      </dsp:nvSpPr>
      <dsp:spPr>
        <a:xfrm>
          <a:off x="2324404" y="1572656"/>
          <a:ext cx="424281" cy="424164"/>
        </a:xfrm>
        <a:prstGeom prst="donut">
          <a:avLst>
            <a:gd name="adj" fmla="val 746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22C2D-6AAC-4289-8975-DB10AD196D63}">
      <dsp:nvSpPr>
        <dsp:cNvPr id="0" name=""/>
        <dsp:cNvSpPr/>
      </dsp:nvSpPr>
      <dsp:spPr>
        <a:xfrm rot="5787059">
          <a:off x="1467916" y="2679770"/>
          <a:ext cx="1319174" cy="13189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867E9-5A24-44C6-8833-5020C7293E22}">
      <dsp:nvSpPr>
        <dsp:cNvPr id="0" name=""/>
        <dsp:cNvSpPr/>
      </dsp:nvSpPr>
      <dsp:spPr>
        <a:xfrm>
          <a:off x="2945587" y="2894885"/>
          <a:ext cx="747369" cy="74764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46524-A38D-4974-B3A7-D144BA9E915C}">
      <dsp:nvSpPr>
        <dsp:cNvPr id="0" name=""/>
        <dsp:cNvSpPr/>
      </dsp:nvSpPr>
      <dsp:spPr>
        <a:xfrm rot="4052815">
          <a:off x="2989478" y="2938959"/>
          <a:ext cx="659587" cy="6594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BA7FB-8D21-4605-ADE3-3F646AA7A4D2}">
      <dsp:nvSpPr>
        <dsp:cNvPr id="0" name=""/>
        <dsp:cNvSpPr/>
      </dsp:nvSpPr>
      <dsp:spPr>
        <a:xfrm>
          <a:off x="2652979" y="1839933"/>
          <a:ext cx="958900" cy="958716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F1BCB-9E86-4F83-AD5F-5E35086D2F3E}">
      <dsp:nvSpPr>
        <dsp:cNvPr id="0" name=""/>
        <dsp:cNvSpPr/>
      </dsp:nvSpPr>
      <dsp:spPr>
        <a:xfrm>
          <a:off x="3819144" y="88687"/>
          <a:ext cx="313944" cy="314180"/>
        </a:xfrm>
        <a:prstGeom prst="donut">
          <a:avLst>
            <a:gd name="adj" fmla="val 746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D53A7-6F6D-47C3-8AFA-888F755F1B83}">
      <dsp:nvSpPr>
        <dsp:cNvPr id="0" name=""/>
        <dsp:cNvSpPr/>
      </dsp:nvSpPr>
      <dsp:spPr>
        <a:xfrm>
          <a:off x="4290364" y="10243"/>
          <a:ext cx="157276" cy="156888"/>
        </a:xfrm>
        <a:prstGeom prst="donut">
          <a:avLst>
            <a:gd name="adj" fmla="val 746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AA76F-DCA6-4662-9341-6BF2A0185BF7}">
      <dsp:nvSpPr>
        <dsp:cNvPr id="0" name=""/>
        <dsp:cNvSpPr/>
      </dsp:nvSpPr>
      <dsp:spPr>
        <a:xfrm rot="2302062">
          <a:off x="2703576" y="1890477"/>
          <a:ext cx="857707" cy="8572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A5696-2D0F-4BBB-A4F9-0D780C0960EA}">
      <dsp:nvSpPr>
        <dsp:cNvPr id="0" name=""/>
        <dsp:cNvSpPr/>
      </dsp:nvSpPr>
      <dsp:spPr>
        <a:xfrm>
          <a:off x="2760268" y="987156"/>
          <a:ext cx="672388" cy="67203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58183-D1F3-413F-AA0F-DE1FE7863EB7}">
      <dsp:nvSpPr>
        <dsp:cNvPr id="0" name=""/>
        <dsp:cNvSpPr/>
      </dsp:nvSpPr>
      <dsp:spPr>
        <a:xfrm>
          <a:off x="3740505" y="3621909"/>
          <a:ext cx="235305" cy="235736"/>
        </a:xfrm>
        <a:prstGeom prst="donut">
          <a:avLst>
            <a:gd name="adj" fmla="val 746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3F7BC-8E06-42BA-875E-4B2E6BC00E5C}">
      <dsp:nvSpPr>
        <dsp:cNvPr id="0" name=""/>
        <dsp:cNvSpPr/>
      </dsp:nvSpPr>
      <dsp:spPr>
        <a:xfrm rot="3477663">
          <a:off x="2799892" y="1026378"/>
          <a:ext cx="593140" cy="5931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2CCCA-1FF6-4507-AE52-DE21C7299C5A}">
      <dsp:nvSpPr>
        <dsp:cNvPr id="0" name=""/>
        <dsp:cNvSpPr/>
      </dsp:nvSpPr>
      <dsp:spPr>
        <a:xfrm>
          <a:off x="3231489" y="358794"/>
          <a:ext cx="623011" cy="62310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99C8D-6F5E-4A4A-92FA-5DDC3B42CA0B}">
      <dsp:nvSpPr>
        <dsp:cNvPr id="0" name=""/>
        <dsp:cNvSpPr/>
      </dsp:nvSpPr>
      <dsp:spPr>
        <a:xfrm rot="4986731">
          <a:off x="3831366" y="974554"/>
          <a:ext cx="1237056" cy="127177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12518-A757-4E31-9139-5B5E3B715F65}">
      <dsp:nvSpPr>
        <dsp:cNvPr id="0" name=""/>
        <dsp:cNvSpPr/>
      </dsp:nvSpPr>
      <dsp:spPr>
        <a:xfrm>
          <a:off x="0" y="1890477"/>
          <a:ext cx="2120188" cy="66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" numCol="1" spcCol="1270" anchor="b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900" kern="1200" dirty="0"/>
        </a:p>
      </dsp:txBody>
      <dsp:txXfrm>
        <a:off x="0" y="1890477"/>
        <a:ext cx="2120188" cy="667179"/>
      </dsp:txXfrm>
    </dsp:sp>
    <dsp:sp modelId="{0E1776DE-CC97-4006-9982-CDB7B5E8454F}">
      <dsp:nvSpPr>
        <dsp:cNvPr id="0" name=""/>
        <dsp:cNvSpPr/>
      </dsp:nvSpPr>
      <dsp:spPr>
        <a:xfrm>
          <a:off x="3847185" y="2938959"/>
          <a:ext cx="2120188" cy="659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3847185" y="2938959"/>
        <a:ext cx="2120188" cy="659496"/>
      </dsp:txXfrm>
    </dsp:sp>
    <dsp:sp modelId="{67B2C175-2BFA-46FC-AF7A-32206E9E4614}">
      <dsp:nvSpPr>
        <dsp:cNvPr id="0" name=""/>
        <dsp:cNvSpPr/>
      </dsp:nvSpPr>
      <dsp:spPr>
        <a:xfrm>
          <a:off x="3768547" y="1890477"/>
          <a:ext cx="2120188" cy="857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800" kern="1200" dirty="0"/>
        </a:p>
      </dsp:txBody>
      <dsp:txXfrm>
        <a:off x="3768547" y="1890477"/>
        <a:ext cx="2120188" cy="857224"/>
      </dsp:txXfrm>
    </dsp:sp>
    <dsp:sp modelId="{C73B4849-4657-4E1F-B5C5-6DB95FC0DD32}">
      <dsp:nvSpPr>
        <dsp:cNvPr id="0" name=""/>
        <dsp:cNvSpPr/>
      </dsp:nvSpPr>
      <dsp:spPr>
        <a:xfrm>
          <a:off x="3583228" y="1026378"/>
          <a:ext cx="2120188" cy="59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500" kern="1200" dirty="0"/>
        </a:p>
      </dsp:txBody>
      <dsp:txXfrm>
        <a:off x="3583228" y="1026378"/>
        <a:ext cx="2120188" cy="593183"/>
      </dsp:txXfrm>
    </dsp:sp>
    <dsp:sp modelId="{7662F846-66EC-426E-B2A9-6507EF962380}">
      <dsp:nvSpPr>
        <dsp:cNvPr id="0" name=""/>
        <dsp:cNvSpPr/>
      </dsp:nvSpPr>
      <dsp:spPr>
        <a:xfrm>
          <a:off x="3975811" y="395590"/>
          <a:ext cx="2120188" cy="54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 dirty="0"/>
        </a:p>
      </dsp:txBody>
      <dsp:txXfrm>
        <a:off x="3975811" y="395590"/>
        <a:ext cx="2120188" cy="5495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3F450-F6E3-4E6F-9475-0114B8DEB64F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前測練習</a:t>
          </a:r>
          <a:endParaRPr lang="zh-TW" altLang="en-US" sz="2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425" y="21425"/>
        <a:ext cx="3818966" cy="688670"/>
      </dsp:txXfrm>
    </dsp:sp>
    <dsp:sp modelId="{0477F32A-80AA-4C2D-8F4C-3855D43742EB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課本習題類題</a:t>
          </a:r>
          <a:endParaRPr lang="zh-TW" altLang="en-US" sz="2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945" y="854545"/>
        <a:ext cx="3825062" cy="688669"/>
      </dsp:txXfrm>
    </dsp:sp>
    <dsp:sp modelId="{4F6E2076-F7CE-47F3-B45E-ADAF18C4F3ED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延伸測驗</a:t>
          </a:r>
          <a:endParaRPr lang="zh-TW" altLang="en-US" sz="2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2464" y="1687665"/>
        <a:ext cx="3825062" cy="688669"/>
      </dsp:txXfrm>
    </dsp:sp>
    <dsp:sp modelId="{DB7D7FA9-BF6E-4F90-8746-1E5E30937C96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數學筆記</a:t>
          </a:r>
          <a:endParaRPr lang="zh-TW" altLang="en-US" sz="2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72984" y="2520785"/>
        <a:ext cx="3825062" cy="688669"/>
      </dsp:txXfrm>
    </dsp:sp>
    <dsp:sp modelId="{53D53F61-34FA-4114-A644-657F13E33852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數作、數習、數卷</a:t>
          </a:r>
          <a:endParaRPr lang="zh-TW" altLang="en-US" sz="20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23504" y="3353905"/>
        <a:ext cx="3825062" cy="688669"/>
      </dsp:txXfrm>
    </dsp:sp>
    <dsp:sp modelId="{C49A025C-06F5-4035-BF7B-0AA33F3A0E7B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25417" y="534416"/>
        <a:ext cx="261518" cy="357805"/>
      </dsp:txXfrm>
    </dsp:sp>
    <dsp:sp modelId="{76041289-FBF4-4292-9C88-475F45C0304A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75937" y="1367536"/>
        <a:ext cx="261518" cy="357805"/>
      </dsp:txXfrm>
    </dsp:sp>
    <dsp:sp modelId="{8EA44CF6-0E84-4FF5-9BDA-8141BBCFD67D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26457" y="2188464"/>
        <a:ext cx="261518" cy="357805"/>
      </dsp:txXfrm>
    </dsp:sp>
    <dsp:sp modelId="{9E54DE5B-5709-495B-87D5-EB250194CBCA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76977" y="3029712"/>
        <a:ext cx="261518" cy="35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A0406-88C3-497B-8AD7-6656D7BD24AC}">
      <dsp:nvSpPr>
        <dsp:cNvPr id="0" name=""/>
        <dsp:cNvSpPr/>
      </dsp:nvSpPr>
      <dsp:spPr>
        <a:xfrm rot="16200000">
          <a:off x="2553308" y="-2488209"/>
          <a:ext cx="509147" cy="56157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2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每個學生都是純淨的個體，出生後受到家庭的習慣養成，社區的風俗洗禮隨後進入到學校學習，每個人都是造成痕跡的過去，只有從信任與接納接受每個孩子，才有交心的機會。</a:t>
          </a:r>
        </a:p>
      </dsp:txBody>
      <dsp:txXfrm rot="5400000">
        <a:off x="24855" y="89954"/>
        <a:ext cx="5590909" cy="459437"/>
      </dsp:txXfrm>
    </dsp:sp>
    <dsp:sp modelId="{08A25235-1AA4-4A40-AB93-9A0D4E7CAE5C}">
      <dsp:nvSpPr>
        <dsp:cNvPr id="0" name=""/>
        <dsp:cNvSpPr/>
      </dsp:nvSpPr>
      <dsp:spPr>
        <a:xfrm>
          <a:off x="5615764" y="1455"/>
          <a:ext cx="3158867" cy="6364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信任，接納</a:t>
          </a:r>
          <a:endParaRPr lang="zh-TW" altLang="en-US" sz="2300" kern="1200" dirty="0"/>
        </a:p>
      </dsp:txBody>
      <dsp:txXfrm>
        <a:off x="5646832" y="32523"/>
        <a:ext cx="3096731" cy="574297"/>
      </dsp:txXfrm>
    </dsp:sp>
    <dsp:sp modelId="{CEFC35E5-A520-44E3-9568-C145AA1B1450}">
      <dsp:nvSpPr>
        <dsp:cNvPr id="0" name=""/>
        <dsp:cNvSpPr/>
      </dsp:nvSpPr>
      <dsp:spPr>
        <a:xfrm rot="16200000">
          <a:off x="2553308" y="-1819953"/>
          <a:ext cx="509147" cy="5615764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2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每個孩子都有不成熟的時候，常規養成需靠漸次方式努力培養，但當孩子準備好了，就必須對自己的言行負責，期待盡早準備好了，為自己負責任。</a:t>
          </a:r>
        </a:p>
      </dsp:txBody>
      <dsp:txXfrm rot="5400000">
        <a:off x="24855" y="758210"/>
        <a:ext cx="5590909" cy="459437"/>
      </dsp:txXfrm>
    </dsp:sp>
    <dsp:sp modelId="{D80BDDF1-B180-46BE-938F-031EF55C3CEA}">
      <dsp:nvSpPr>
        <dsp:cNvPr id="0" name=""/>
        <dsp:cNvSpPr/>
      </dsp:nvSpPr>
      <dsp:spPr>
        <a:xfrm>
          <a:off x="5615764" y="669711"/>
          <a:ext cx="3158867" cy="63643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  <a:endParaRPr lang="zh-TW" altLang="zh-TW" sz="23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5646832" y="700779"/>
        <a:ext cx="3096731" cy="574297"/>
      </dsp:txXfrm>
    </dsp:sp>
    <dsp:sp modelId="{34C7A6E2-A287-40DC-A68A-9259BB7D3A2A}">
      <dsp:nvSpPr>
        <dsp:cNvPr id="0" name=""/>
        <dsp:cNvSpPr/>
      </dsp:nvSpPr>
      <dsp:spPr>
        <a:xfrm rot="16200000">
          <a:off x="2553308" y="-1151698"/>
          <a:ext cx="509147" cy="561576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2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每個孩子都需背著老師的期待，成為師生想成為的孩子，有正向目標努力，且有老師扶持陪伴，學習不會孤獨，而犯錯除了替自己負責任外，再一次的機會，是給希望自己更好的孩子。</a:t>
          </a:r>
        </a:p>
      </dsp:txBody>
      <dsp:txXfrm rot="5400000">
        <a:off x="24855" y="1426465"/>
        <a:ext cx="5590909" cy="459437"/>
      </dsp:txXfrm>
    </dsp:sp>
    <dsp:sp modelId="{D5B37B55-9F26-4143-848E-A79362723767}">
      <dsp:nvSpPr>
        <dsp:cNvPr id="0" name=""/>
        <dsp:cNvSpPr/>
      </dsp:nvSpPr>
      <dsp:spPr>
        <a:xfrm>
          <a:off x="5615764" y="1337967"/>
          <a:ext cx="3158867" cy="63643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  <a:endParaRPr lang="zh-TW" altLang="zh-TW" sz="23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5646832" y="1369035"/>
        <a:ext cx="3096731" cy="574297"/>
      </dsp:txXfrm>
    </dsp:sp>
    <dsp:sp modelId="{577CC2C7-4FB1-468E-9CB5-FBB900ED4A95}">
      <dsp:nvSpPr>
        <dsp:cNvPr id="0" name=""/>
        <dsp:cNvSpPr/>
      </dsp:nvSpPr>
      <dsp:spPr>
        <a:xfrm rot="16200000">
          <a:off x="2553308" y="-483442"/>
          <a:ext cx="509147" cy="5615764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2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珍惜身邊的人事物，愛物，愛友，愛人並愛自己，善待身邊的人事物，珍惜使用物品，珍惜每次的機會，對親人、朋友、家人及自己愛護。</a:t>
          </a:r>
        </a:p>
      </dsp:txBody>
      <dsp:txXfrm rot="5400000">
        <a:off x="24855" y="2094721"/>
        <a:ext cx="5590909" cy="459437"/>
      </dsp:txXfrm>
    </dsp:sp>
    <dsp:sp modelId="{546B6517-2749-4295-8D7C-438659D99C34}">
      <dsp:nvSpPr>
        <dsp:cNvPr id="0" name=""/>
        <dsp:cNvSpPr/>
      </dsp:nvSpPr>
      <dsp:spPr>
        <a:xfrm>
          <a:off x="5615764" y="2006222"/>
          <a:ext cx="3158867" cy="63643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  <a:endParaRPr lang="zh-TW" altLang="zh-TW" sz="23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5646832" y="2037290"/>
        <a:ext cx="3096731" cy="574297"/>
      </dsp:txXfrm>
    </dsp:sp>
    <dsp:sp modelId="{224909D4-04F5-4809-8AAC-12A4278CC93A}">
      <dsp:nvSpPr>
        <dsp:cNvPr id="0" name=""/>
        <dsp:cNvSpPr/>
      </dsp:nvSpPr>
      <dsp:spPr>
        <a:xfrm rot="16200000">
          <a:off x="2553308" y="184813"/>
          <a:ext cx="509147" cy="561576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2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公平對待，卻尊重差異，起跑點不同，但終點卻相同，透過互愛的</a:t>
          </a:r>
          <a:r>
            <a:rPr lang="zh-TW" altLang="zh-TW" sz="1200" kern="1200">
              <a:latin typeface="王漢宗細黑體繁" panose="02000500000000000000" pitchFamily="2" charset="-120"/>
              <a:ea typeface="王漢宗細黑體繁" panose="02000500000000000000" pitchFamily="2" charset="-120"/>
            </a:rPr>
            <a:t>過程，互相扶持照顧，拉起每一個需要特別對待的孩子。</a:t>
          </a:r>
          <a:endParaRPr lang="zh-TW" altLang="zh-TW" sz="12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 rot="5400000">
        <a:off x="24855" y="2762977"/>
        <a:ext cx="5590909" cy="459437"/>
      </dsp:txXfrm>
    </dsp:sp>
    <dsp:sp modelId="{9C0D7CD3-9E1A-48F3-8A89-14D71CD68825}">
      <dsp:nvSpPr>
        <dsp:cNvPr id="0" name=""/>
        <dsp:cNvSpPr/>
      </dsp:nvSpPr>
      <dsp:spPr>
        <a:xfrm>
          <a:off x="5615764" y="2674478"/>
          <a:ext cx="3158867" cy="63643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b="1" kern="120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zh-TW" sz="23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5646832" y="2705546"/>
        <a:ext cx="3096731" cy="574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316" y="113248"/>
          <a:ext cx="617060" cy="61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30480" rIns="339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信任接納</a:t>
          </a:r>
        </a:p>
      </dsp:txBody>
      <dsp:txXfrm>
        <a:off x="90682" y="203614"/>
        <a:ext cx="436328" cy="436328"/>
      </dsp:txXfrm>
    </dsp:sp>
    <dsp:sp modelId="{538D3923-7BCA-4452-B645-06F21E528F94}">
      <dsp:nvSpPr>
        <dsp:cNvPr id="0" name=""/>
        <dsp:cNvSpPr/>
      </dsp:nvSpPr>
      <dsp:spPr>
        <a:xfrm>
          <a:off x="493965" y="113248"/>
          <a:ext cx="617060" cy="61706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1430" rIns="33959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sp:txBody>
      <dsp:txXfrm>
        <a:off x="584331" y="203614"/>
        <a:ext cx="436328" cy="436328"/>
      </dsp:txXfrm>
    </dsp:sp>
    <dsp:sp modelId="{A8A3B077-4BDE-456A-A290-D7956183F3F2}">
      <dsp:nvSpPr>
        <dsp:cNvPr id="0" name=""/>
        <dsp:cNvSpPr/>
      </dsp:nvSpPr>
      <dsp:spPr>
        <a:xfrm>
          <a:off x="987613" y="113248"/>
          <a:ext cx="617060" cy="6170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1430" rIns="33959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sp:txBody>
      <dsp:txXfrm>
        <a:off x="1077979" y="203614"/>
        <a:ext cx="436328" cy="436328"/>
      </dsp:txXfrm>
    </dsp:sp>
    <dsp:sp modelId="{021F695D-5485-48FB-95D3-4A9C0BF3E546}">
      <dsp:nvSpPr>
        <dsp:cNvPr id="0" name=""/>
        <dsp:cNvSpPr/>
      </dsp:nvSpPr>
      <dsp:spPr>
        <a:xfrm>
          <a:off x="1481262" y="113248"/>
          <a:ext cx="617060" cy="61706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1430" rIns="33959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sp:txBody>
      <dsp:txXfrm>
        <a:off x="1571628" y="203614"/>
        <a:ext cx="436328" cy="436328"/>
      </dsp:txXfrm>
    </dsp:sp>
    <dsp:sp modelId="{0989D54B-139C-4985-90C7-16E14588500B}">
      <dsp:nvSpPr>
        <dsp:cNvPr id="0" name=""/>
        <dsp:cNvSpPr/>
      </dsp:nvSpPr>
      <dsp:spPr>
        <a:xfrm>
          <a:off x="1974910" y="113248"/>
          <a:ext cx="617060" cy="6170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1430" rIns="33959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sz="9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2065276" y="203614"/>
        <a:ext cx="436328" cy="436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316" y="113248"/>
          <a:ext cx="617060" cy="61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30480" rIns="339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信任接納</a:t>
          </a:r>
        </a:p>
      </dsp:txBody>
      <dsp:txXfrm>
        <a:off x="90682" y="203614"/>
        <a:ext cx="436328" cy="436328"/>
      </dsp:txXfrm>
    </dsp:sp>
    <dsp:sp modelId="{538D3923-7BCA-4452-B645-06F21E528F94}">
      <dsp:nvSpPr>
        <dsp:cNvPr id="0" name=""/>
        <dsp:cNvSpPr/>
      </dsp:nvSpPr>
      <dsp:spPr>
        <a:xfrm>
          <a:off x="493965" y="113248"/>
          <a:ext cx="617060" cy="61706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sp:txBody>
      <dsp:txXfrm>
        <a:off x="584331" y="203614"/>
        <a:ext cx="436328" cy="436328"/>
      </dsp:txXfrm>
    </dsp:sp>
    <dsp:sp modelId="{A8A3B077-4BDE-456A-A290-D7956183F3F2}">
      <dsp:nvSpPr>
        <dsp:cNvPr id="0" name=""/>
        <dsp:cNvSpPr/>
      </dsp:nvSpPr>
      <dsp:spPr>
        <a:xfrm>
          <a:off x="987613" y="113248"/>
          <a:ext cx="617060" cy="6170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sp:txBody>
      <dsp:txXfrm>
        <a:off x="1077979" y="203614"/>
        <a:ext cx="436328" cy="436328"/>
      </dsp:txXfrm>
    </dsp:sp>
    <dsp:sp modelId="{021F695D-5485-48FB-95D3-4A9C0BF3E546}">
      <dsp:nvSpPr>
        <dsp:cNvPr id="0" name=""/>
        <dsp:cNvSpPr/>
      </dsp:nvSpPr>
      <dsp:spPr>
        <a:xfrm>
          <a:off x="1481262" y="113248"/>
          <a:ext cx="617060" cy="61706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sp:txBody>
      <dsp:txXfrm>
        <a:off x="1571628" y="203614"/>
        <a:ext cx="436328" cy="436328"/>
      </dsp:txXfrm>
    </dsp:sp>
    <dsp:sp modelId="{0989D54B-139C-4985-90C7-16E14588500B}">
      <dsp:nvSpPr>
        <dsp:cNvPr id="0" name=""/>
        <dsp:cNvSpPr/>
      </dsp:nvSpPr>
      <dsp:spPr>
        <a:xfrm>
          <a:off x="1974910" y="113248"/>
          <a:ext cx="617060" cy="6170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sz="10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2065276" y="203614"/>
        <a:ext cx="436328" cy="436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316" y="113248"/>
          <a:ext cx="617060" cy="61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30480" rIns="339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rPr>
            <a:t>信任接納</a:t>
          </a:r>
        </a:p>
      </dsp:txBody>
      <dsp:txXfrm>
        <a:off x="90682" y="203614"/>
        <a:ext cx="436328" cy="436328"/>
      </dsp:txXfrm>
    </dsp:sp>
    <dsp:sp modelId="{538D3923-7BCA-4452-B645-06F21E528F94}">
      <dsp:nvSpPr>
        <dsp:cNvPr id="0" name=""/>
        <dsp:cNvSpPr/>
      </dsp:nvSpPr>
      <dsp:spPr>
        <a:xfrm>
          <a:off x="493965" y="113248"/>
          <a:ext cx="617060" cy="61706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準備，負責</a:t>
          </a:r>
        </a:p>
      </dsp:txBody>
      <dsp:txXfrm>
        <a:off x="584331" y="203614"/>
        <a:ext cx="436328" cy="436328"/>
      </dsp:txXfrm>
    </dsp:sp>
    <dsp:sp modelId="{A8A3B077-4BDE-456A-A290-D7956183F3F2}">
      <dsp:nvSpPr>
        <dsp:cNvPr id="0" name=""/>
        <dsp:cNvSpPr/>
      </dsp:nvSpPr>
      <dsp:spPr>
        <a:xfrm>
          <a:off x="987613" y="113248"/>
          <a:ext cx="617060" cy="6170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sp:txBody>
      <dsp:txXfrm>
        <a:off x="1077979" y="203614"/>
        <a:ext cx="436328" cy="436328"/>
      </dsp:txXfrm>
    </dsp:sp>
    <dsp:sp modelId="{021F695D-5485-48FB-95D3-4A9C0BF3E546}">
      <dsp:nvSpPr>
        <dsp:cNvPr id="0" name=""/>
        <dsp:cNvSpPr/>
      </dsp:nvSpPr>
      <dsp:spPr>
        <a:xfrm>
          <a:off x="1481262" y="113248"/>
          <a:ext cx="617060" cy="61706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sp:txBody>
      <dsp:txXfrm>
        <a:off x="1571628" y="203614"/>
        <a:ext cx="436328" cy="436328"/>
      </dsp:txXfrm>
    </dsp:sp>
    <dsp:sp modelId="{0989D54B-139C-4985-90C7-16E14588500B}">
      <dsp:nvSpPr>
        <dsp:cNvPr id="0" name=""/>
        <dsp:cNvSpPr/>
      </dsp:nvSpPr>
      <dsp:spPr>
        <a:xfrm>
          <a:off x="1974910" y="113248"/>
          <a:ext cx="617060" cy="6170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sz="10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2065276" y="203614"/>
        <a:ext cx="436328" cy="436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81F4-CCEE-4193-B9B1-4D767A82751A}">
      <dsp:nvSpPr>
        <dsp:cNvPr id="0" name=""/>
        <dsp:cNvSpPr/>
      </dsp:nvSpPr>
      <dsp:spPr>
        <a:xfrm>
          <a:off x="1163054" y="1710417"/>
          <a:ext cx="1208180" cy="10416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特權</a:t>
          </a:r>
        </a:p>
      </dsp:txBody>
      <dsp:txXfrm>
        <a:off x="1350541" y="1872063"/>
        <a:ext cx="833206" cy="718370"/>
      </dsp:txXfrm>
    </dsp:sp>
    <dsp:sp modelId="{F7C69B29-FD1B-4CA4-B32D-63464DB0A662}">
      <dsp:nvSpPr>
        <dsp:cNvPr id="0" name=""/>
        <dsp:cNvSpPr/>
      </dsp:nvSpPr>
      <dsp:spPr>
        <a:xfrm>
          <a:off x="1194441" y="2170290"/>
          <a:ext cx="141456" cy="1219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689C5-DA58-4EB2-A9CB-202D5FA818EF}">
      <dsp:nvSpPr>
        <dsp:cNvPr id="0" name=""/>
        <dsp:cNvSpPr/>
      </dsp:nvSpPr>
      <dsp:spPr>
        <a:xfrm rot="3284953">
          <a:off x="130296" y="1150919"/>
          <a:ext cx="1208180" cy="10416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0A366-0EE0-4FA7-AB47-A3DBB32D111F}">
      <dsp:nvSpPr>
        <dsp:cNvPr id="0" name=""/>
        <dsp:cNvSpPr/>
      </dsp:nvSpPr>
      <dsp:spPr>
        <a:xfrm>
          <a:off x="952805" y="2054978"/>
          <a:ext cx="141456" cy="1219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D6D4B-B4FF-4D4E-8E68-8081CAC0D925}">
      <dsp:nvSpPr>
        <dsp:cNvPr id="0" name=""/>
        <dsp:cNvSpPr/>
      </dsp:nvSpPr>
      <dsp:spPr>
        <a:xfrm>
          <a:off x="2192372" y="1138535"/>
          <a:ext cx="1208180" cy="10416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愛</a:t>
          </a:r>
        </a:p>
      </dsp:txBody>
      <dsp:txXfrm>
        <a:off x="2379859" y="1300181"/>
        <a:ext cx="833206" cy="718370"/>
      </dsp:txXfrm>
    </dsp:sp>
    <dsp:sp modelId="{8D8A9871-3728-464F-8E48-A172F5CC5FD3}">
      <dsp:nvSpPr>
        <dsp:cNvPr id="0" name=""/>
        <dsp:cNvSpPr/>
      </dsp:nvSpPr>
      <dsp:spPr>
        <a:xfrm>
          <a:off x="3018320" y="2041492"/>
          <a:ext cx="141456" cy="1219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040AB-12AD-4FBC-8569-50956599196C}">
      <dsp:nvSpPr>
        <dsp:cNvPr id="0" name=""/>
        <dsp:cNvSpPr/>
      </dsp:nvSpPr>
      <dsp:spPr>
        <a:xfrm rot="3197702">
          <a:off x="3221690" y="1710417"/>
          <a:ext cx="1208180" cy="10416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439EC-4D8C-4256-8226-8D8081587CF4}">
      <dsp:nvSpPr>
        <dsp:cNvPr id="0" name=""/>
        <dsp:cNvSpPr/>
      </dsp:nvSpPr>
      <dsp:spPr>
        <a:xfrm>
          <a:off x="3253077" y="2170290"/>
          <a:ext cx="141456" cy="1219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7AD01-22D4-4367-94A4-6E966FA22007}">
      <dsp:nvSpPr>
        <dsp:cNvPr id="0" name=""/>
        <dsp:cNvSpPr/>
      </dsp:nvSpPr>
      <dsp:spPr>
        <a:xfrm>
          <a:off x="1163054" y="569130"/>
          <a:ext cx="1208180" cy="10416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機會</a:t>
          </a:r>
        </a:p>
      </dsp:txBody>
      <dsp:txXfrm>
        <a:off x="1350541" y="730776"/>
        <a:ext cx="833206" cy="718370"/>
      </dsp:txXfrm>
    </dsp:sp>
    <dsp:sp modelId="{80EE08EE-8087-4709-8458-9684B6B3D61E}">
      <dsp:nvSpPr>
        <dsp:cNvPr id="0" name=""/>
        <dsp:cNvSpPr/>
      </dsp:nvSpPr>
      <dsp:spPr>
        <a:xfrm>
          <a:off x="1982123" y="591697"/>
          <a:ext cx="141456" cy="1219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B5B30-2BE9-4B05-8118-89175B4EE4F3}">
      <dsp:nvSpPr>
        <dsp:cNvPr id="0" name=""/>
        <dsp:cNvSpPr/>
      </dsp:nvSpPr>
      <dsp:spPr>
        <a:xfrm rot="3839848">
          <a:off x="2192372" y="0"/>
          <a:ext cx="1208180" cy="10416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45947-7A7F-4FD1-BEE6-9845E970155D}">
      <dsp:nvSpPr>
        <dsp:cNvPr id="0" name=""/>
        <dsp:cNvSpPr/>
      </dsp:nvSpPr>
      <dsp:spPr>
        <a:xfrm>
          <a:off x="2228059" y="457395"/>
          <a:ext cx="141456" cy="1219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316" y="113248"/>
          <a:ext cx="617060" cy="61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sp:txBody>
      <dsp:txXfrm>
        <a:off x="90682" y="203614"/>
        <a:ext cx="436328" cy="436328"/>
      </dsp:txXfrm>
    </dsp:sp>
    <dsp:sp modelId="{538D3923-7BCA-4452-B645-06F21E528F94}">
      <dsp:nvSpPr>
        <dsp:cNvPr id="0" name=""/>
        <dsp:cNvSpPr/>
      </dsp:nvSpPr>
      <dsp:spPr>
        <a:xfrm>
          <a:off x="493965" y="113248"/>
          <a:ext cx="617060" cy="61706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30480" rIns="339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準備負責</a:t>
          </a:r>
        </a:p>
      </dsp:txBody>
      <dsp:txXfrm>
        <a:off x="584331" y="203614"/>
        <a:ext cx="436328" cy="436328"/>
      </dsp:txXfrm>
    </dsp:sp>
    <dsp:sp modelId="{A8A3B077-4BDE-456A-A290-D7956183F3F2}">
      <dsp:nvSpPr>
        <dsp:cNvPr id="0" name=""/>
        <dsp:cNvSpPr/>
      </dsp:nvSpPr>
      <dsp:spPr>
        <a:xfrm>
          <a:off x="987613" y="113248"/>
          <a:ext cx="617060" cy="6170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1430" rIns="33959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期待，機會</a:t>
          </a:r>
        </a:p>
      </dsp:txBody>
      <dsp:txXfrm>
        <a:off x="1077979" y="203614"/>
        <a:ext cx="436328" cy="436328"/>
      </dsp:txXfrm>
    </dsp:sp>
    <dsp:sp modelId="{021F695D-5485-48FB-95D3-4A9C0BF3E546}">
      <dsp:nvSpPr>
        <dsp:cNvPr id="0" name=""/>
        <dsp:cNvSpPr/>
      </dsp:nvSpPr>
      <dsp:spPr>
        <a:xfrm>
          <a:off x="1481262" y="113248"/>
          <a:ext cx="617060" cy="61706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1430" rIns="33959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sp:txBody>
      <dsp:txXfrm>
        <a:off x="1571628" y="203614"/>
        <a:ext cx="436328" cy="436328"/>
      </dsp:txXfrm>
    </dsp:sp>
    <dsp:sp modelId="{0989D54B-139C-4985-90C7-16E14588500B}">
      <dsp:nvSpPr>
        <dsp:cNvPr id="0" name=""/>
        <dsp:cNvSpPr/>
      </dsp:nvSpPr>
      <dsp:spPr>
        <a:xfrm>
          <a:off x="1974910" y="113248"/>
          <a:ext cx="617060" cy="6170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1430" rIns="33959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sz="9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2065276" y="203614"/>
        <a:ext cx="436328" cy="4363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953BE-3D5F-4337-8E23-E3996B4A267A}">
      <dsp:nvSpPr>
        <dsp:cNvPr id="0" name=""/>
        <dsp:cNvSpPr/>
      </dsp:nvSpPr>
      <dsp:spPr>
        <a:xfrm>
          <a:off x="1785" y="448834"/>
          <a:ext cx="1416843" cy="850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免死金牌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5" y="448834"/>
        <a:ext cx="1416843" cy="850106"/>
      </dsp:txXfrm>
    </dsp:sp>
    <dsp:sp modelId="{11F185C0-7ADC-4624-B71B-3ADC7ADD4166}">
      <dsp:nvSpPr>
        <dsp:cNvPr id="0" name=""/>
        <dsp:cNvSpPr/>
      </dsp:nvSpPr>
      <dsp:spPr>
        <a:xfrm>
          <a:off x="1560314" y="448834"/>
          <a:ext cx="1416843" cy="850106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優先選座位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0314" y="448834"/>
        <a:ext cx="1416843" cy="850106"/>
      </dsp:txXfrm>
    </dsp:sp>
    <dsp:sp modelId="{79BF65E3-0F0B-493A-A083-51C664602706}">
      <dsp:nvSpPr>
        <dsp:cNvPr id="0" name=""/>
        <dsp:cNvSpPr/>
      </dsp:nvSpPr>
      <dsp:spPr>
        <a:xfrm>
          <a:off x="3118842" y="448834"/>
          <a:ext cx="1416843" cy="85010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學用品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8842" y="448834"/>
        <a:ext cx="1416843" cy="850106"/>
      </dsp:txXfrm>
    </dsp:sp>
    <dsp:sp modelId="{6762E5F0-7DF0-4E5B-A640-57C546E25DE5}">
      <dsp:nvSpPr>
        <dsp:cNvPr id="0" name=""/>
        <dsp:cNvSpPr/>
      </dsp:nvSpPr>
      <dsp:spPr>
        <a:xfrm>
          <a:off x="4677370" y="448834"/>
          <a:ext cx="1416843" cy="85010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優先選打掃工作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7370" y="448834"/>
        <a:ext cx="1416843" cy="850106"/>
      </dsp:txXfrm>
    </dsp:sp>
    <dsp:sp modelId="{270798C0-EF65-4775-AB19-60A6088D856E}">
      <dsp:nvSpPr>
        <dsp:cNvPr id="0" name=""/>
        <dsp:cNvSpPr/>
      </dsp:nvSpPr>
      <dsp:spPr>
        <a:xfrm>
          <a:off x="781050" y="1440625"/>
          <a:ext cx="1416843" cy="850106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作業部分減免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1050" y="1440625"/>
        <a:ext cx="1416843" cy="850106"/>
      </dsp:txXfrm>
    </dsp:sp>
    <dsp:sp modelId="{1B33017C-43B7-47C5-BD7C-5E7FF80E95E3}">
      <dsp:nvSpPr>
        <dsp:cNvPr id="0" name=""/>
        <dsp:cNvSpPr/>
      </dsp:nvSpPr>
      <dsp:spPr>
        <a:xfrm>
          <a:off x="2339578" y="1440625"/>
          <a:ext cx="1416843" cy="850106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老師贈禮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578" y="1440625"/>
        <a:ext cx="1416843" cy="850106"/>
      </dsp:txXfrm>
    </dsp:sp>
    <dsp:sp modelId="{D00B413B-E02F-4005-A41A-19AADC076648}">
      <dsp:nvSpPr>
        <dsp:cNvPr id="0" name=""/>
        <dsp:cNvSpPr/>
      </dsp:nvSpPr>
      <dsp:spPr>
        <a:xfrm>
          <a:off x="3898106" y="1440625"/>
          <a:ext cx="1416843" cy="85010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值日生免職一次</a:t>
          </a:r>
          <a:endParaRPr lang="zh-TW" alt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8106" y="1440625"/>
        <a:ext cx="1416843" cy="8501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0D0F-8AEA-4B69-A52E-9B514BB4D908}">
      <dsp:nvSpPr>
        <dsp:cNvPr id="0" name=""/>
        <dsp:cNvSpPr/>
      </dsp:nvSpPr>
      <dsp:spPr>
        <a:xfrm>
          <a:off x="316" y="113248"/>
          <a:ext cx="617060" cy="61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信任，接納</a:t>
          </a:r>
        </a:p>
      </dsp:txBody>
      <dsp:txXfrm>
        <a:off x="90682" y="203614"/>
        <a:ext cx="436328" cy="436328"/>
      </dsp:txXfrm>
    </dsp:sp>
    <dsp:sp modelId="{538D3923-7BCA-4452-B645-06F21E528F94}">
      <dsp:nvSpPr>
        <dsp:cNvPr id="0" name=""/>
        <dsp:cNvSpPr/>
      </dsp:nvSpPr>
      <dsp:spPr>
        <a:xfrm>
          <a:off x="493965" y="113248"/>
          <a:ext cx="617060" cy="61706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6510" rIns="33959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prstClr val="black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準備，負責</a:t>
          </a:r>
          <a:endParaRPr lang="zh-TW" altLang="en-US" sz="1300" kern="1200" dirty="0">
            <a:solidFill>
              <a:prstClr val="black"/>
            </a:solidFill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584331" y="203614"/>
        <a:ext cx="436328" cy="436328"/>
      </dsp:txXfrm>
    </dsp:sp>
    <dsp:sp modelId="{A8A3B077-4BDE-456A-A290-D7956183F3F2}">
      <dsp:nvSpPr>
        <dsp:cNvPr id="0" name=""/>
        <dsp:cNvSpPr/>
      </dsp:nvSpPr>
      <dsp:spPr>
        <a:xfrm>
          <a:off x="987613" y="113248"/>
          <a:ext cx="617060" cy="6170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30480" rIns="339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  <a:cs typeface="+mn-cs"/>
            </a:rPr>
            <a:t>期待機會</a:t>
          </a:r>
          <a:endParaRPr lang="zh-TW" altLang="en-US" sz="2400" b="1" kern="1200" dirty="0"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王漢宗細黑體繁" panose="02000500000000000000" pitchFamily="2" charset="-120"/>
            <a:ea typeface="王漢宗細黑體繁" panose="02000500000000000000" pitchFamily="2" charset="-120"/>
            <a:cs typeface="+mn-cs"/>
          </a:endParaRPr>
        </a:p>
      </dsp:txBody>
      <dsp:txXfrm>
        <a:off x="1077979" y="203614"/>
        <a:ext cx="436328" cy="436328"/>
      </dsp:txXfrm>
    </dsp:sp>
    <dsp:sp modelId="{021F695D-5485-48FB-95D3-4A9C0BF3E546}">
      <dsp:nvSpPr>
        <dsp:cNvPr id="0" name=""/>
        <dsp:cNvSpPr/>
      </dsp:nvSpPr>
      <dsp:spPr>
        <a:xfrm>
          <a:off x="1481262" y="113248"/>
          <a:ext cx="617060" cy="61706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王漢宗細黑體繁" panose="02000500000000000000" pitchFamily="2" charset="-120"/>
              <a:ea typeface="王漢宗細黑體繁" panose="02000500000000000000" pitchFamily="2" charset="-120"/>
            </a:rPr>
            <a:t>珍惜，友愛</a:t>
          </a:r>
        </a:p>
      </dsp:txBody>
      <dsp:txXfrm>
        <a:off x="1571628" y="203614"/>
        <a:ext cx="436328" cy="436328"/>
      </dsp:txXfrm>
    </dsp:sp>
    <dsp:sp modelId="{0989D54B-139C-4985-90C7-16E14588500B}">
      <dsp:nvSpPr>
        <dsp:cNvPr id="0" name=""/>
        <dsp:cNvSpPr/>
      </dsp:nvSpPr>
      <dsp:spPr>
        <a:xfrm>
          <a:off x="1974910" y="113248"/>
          <a:ext cx="617060" cy="6170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959" tIns="12700" rIns="3395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>
              <a:latin typeface="王漢宗細黑體繁" panose="02000500000000000000" pitchFamily="2" charset="-120"/>
              <a:ea typeface="王漢宗細黑體繁" panose="02000500000000000000" pitchFamily="2" charset="-120"/>
            </a:rPr>
            <a:t>公平，差異</a:t>
          </a:r>
          <a:endParaRPr lang="zh-TW" altLang="en-US" sz="1000" kern="1200" dirty="0">
            <a:latin typeface="王漢宗細黑體繁" panose="02000500000000000000" pitchFamily="2" charset="-120"/>
            <a:ea typeface="王漢宗細黑體繁" panose="02000500000000000000" pitchFamily="2" charset="-120"/>
          </a:endParaRPr>
        </a:p>
      </dsp:txBody>
      <dsp:txXfrm>
        <a:off x="2065276" y="203614"/>
        <a:ext cx="436328" cy="43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hyperlink" Target="&#29677;&#32026;&#32147;&#29151;/&#21038;&#21038;&#21345;.pdf" TargetMode="External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5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26.jp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hyperlink" Target="https://www.youtube.com/watch?v=E-AfeaRD_IA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28.jpg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microsoft.com/office/2007/relationships/diagramDrawing" Target="../diagrams/drawing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6.jpg"/><Relationship Id="rId12" Type="http://schemas.openxmlformats.org/officeDocument/2006/relationships/diagramColors" Target="../diagrams/colors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openxmlformats.org/officeDocument/2006/relationships/diagramQuickStyle" Target="../diagrams/quickStyle12.xml"/><Relationship Id="rId5" Type="http://schemas.openxmlformats.org/officeDocument/2006/relationships/diagramColors" Target="../diagrams/colors11.xml"/><Relationship Id="rId10" Type="http://schemas.openxmlformats.org/officeDocument/2006/relationships/diagramLayout" Target="../diagrams/layout12.xml"/><Relationship Id="rId4" Type="http://schemas.openxmlformats.org/officeDocument/2006/relationships/diagramQuickStyle" Target="../diagrams/quickStyle11.xml"/><Relationship Id="rId9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microsoft.com/office/2007/relationships/diagramDrawing" Target="../diagrams/drawing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26.jpg"/><Relationship Id="rId12" Type="http://schemas.openxmlformats.org/officeDocument/2006/relationships/diagramColors" Target="../diagrams/colors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openxmlformats.org/officeDocument/2006/relationships/diagramQuickStyle" Target="../diagrams/quickStyle14.xml"/><Relationship Id="rId5" Type="http://schemas.openxmlformats.org/officeDocument/2006/relationships/diagramColors" Target="../diagrams/colors13.xml"/><Relationship Id="rId10" Type="http://schemas.openxmlformats.org/officeDocument/2006/relationships/diagramLayout" Target="../diagrams/layout14.xml"/><Relationship Id="rId4" Type="http://schemas.openxmlformats.org/officeDocument/2006/relationships/diagramQuickStyle" Target="../diagrams/quickStyle13.xml"/><Relationship Id="rId9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Layout" Target="../diagrams/layout15.xml"/><Relationship Id="rId7" Type="http://schemas.openxmlformats.org/officeDocument/2006/relationships/hyperlink" Target="https://www.youtube.com/watch?v=B0kK90lSPjg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29677;&#35242;&#26371;/&#29031;&#29255;&#32032;&#26448;/&#29983;&#23383;&#20061;&#23470;&#26684;" TargetMode="External"/><Relationship Id="rId13" Type="http://schemas.openxmlformats.org/officeDocument/2006/relationships/image" Target="../media/image40.jpg"/><Relationship Id="rId18" Type="http://schemas.openxmlformats.org/officeDocument/2006/relationships/image" Target="../media/image44.jpg"/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12" Type="http://schemas.openxmlformats.org/officeDocument/2006/relationships/hyperlink" Target="&#29677;&#35242;&#26371;/&#29031;&#29255;&#32032;&#26448;/&#24515;&#26234;&#22294;" TargetMode="External"/><Relationship Id="rId17" Type="http://schemas.openxmlformats.org/officeDocument/2006/relationships/image" Target="../media/image43.jpg"/><Relationship Id="rId2" Type="http://schemas.openxmlformats.org/officeDocument/2006/relationships/hyperlink" Target="&#22283;&#35486;/&#31532;&#19968;&#21934;&#20803;/&#31532;&#19968;&#35506;/&#35506;&#25991;&#38928;&#28204;.doc" TargetMode="External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hyperlink" Target="&#29677;&#35242;&#26371;/&#29031;&#29255;&#32032;&#26448;/&#26597;&#29983;&#23383;" TargetMode="External"/><Relationship Id="rId11" Type="http://schemas.openxmlformats.org/officeDocument/2006/relationships/image" Target="../media/image39.jpg"/><Relationship Id="rId5" Type="http://schemas.openxmlformats.org/officeDocument/2006/relationships/image" Target="../media/image36.jpg"/><Relationship Id="rId15" Type="http://schemas.openxmlformats.org/officeDocument/2006/relationships/image" Target="../media/image41.jpg"/><Relationship Id="rId10" Type="http://schemas.openxmlformats.org/officeDocument/2006/relationships/hyperlink" Target="&#29677;&#35242;&#26371;/&#29031;&#29255;&#32032;&#26448;/&#35486;&#35422;" TargetMode="External"/><Relationship Id="rId4" Type="http://schemas.openxmlformats.org/officeDocument/2006/relationships/hyperlink" Target="&#22283;&#35486;/&#31532;&#19968;&#21934;&#20803;/&#31532;&#19968;&#35506;/&#20839;&#23481;&#28145;&#31350;.docx" TargetMode="External"/><Relationship Id="rId9" Type="http://schemas.openxmlformats.org/officeDocument/2006/relationships/image" Target="../media/image38.jpg"/><Relationship Id="rId14" Type="http://schemas.openxmlformats.org/officeDocument/2006/relationships/hyperlink" Target="&#29677;&#35242;&#26371;/&#29031;&#29255;&#32032;&#26448;/&#26085;&#35352;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新北市鶯歌區鶯歌國小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7654"/>
            <a:ext cx="6400800" cy="521196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五年六班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班級經營計畫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1920" y="293179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2060"/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+mn-cs"/>
              </a:rPr>
              <a:t>導師  古昀澤</a:t>
            </a:r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班級經營設計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791009"/>
              </p:ext>
            </p:extLst>
          </p:nvPr>
        </p:nvGraphicFramePr>
        <p:xfrm>
          <a:off x="6495969" y="255354"/>
          <a:ext cx="2592288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弧形 2">
            <a:extLst>
              <a:ext uri="{FF2B5EF4-FFF2-40B4-BE49-F238E27FC236}">
                <a16:creationId xmlns:a16="http://schemas.microsoft.com/office/drawing/2014/main" id="{A96CAF4E-D859-43C9-9677-C167E8FFCC4B}"/>
              </a:ext>
            </a:extLst>
          </p:cNvPr>
          <p:cNvSpPr/>
          <p:nvPr/>
        </p:nvSpPr>
        <p:spPr>
          <a:xfrm rot="13845908">
            <a:off x="6303961" y="175878"/>
            <a:ext cx="989749" cy="14089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A8B996-06D6-42FF-89CA-CCECFB4E13B0}"/>
              </a:ext>
            </a:extLst>
          </p:cNvPr>
          <p:cNvSpPr txBox="1"/>
          <p:nvPr/>
        </p:nvSpPr>
        <p:spPr>
          <a:xfrm>
            <a:off x="2267744" y="133994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增強制度：使用王政宗老師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MAPS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教學法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B769B6-DD77-4312-88EB-80E3F155D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51670"/>
            <a:ext cx="485775" cy="4762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42BCCC8-9F80-4B1D-A919-409F9B3D86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31360"/>
            <a:ext cx="485775" cy="4762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A836457-4810-45D6-BF15-2C51A7E7C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51670"/>
            <a:ext cx="485775" cy="4762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2477EA0-6F1A-4CD3-B432-556B032668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1670"/>
            <a:ext cx="485775" cy="47625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7F38DB3-343E-41CE-9D19-ADB0DBEC2597}"/>
              </a:ext>
            </a:extLst>
          </p:cNvPr>
          <p:cNvSpPr txBox="1"/>
          <p:nvPr/>
        </p:nvSpPr>
        <p:spPr>
          <a:xfrm>
            <a:off x="5132034" y="1779852"/>
            <a:ext cx="401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全班分成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6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小組，每組成員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4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人</a:t>
            </a:r>
            <a:endParaRPr lang="en-US" altLang="zh-TW" sz="16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每小組成員有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4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人</a:t>
            </a:r>
            <a:endParaRPr lang="en-US" altLang="zh-TW" sz="16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組員產生</a:t>
            </a:r>
            <a:endParaRPr lang="en-US" altLang="zh-TW" sz="16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相處一週後，全班推舉出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6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位的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A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en-US" altLang="zh-TW" sz="16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由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A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咖選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B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咖，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B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咖選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C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咖，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C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咖選</a:t>
            </a:r>
            <a:r>
              <a:rPr lang="en-US" altLang="zh-TW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D</a:t>
            </a:r>
            <a:r>
              <a:rPr lang="zh-TW" altLang="en-US" sz="16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en-US" altLang="zh-TW" sz="16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79D68C4-3881-4447-9765-E270A5B3D7A0}"/>
              </a:ext>
            </a:extLst>
          </p:cNvPr>
          <p:cNvSpPr txBox="1"/>
          <p:nvPr/>
        </p:nvSpPr>
        <p:spPr>
          <a:xfrm>
            <a:off x="2220327" y="247031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A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B4CCF8A-8700-4584-A02E-A31803B8F3EA}"/>
              </a:ext>
            </a:extLst>
          </p:cNvPr>
          <p:cNvSpPr txBox="1"/>
          <p:nvPr/>
        </p:nvSpPr>
        <p:spPr>
          <a:xfrm>
            <a:off x="2892991" y="247031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B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965A4DE-E608-40D1-B46A-EAB3B7B0A9CA}"/>
              </a:ext>
            </a:extLst>
          </p:cNvPr>
          <p:cNvSpPr txBox="1"/>
          <p:nvPr/>
        </p:nvSpPr>
        <p:spPr>
          <a:xfrm>
            <a:off x="3613071" y="24703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C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2192BA9-280D-41B7-BFED-B2D17540B74D}"/>
              </a:ext>
            </a:extLst>
          </p:cNvPr>
          <p:cNvSpPr txBox="1"/>
          <p:nvPr/>
        </p:nvSpPr>
        <p:spPr>
          <a:xfrm>
            <a:off x="4342769" y="2470311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D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21" name="圖說文字: 雙折線加上強調線 20">
            <a:extLst>
              <a:ext uri="{FF2B5EF4-FFF2-40B4-BE49-F238E27FC236}">
                <a16:creationId xmlns:a16="http://schemas.microsoft.com/office/drawing/2014/main" id="{32FA1101-CA65-4184-BD8A-6DFB4086392F}"/>
              </a:ext>
            </a:extLst>
          </p:cNvPr>
          <p:cNvSpPr/>
          <p:nvPr/>
        </p:nvSpPr>
        <p:spPr>
          <a:xfrm>
            <a:off x="1979712" y="3082356"/>
            <a:ext cx="1153610" cy="1964355"/>
          </a:xfrm>
          <a:prstGeom prst="accentCallout3">
            <a:avLst>
              <a:gd name="adj1" fmla="val 18750"/>
              <a:gd name="adj2" fmla="val -8333"/>
              <a:gd name="adj3" fmla="val 18749"/>
              <a:gd name="adj4" fmla="val -36360"/>
              <a:gd name="adj5" fmla="val -12720"/>
              <a:gd name="adj6" fmla="val -36319"/>
              <a:gd name="adj7" fmla="val -12836"/>
              <a:gd name="adj8" fmla="val 4603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外顯得好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好人緣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好功課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好個性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好能幹</a:t>
            </a:r>
          </a:p>
        </p:txBody>
      </p:sp>
      <p:sp>
        <p:nvSpPr>
          <p:cNvPr id="22" name="圖說文字: 雙折線加上強調線 21">
            <a:extLst>
              <a:ext uri="{FF2B5EF4-FFF2-40B4-BE49-F238E27FC236}">
                <a16:creationId xmlns:a16="http://schemas.microsoft.com/office/drawing/2014/main" id="{4F2BD9E0-FF40-45A7-BB98-B1B2F6C79782}"/>
              </a:ext>
            </a:extLst>
          </p:cNvPr>
          <p:cNvSpPr/>
          <p:nvPr/>
        </p:nvSpPr>
        <p:spPr>
          <a:xfrm>
            <a:off x="3274374" y="3068642"/>
            <a:ext cx="1153610" cy="1964355"/>
          </a:xfrm>
          <a:prstGeom prst="accentCallout3">
            <a:avLst>
              <a:gd name="adj1" fmla="val 18750"/>
              <a:gd name="adj2" fmla="val -8333"/>
              <a:gd name="adj3" fmla="val 18749"/>
              <a:gd name="adj4" fmla="val -36360"/>
              <a:gd name="adj5" fmla="val -12720"/>
              <a:gd name="adj6" fmla="val -36319"/>
              <a:gd name="adj7" fmla="val -12452"/>
              <a:gd name="adj8" fmla="val 93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好相處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好隊友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好配合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好點子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好互補</a:t>
            </a:r>
          </a:p>
        </p:txBody>
      </p:sp>
      <p:sp>
        <p:nvSpPr>
          <p:cNvPr id="23" name="圖說文字: 雙折線加上強調線 22">
            <a:extLst>
              <a:ext uri="{FF2B5EF4-FFF2-40B4-BE49-F238E27FC236}">
                <a16:creationId xmlns:a16="http://schemas.microsoft.com/office/drawing/2014/main" id="{D7CA9397-2590-4197-9884-D7B39C7AC417}"/>
              </a:ext>
            </a:extLst>
          </p:cNvPr>
          <p:cNvSpPr/>
          <p:nvPr/>
        </p:nvSpPr>
        <p:spPr>
          <a:xfrm>
            <a:off x="4618544" y="3064642"/>
            <a:ext cx="1153610" cy="1964355"/>
          </a:xfrm>
          <a:prstGeom prst="accentCallout3">
            <a:avLst>
              <a:gd name="adj1" fmla="val 18750"/>
              <a:gd name="adj2" fmla="val -8333"/>
              <a:gd name="adj3" fmla="val 18749"/>
              <a:gd name="adj4" fmla="val -79595"/>
              <a:gd name="adj5" fmla="val -11950"/>
              <a:gd name="adj6" fmla="val -79554"/>
              <a:gd name="adj7" fmla="val -11298"/>
              <a:gd name="adj8" fmla="val -351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好提攜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善聆聽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善統整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善交往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善鼓勵</a:t>
            </a:r>
          </a:p>
        </p:txBody>
      </p:sp>
      <p:sp>
        <p:nvSpPr>
          <p:cNvPr id="24" name="圖說文字: 雙折線加上強調線 23">
            <a:extLst>
              <a:ext uri="{FF2B5EF4-FFF2-40B4-BE49-F238E27FC236}">
                <a16:creationId xmlns:a16="http://schemas.microsoft.com/office/drawing/2014/main" id="{6EDBF64F-9301-4994-9CF4-38F27CAFA4F3}"/>
              </a:ext>
            </a:extLst>
          </p:cNvPr>
          <p:cNvSpPr/>
          <p:nvPr/>
        </p:nvSpPr>
        <p:spPr>
          <a:xfrm>
            <a:off x="5962714" y="3075806"/>
            <a:ext cx="1153610" cy="1964355"/>
          </a:xfrm>
          <a:prstGeom prst="accentCallout3">
            <a:avLst>
              <a:gd name="adj1" fmla="val 18750"/>
              <a:gd name="adj2" fmla="val -8333"/>
              <a:gd name="adj3" fmla="val 17211"/>
              <a:gd name="adj4" fmla="val -117590"/>
              <a:gd name="adj5" fmla="val -12719"/>
              <a:gd name="adj6" fmla="val -117548"/>
              <a:gd name="adj7" fmla="val -12452"/>
              <a:gd name="adj8" fmla="val -823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好幫助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高配合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高效率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高特質</a:t>
            </a:r>
            <a:endParaRPr lang="en-US" altLang="zh-TW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高表現</a:t>
            </a:r>
          </a:p>
        </p:txBody>
      </p:sp>
    </p:spTree>
    <p:extLst>
      <p:ext uri="{BB962C8B-B14F-4D97-AF65-F5344CB8AC3E}">
        <p14:creationId xmlns:p14="http://schemas.microsoft.com/office/powerpoint/2010/main" val="13398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班級經營設計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979991"/>
              </p:ext>
            </p:extLst>
          </p:nvPr>
        </p:nvGraphicFramePr>
        <p:xfrm>
          <a:off x="6495969" y="255354"/>
          <a:ext cx="2592288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弧形 2">
            <a:extLst>
              <a:ext uri="{FF2B5EF4-FFF2-40B4-BE49-F238E27FC236}">
                <a16:creationId xmlns:a16="http://schemas.microsoft.com/office/drawing/2014/main" id="{A96CAF4E-D859-43C9-9677-C167E8FFCC4B}"/>
              </a:ext>
            </a:extLst>
          </p:cNvPr>
          <p:cNvSpPr/>
          <p:nvPr/>
        </p:nvSpPr>
        <p:spPr>
          <a:xfrm rot="13845908">
            <a:off x="6303961" y="175878"/>
            <a:ext cx="989749" cy="14089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A8B996-06D6-42FF-89CA-CCECFB4E13B0}"/>
              </a:ext>
            </a:extLst>
          </p:cNvPr>
          <p:cNvSpPr txBox="1"/>
          <p:nvPr/>
        </p:nvSpPr>
        <p:spPr>
          <a:xfrm>
            <a:off x="2267744" y="133994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增強制度：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A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咖、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B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咖、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C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咖、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D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咖的效應</a:t>
            </a:r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...</a:t>
            </a:r>
            <a:endPara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B769B6-DD77-4312-88EB-80E3F155D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51670"/>
            <a:ext cx="485775" cy="4762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42BCCC8-9F80-4B1D-A919-409F9B3D86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57" y="1846310"/>
            <a:ext cx="485775" cy="4762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A836457-4810-45D6-BF15-2C51A7E7C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6310"/>
            <a:ext cx="485775" cy="4762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2477EA0-6F1A-4CD3-B432-556B032668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61" y="1846310"/>
            <a:ext cx="485775" cy="47625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79D68C4-3881-4447-9765-E270A5B3D7A0}"/>
              </a:ext>
            </a:extLst>
          </p:cNvPr>
          <p:cNvSpPr txBox="1"/>
          <p:nvPr/>
        </p:nvSpPr>
        <p:spPr>
          <a:xfrm>
            <a:off x="2234389" y="232256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A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B4CCF8A-8700-4584-A02E-A31803B8F3EA}"/>
              </a:ext>
            </a:extLst>
          </p:cNvPr>
          <p:cNvSpPr txBox="1"/>
          <p:nvPr/>
        </p:nvSpPr>
        <p:spPr>
          <a:xfrm>
            <a:off x="3900168" y="232256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B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965A4DE-E608-40D1-B46A-EAB3B7B0A9CA}"/>
              </a:ext>
            </a:extLst>
          </p:cNvPr>
          <p:cNvSpPr txBox="1"/>
          <p:nvPr/>
        </p:nvSpPr>
        <p:spPr>
          <a:xfrm>
            <a:off x="5849470" y="229114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C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2192BA9-280D-41B7-BFED-B2D17540B74D}"/>
              </a:ext>
            </a:extLst>
          </p:cNvPr>
          <p:cNvSpPr txBox="1"/>
          <p:nvPr/>
        </p:nvSpPr>
        <p:spPr>
          <a:xfrm>
            <a:off x="7942400" y="232256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D</a:t>
            </a: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</a:t>
            </a:r>
            <a:endParaRPr lang="zh-TW" altLang="en-US" dirty="0"/>
          </a:p>
        </p:txBody>
      </p:sp>
      <p:sp>
        <p:nvSpPr>
          <p:cNvPr id="8" name="流程圖: 多重文件 7">
            <a:extLst>
              <a:ext uri="{FF2B5EF4-FFF2-40B4-BE49-F238E27FC236}">
                <a16:creationId xmlns:a16="http://schemas.microsoft.com/office/drawing/2014/main" id="{0DB9DF21-4577-444C-A382-A853B75402D9}"/>
              </a:ext>
            </a:extLst>
          </p:cNvPr>
          <p:cNvSpPr/>
          <p:nvPr/>
        </p:nvSpPr>
        <p:spPr>
          <a:xfrm>
            <a:off x="114394" y="66083"/>
            <a:ext cx="1649294" cy="1497555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A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咖回答</a:t>
            </a:r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1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分</a:t>
            </a:r>
            <a:endParaRPr lang="en-US" altLang="zh-TW" sz="1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B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咖回答</a:t>
            </a:r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2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分</a:t>
            </a:r>
            <a:endParaRPr lang="en-US" altLang="zh-TW" sz="1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C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咖回答</a:t>
            </a:r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3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分</a:t>
            </a:r>
            <a:endParaRPr lang="en-US" altLang="zh-TW" sz="1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D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咖回答</a:t>
            </a:r>
            <a:r>
              <a:rPr lang="en-US" altLang="zh-TW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4</a:t>
            </a:r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分</a:t>
            </a:r>
            <a:endPara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id="{D070591E-1D7E-4CEC-9821-83271F0E2387}"/>
              </a:ext>
            </a:extLst>
          </p:cNvPr>
          <p:cNvSpPr/>
          <p:nvPr/>
        </p:nvSpPr>
        <p:spPr>
          <a:xfrm>
            <a:off x="1914897" y="2968214"/>
            <a:ext cx="1800200" cy="982613"/>
          </a:xfrm>
          <a:prstGeom prst="wedgeEllipseCallout">
            <a:avLst>
              <a:gd name="adj1" fmla="val -16269"/>
              <a:gd name="adj2" fmla="val -794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為了得更多分，不能只靠自己，一定要組織團隊</a:t>
            </a:r>
          </a:p>
        </p:txBody>
      </p:sp>
      <p:sp>
        <p:nvSpPr>
          <p:cNvPr id="25" name="語音泡泡: 橢圓形 24">
            <a:extLst>
              <a:ext uri="{FF2B5EF4-FFF2-40B4-BE49-F238E27FC236}">
                <a16:creationId xmlns:a16="http://schemas.microsoft.com/office/drawing/2014/main" id="{41D14856-CBF8-4721-A774-DF277E0940F0}"/>
              </a:ext>
            </a:extLst>
          </p:cNvPr>
          <p:cNvSpPr/>
          <p:nvPr/>
        </p:nvSpPr>
        <p:spPr>
          <a:xfrm>
            <a:off x="3520436" y="3843335"/>
            <a:ext cx="1800200" cy="982613"/>
          </a:xfrm>
          <a:prstGeom prst="wedgeEllipseCallout">
            <a:avLst>
              <a:gd name="adj1" fmla="val -18510"/>
              <a:gd name="adj2" fmla="val -1649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為了幫助</a:t>
            </a:r>
            <a:r>
              <a:rPr lang="en-US" altLang="zh-TW" sz="12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A</a:t>
            </a:r>
            <a:r>
              <a:rPr lang="zh-TW" altLang="en-US" sz="12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咖組織，學習管理，如紀錄、筆記</a:t>
            </a:r>
          </a:p>
        </p:txBody>
      </p:sp>
      <p:sp>
        <p:nvSpPr>
          <p:cNvPr id="26" name="語音泡泡: 橢圓形 25">
            <a:extLst>
              <a:ext uri="{FF2B5EF4-FFF2-40B4-BE49-F238E27FC236}">
                <a16:creationId xmlns:a16="http://schemas.microsoft.com/office/drawing/2014/main" id="{20583CDA-843F-496D-A5CD-FA24B0A90D35}"/>
              </a:ext>
            </a:extLst>
          </p:cNvPr>
          <p:cNvSpPr/>
          <p:nvPr/>
        </p:nvSpPr>
        <p:spPr>
          <a:xfrm>
            <a:off x="4707057" y="2860722"/>
            <a:ext cx="1800200" cy="982613"/>
          </a:xfrm>
          <a:prstGeom prst="wedgeEllipseCallout">
            <a:avLst>
              <a:gd name="adj1" fmla="val 18466"/>
              <a:gd name="adj2" fmla="val -808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為了得到更多分，要有心理準備上台，參與小組意願提高</a:t>
            </a:r>
          </a:p>
        </p:txBody>
      </p:sp>
      <p:sp>
        <p:nvSpPr>
          <p:cNvPr id="27" name="語音泡泡: 橢圓形 26">
            <a:extLst>
              <a:ext uri="{FF2B5EF4-FFF2-40B4-BE49-F238E27FC236}">
                <a16:creationId xmlns:a16="http://schemas.microsoft.com/office/drawing/2014/main" id="{F6800DF5-C1CF-4FA6-8515-4EB64EF8818E}"/>
              </a:ext>
            </a:extLst>
          </p:cNvPr>
          <p:cNvSpPr/>
          <p:nvPr/>
        </p:nvSpPr>
        <p:spPr>
          <a:xfrm>
            <a:off x="6414048" y="3424233"/>
            <a:ext cx="1800200" cy="982613"/>
          </a:xfrm>
          <a:prstGeom prst="wedgeEllipseCallout">
            <a:avLst>
              <a:gd name="adj1" fmla="val 38261"/>
              <a:gd name="adj2" fmla="val -1273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得分高手，所以一定要弄懂，勇於舉手代表回答</a:t>
            </a:r>
          </a:p>
        </p:txBody>
      </p:sp>
      <p:sp>
        <p:nvSpPr>
          <p:cNvPr id="28" name="流程圖: 多重文件 27">
            <a:extLst>
              <a:ext uri="{FF2B5EF4-FFF2-40B4-BE49-F238E27FC236}">
                <a16:creationId xmlns:a16="http://schemas.microsoft.com/office/drawing/2014/main" id="{EB0629C2-C1EC-480D-9CDF-0060BD4DC778}"/>
              </a:ext>
            </a:extLst>
          </p:cNvPr>
          <p:cNvSpPr/>
          <p:nvPr/>
        </p:nvSpPr>
        <p:spPr>
          <a:xfrm>
            <a:off x="75865" y="1758448"/>
            <a:ext cx="1649294" cy="1497555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準時到校</a:t>
            </a:r>
            <a:endParaRPr lang="en-US" altLang="zh-TW" sz="1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繳交作業</a:t>
            </a:r>
            <a:endParaRPr lang="en-US" altLang="zh-TW" sz="1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討論活動</a:t>
            </a:r>
            <a:endParaRPr lang="en-US" altLang="zh-TW" sz="1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r>
              <a:rPr lang="zh-TW" altLang="en-US" sz="1400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打掃工作</a:t>
            </a:r>
            <a:endParaRPr lang="en-US" altLang="zh-TW" sz="1400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  <a:p>
            <a:pPr algn="ctr"/>
            <a:endPara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E10FD40-D20B-44D0-8968-9287BDC710D1}"/>
              </a:ext>
            </a:extLst>
          </p:cNvPr>
          <p:cNvSpPr/>
          <p:nvPr/>
        </p:nvSpPr>
        <p:spPr>
          <a:xfrm>
            <a:off x="323528" y="3651870"/>
            <a:ext cx="8424936" cy="6827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競爭，是天性，但是要良性的競爭，台灣才會更好，不是嗎？</a:t>
            </a:r>
          </a:p>
        </p:txBody>
      </p:sp>
    </p:spTree>
    <p:extLst>
      <p:ext uri="{BB962C8B-B14F-4D97-AF65-F5344CB8AC3E}">
        <p14:creationId xmlns:p14="http://schemas.microsoft.com/office/powerpoint/2010/main" val="22903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  <p:bldP spid="2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班級經營設計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115120"/>
              </p:ext>
            </p:extLst>
          </p:nvPr>
        </p:nvGraphicFramePr>
        <p:xfrm>
          <a:off x="6495969" y="255354"/>
          <a:ext cx="2592288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弧形 2">
            <a:extLst>
              <a:ext uri="{FF2B5EF4-FFF2-40B4-BE49-F238E27FC236}">
                <a16:creationId xmlns:a16="http://schemas.microsoft.com/office/drawing/2014/main" id="{A96CAF4E-D859-43C9-9677-C167E8FFCC4B}"/>
              </a:ext>
            </a:extLst>
          </p:cNvPr>
          <p:cNvSpPr/>
          <p:nvPr/>
        </p:nvSpPr>
        <p:spPr>
          <a:xfrm rot="13845908">
            <a:off x="6303961" y="175878"/>
            <a:ext cx="989749" cy="14089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A8B996-06D6-42FF-89CA-CCECFB4E13B0}"/>
              </a:ext>
            </a:extLst>
          </p:cNvPr>
          <p:cNvSpPr txBox="1"/>
          <p:nvPr/>
        </p:nvSpPr>
        <p:spPr>
          <a:xfrm>
            <a:off x="2267744" y="132574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增強制度：集分最好可以獲得多數的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社會性增強</a:t>
            </a:r>
          </a:p>
        </p:txBody>
      </p:sp>
      <p:sp>
        <p:nvSpPr>
          <p:cNvPr id="6" name="心形 5">
            <a:hlinkClick r:id="rId7" action="ppaction://hlinkfile"/>
            <a:extLst>
              <a:ext uri="{FF2B5EF4-FFF2-40B4-BE49-F238E27FC236}">
                <a16:creationId xmlns:a16="http://schemas.microsoft.com/office/drawing/2014/main" id="{8737986F-B693-442D-8CE2-4E447F320357}"/>
              </a:ext>
            </a:extLst>
          </p:cNvPr>
          <p:cNvSpPr/>
          <p:nvPr/>
        </p:nvSpPr>
        <p:spPr>
          <a:xfrm>
            <a:off x="6732240" y="1851670"/>
            <a:ext cx="2088232" cy="2880320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已經長大的他們，需要的是愛、特權、機會</a:t>
            </a:r>
          </a:p>
        </p:txBody>
      </p:sp>
      <p:graphicFrame>
        <p:nvGraphicFramePr>
          <p:cNvPr id="12" name="資料庫圖表 11">
            <a:extLst>
              <a:ext uri="{FF2B5EF4-FFF2-40B4-BE49-F238E27FC236}">
                <a16:creationId xmlns:a16="http://schemas.microsoft.com/office/drawing/2014/main" id="{F8DC0736-F38C-46B2-A09A-341F6F08E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972734"/>
              </p:ext>
            </p:extLst>
          </p:nvPr>
        </p:nvGraphicFramePr>
        <p:xfrm>
          <a:off x="1911311" y="1851670"/>
          <a:ext cx="456016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心形 14">
            <a:extLst>
              <a:ext uri="{FF2B5EF4-FFF2-40B4-BE49-F238E27FC236}">
                <a16:creationId xmlns:a16="http://schemas.microsoft.com/office/drawing/2014/main" id="{237C6C94-7EFF-44F9-8BFB-8BBAFD48B5A1}"/>
              </a:ext>
            </a:extLst>
          </p:cNvPr>
          <p:cNvSpPr/>
          <p:nvPr/>
        </p:nvSpPr>
        <p:spPr>
          <a:xfrm>
            <a:off x="6135929" y="1891747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心形 23">
            <a:extLst>
              <a:ext uri="{FF2B5EF4-FFF2-40B4-BE49-F238E27FC236}">
                <a16:creationId xmlns:a16="http://schemas.microsoft.com/office/drawing/2014/main" id="{E31C0AC3-89BE-407B-AA29-59D6922A0071}"/>
              </a:ext>
            </a:extLst>
          </p:cNvPr>
          <p:cNvSpPr/>
          <p:nvPr/>
        </p:nvSpPr>
        <p:spPr>
          <a:xfrm>
            <a:off x="5943664" y="2466186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心形 28">
            <a:extLst>
              <a:ext uri="{FF2B5EF4-FFF2-40B4-BE49-F238E27FC236}">
                <a16:creationId xmlns:a16="http://schemas.microsoft.com/office/drawing/2014/main" id="{7D10D887-4B73-4BDA-B8C4-991BFAC528EE}"/>
              </a:ext>
            </a:extLst>
          </p:cNvPr>
          <p:cNvSpPr/>
          <p:nvPr/>
        </p:nvSpPr>
        <p:spPr>
          <a:xfrm>
            <a:off x="6324114" y="2921827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心形 29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5539618" y="2051074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17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班級經營設計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07289"/>
              </p:ext>
            </p:extLst>
          </p:nvPr>
        </p:nvGraphicFramePr>
        <p:xfrm>
          <a:off x="6495969" y="255354"/>
          <a:ext cx="2592288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弧形 2">
            <a:extLst>
              <a:ext uri="{FF2B5EF4-FFF2-40B4-BE49-F238E27FC236}">
                <a16:creationId xmlns:a16="http://schemas.microsoft.com/office/drawing/2014/main" id="{A96CAF4E-D859-43C9-9677-C167E8FFCC4B}"/>
              </a:ext>
            </a:extLst>
          </p:cNvPr>
          <p:cNvSpPr/>
          <p:nvPr/>
        </p:nvSpPr>
        <p:spPr>
          <a:xfrm rot="13845908">
            <a:off x="6303961" y="175878"/>
            <a:ext cx="989749" cy="14089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A8B996-06D6-42FF-89CA-CCECFB4E13B0}"/>
              </a:ext>
            </a:extLst>
          </p:cNvPr>
          <p:cNvSpPr txBox="1"/>
          <p:nvPr/>
        </p:nvSpPr>
        <p:spPr>
          <a:xfrm>
            <a:off x="2267744" y="133994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分組競分</a:t>
            </a:r>
            <a:endParaRPr lang="zh-TW" altLang="en-US" dirty="0"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58081536"/>
              </p:ext>
            </p:extLst>
          </p:nvPr>
        </p:nvGraphicFramePr>
        <p:xfrm>
          <a:off x="2429272" y="1378177"/>
          <a:ext cx="6096000" cy="273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流程圖: 循序存取儲存裝置 6"/>
          <p:cNvSpPr/>
          <p:nvPr/>
        </p:nvSpPr>
        <p:spPr>
          <a:xfrm>
            <a:off x="3059832" y="3892952"/>
            <a:ext cx="5976664" cy="504056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物質的增強，希望可以將到最低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46" y="4388489"/>
            <a:ext cx="1137656" cy="7441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91" y="4503319"/>
            <a:ext cx="950309" cy="62160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48" y="4511035"/>
            <a:ext cx="950309" cy="6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229600" cy="857250"/>
          </a:xfrm>
        </p:spPr>
        <p:txBody>
          <a:bodyPr/>
          <a:lstStyle/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班級經營理念</a:t>
            </a:r>
            <a:endParaRPr 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783333"/>
              </p:ext>
            </p:extLst>
          </p:nvPr>
        </p:nvGraphicFramePr>
        <p:xfrm>
          <a:off x="6372200" y="305806"/>
          <a:ext cx="2592288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908576624"/>
              </p:ext>
            </p:extLst>
          </p:nvPr>
        </p:nvGraphicFramePr>
        <p:xfrm>
          <a:off x="-1548680" y="1203598"/>
          <a:ext cx="9721080" cy="297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流程圖: 文件 5">
            <a:hlinkClick r:id="rId12"/>
          </p:cNvPr>
          <p:cNvSpPr/>
          <p:nvPr/>
        </p:nvSpPr>
        <p:spPr>
          <a:xfrm>
            <a:off x="6588224" y="1419622"/>
            <a:ext cx="2376264" cy="2808312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我們要的是一個有同理心的孩子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而不是一個有同情心的孩子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" y="54773"/>
            <a:ext cx="790575" cy="7905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96"/>
            <a:ext cx="790575" cy="7905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9742"/>
            <a:ext cx="2029408" cy="12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229600" cy="857250"/>
          </a:xfrm>
        </p:spPr>
        <p:txBody>
          <a:bodyPr/>
          <a:lstStyle/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班級經營理念</a:t>
            </a:r>
            <a:endParaRPr 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784844"/>
              </p:ext>
            </p:extLst>
          </p:nvPr>
        </p:nvGraphicFramePr>
        <p:xfrm>
          <a:off x="6492589" y="288927"/>
          <a:ext cx="2592288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" y="54773"/>
            <a:ext cx="790575" cy="7905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96"/>
            <a:ext cx="790575" cy="790575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16423898"/>
              </p:ext>
            </p:extLst>
          </p:nvPr>
        </p:nvGraphicFramePr>
        <p:xfrm>
          <a:off x="261864" y="1419622"/>
          <a:ext cx="8640959" cy="283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心形 10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1979712" y="1044635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心形 12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2400659" y="771550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心形 13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2339752" y="1407971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心形 14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1979712" y="1635646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心形 16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1762175" y="1407970"/>
            <a:ext cx="336650" cy="36990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2691987" y="2044392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1475656" y="2262939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心形 19">
            <a:extLst>
              <a:ext uri="{FF2B5EF4-FFF2-40B4-BE49-F238E27FC236}">
                <a16:creationId xmlns:a16="http://schemas.microsoft.com/office/drawing/2014/main" id="{161BFEA8-CE65-446D-8AB2-5D5CE5175081}"/>
              </a:ext>
            </a:extLst>
          </p:cNvPr>
          <p:cNvSpPr/>
          <p:nvPr/>
        </p:nvSpPr>
        <p:spPr>
          <a:xfrm>
            <a:off x="1835696" y="2516675"/>
            <a:ext cx="360040" cy="4320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A96CAF4E-D859-43C9-9677-C167E8FFCC4B}"/>
              </a:ext>
            </a:extLst>
          </p:cNvPr>
          <p:cNvSpPr/>
          <p:nvPr/>
        </p:nvSpPr>
        <p:spPr>
          <a:xfrm rot="13845908">
            <a:off x="7466858" y="802975"/>
            <a:ext cx="989749" cy="14089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9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229600" cy="857250"/>
          </a:xfrm>
        </p:spPr>
        <p:txBody>
          <a:bodyPr/>
          <a:lstStyle/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班級經營理念</a:t>
            </a:r>
            <a:endParaRPr 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423585"/>
              </p:ext>
            </p:extLst>
          </p:nvPr>
        </p:nvGraphicFramePr>
        <p:xfrm>
          <a:off x="6372200" y="299308"/>
          <a:ext cx="2592288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" y="54773"/>
            <a:ext cx="790575" cy="7905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96"/>
            <a:ext cx="790575" cy="790575"/>
          </a:xfrm>
          <a:prstGeom prst="rect">
            <a:avLst/>
          </a:prstGeom>
        </p:spPr>
      </p:pic>
      <p:sp>
        <p:nvSpPr>
          <p:cNvPr id="16" name="弧形 15">
            <a:extLst>
              <a:ext uri="{FF2B5EF4-FFF2-40B4-BE49-F238E27FC236}">
                <a16:creationId xmlns:a16="http://schemas.microsoft.com/office/drawing/2014/main" id="{A96CAF4E-D859-43C9-9677-C167E8FFCC4B}"/>
              </a:ext>
            </a:extLst>
          </p:cNvPr>
          <p:cNvSpPr/>
          <p:nvPr/>
        </p:nvSpPr>
        <p:spPr>
          <a:xfrm rot="13845908">
            <a:off x="8202269" y="579210"/>
            <a:ext cx="989749" cy="14089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95414839"/>
              </p:ext>
            </p:extLst>
          </p:nvPr>
        </p:nvGraphicFramePr>
        <p:xfrm>
          <a:off x="862831" y="920722"/>
          <a:ext cx="3565153" cy="337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雲朵形圖說文字 8"/>
          <p:cNvSpPr/>
          <p:nvPr/>
        </p:nvSpPr>
        <p:spPr>
          <a:xfrm>
            <a:off x="4705672" y="1208768"/>
            <a:ext cx="3333056" cy="1401564"/>
          </a:xfrm>
          <a:prstGeom prst="cloudCallout">
            <a:avLst>
              <a:gd name="adj1" fmla="val -106237"/>
              <a:gd name="adj2" fmla="val 517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身為家長以及老師的我們，怎麼教這個課題？</a:t>
            </a:r>
            <a:endParaRPr lang="zh-TW" altLang="en-US" sz="20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0" name="流程圖: 結束點 9"/>
          <p:cNvSpPr/>
          <p:nvPr/>
        </p:nvSpPr>
        <p:spPr>
          <a:xfrm>
            <a:off x="6948264" y="2659881"/>
            <a:ext cx="2108919" cy="43204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為什麼他們可以減免？</a:t>
            </a:r>
            <a:endParaRPr lang="zh-TW" altLang="en-US" sz="1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21" name="流程圖: 結束點 20"/>
          <p:cNvSpPr/>
          <p:nvPr/>
        </p:nvSpPr>
        <p:spPr>
          <a:xfrm>
            <a:off x="6516216" y="3207151"/>
            <a:ext cx="2108919" cy="43204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為什麼他們是○○○可以減免？</a:t>
            </a:r>
            <a:endParaRPr lang="zh-TW" altLang="en-US" sz="1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22" name="流程圖: 結束點 21"/>
          <p:cNvSpPr/>
          <p:nvPr/>
        </p:nvSpPr>
        <p:spPr>
          <a:xfrm>
            <a:off x="7014798" y="3743017"/>
            <a:ext cx="2108919" cy="43204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為什麼只有他們可以○○○？</a:t>
            </a:r>
            <a:endParaRPr lang="zh-TW" altLang="en-US" sz="1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4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經營緊迫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工作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51720" y="1121247"/>
            <a:ext cx="644413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effectLst/>
                <a:latin typeface="文鼎細圓" panose="020F0309000000000000" pitchFamily="49" charset="-120"/>
                <a:ea typeface="文鼎細圓" panose="020F0309000000000000" pitchFamily="49" charset="-120"/>
              </a:rPr>
              <a:t>生活常規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effectLst/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en-US" sz="28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衛生整潔</a:t>
            </a:r>
            <a:endParaRPr lang="en-US" altLang="zh-TW" sz="28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en-US" sz="28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獨立工作</a:t>
            </a:r>
            <a:endParaRPr lang="en-US" altLang="zh-TW" sz="28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en-US" sz="28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自動自律</a:t>
            </a:r>
            <a:endParaRPr lang="en-US" altLang="zh-TW" sz="28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en-US" sz="28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追求卓越</a:t>
            </a:r>
            <a:endParaRPr lang="en-US" altLang="zh-TW" sz="2800" dirty="0" smtClean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effectLst/>
                <a:latin typeface="文鼎細圓" panose="020F0309000000000000" pitchFamily="49" charset="-120"/>
                <a:ea typeface="文鼎細圓" panose="020F0309000000000000" pitchFamily="49" charset="-120"/>
              </a:rPr>
              <a:t>形成班級文化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effectLst/>
                <a:latin typeface="文鼎細圓" panose="020F0309000000000000" pitchFamily="49" charset="-120"/>
                <a:ea typeface="文鼎細圓" panose="020F0309000000000000" pitchFamily="49" charset="-120"/>
              </a:rPr>
              <a:t/>
            </a:r>
            <a:br>
              <a:rPr kumimoji="0" lang="zh-TW" altLang="zh-TW" sz="2800" b="0" i="0" u="none" strike="noStrike" cap="none" normalizeH="0" baseline="0" dirty="0" smtClean="0">
                <a:ln>
                  <a:noFill/>
                </a:ln>
                <a:effectLst/>
                <a:latin typeface="文鼎細圓" panose="020F0309000000000000" pitchFamily="49" charset="-120"/>
                <a:ea typeface="文鼎細圓" panose="020F0309000000000000" pitchFamily="49" charset="-120"/>
              </a:rPr>
            </a:br>
            <a:endParaRPr kumimoji="0" lang="zh-TW" altLang="zh-TW" sz="2800" b="0" i="0" u="none" strike="noStrike" cap="none" normalizeH="0" baseline="0" dirty="0">
              <a:ln>
                <a:noFill/>
              </a:ln>
              <a:effectLst/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86547445"/>
              </p:ext>
            </p:extLst>
          </p:nvPr>
        </p:nvGraphicFramePr>
        <p:xfrm>
          <a:off x="3707904" y="6435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2" y="4287412"/>
            <a:ext cx="790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977" y="122375"/>
            <a:ext cx="6419056" cy="857250"/>
          </a:xfrm>
        </p:spPr>
        <p:txBody>
          <a:bodyPr>
            <a:normAutofit/>
          </a:bodyPr>
          <a:lstStyle/>
          <a:p>
            <a:pPr fontAlgn="base"/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國語作業說明</a:t>
            </a:r>
            <a:endParaRPr lang="en-US" altLang="zh-TW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3" name="圖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63625"/>
            <a:ext cx="857250" cy="8572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84154" y="199568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課文預測學習單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6" name="圖片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50" y="1676891"/>
            <a:ext cx="857250" cy="8572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793091" y="25862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內容深究學習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單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7" name="圖片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32" y="870526"/>
            <a:ext cx="857250" cy="8572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57532" y="17362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查</a:t>
            </a:r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生字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11" name="圖片 10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91" y="109826"/>
            <a:ext cx="857250" cy="85725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856399" y="10432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生字九宮格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12" name="圖片 11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29607"/>
            <a:ext cx="857250" cy="85725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2305030" y="37821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語詞造句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17" name="圖片 16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26" y="243780"/>
            <a:ext cx="857250" cy="85725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139695" y="11544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課文心智圖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19" name="圖片 18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3519359"/>
            <a:ext cx="857250" cy="85725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764239" y="44808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圖文日記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73" y="3276155"/>
            <a:ext cx="857250" cy="85725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5403076" y="41334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閱讀學習單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58" y="2651877"/>
            <a:ext cx="857250" cy="857250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7081117" y="34699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剪報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3744539"/>
            <a:ext cx="857250" cy="857250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8061835" y="46286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作文</a:t>
            </a:r>
            <a:endParaRPr lang="zh-TW" altLang="en-US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9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977" y="122375"/>
            <a:ext cx="6419056" cy="857250"/>
          </a:xfrm>
        </p:spPr>
        <p:txBody>
          <a:bodyPr>
            <a:normAutofit/>
          </a:bodyPr>
          <a:lstStyle/>
          <a:p>
            <a:pPr fontAlgn="base"/>
            <a:r>
              <a:rPr lang="zh-TW" altLang="en-US" sz="3600" dirty="0" smtClean="0">
                <a:latin typeface="文鼎細圓" panose="020F0309000000000000" pitchFamily="49" charset="-120"/>
                <a:ea typeface="文鼎細圓" panose="020F0309000000000000" pitchFamily="49" charset="-120"/>
              </a:rPr>
              <a:t>數學作業說明</a:t>
            </a:r>
            <a:endParaRPr lang="en-US" altLang="zh-TW" sz="36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9344681"/>
              </p:ext>
            </p:extLst>
          </p:nvPr>
        </p:nvGraphicFramePr>
        <p:xfrm>
          <a:off x="2113914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8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576064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班級經營計畫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3880205"/>
            <a:ext cx="8229600" cy="57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新北市  鶯歌區  鶯歌國小  五年六班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255337"/>
            <a:ext cx="8229600" cy="2213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導師介紹</a:t>
            </a:r>
            <a:endParaRPr lang="en-US" altLang="zh-TW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班級成員分析</a:t>
            </a:r>
            <a:endParaRPr lang="en-US" altLang="zh-TW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班級經營理念</a:t>
            </a:r>
            <a:endParaRPr lang="en-US" altLang="zh-TW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班級經營設計</a:t>
            </a:r>
            <a:endParaRPr lang="en-US" altLang="zh-TW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親師溝通</a:t>
            </a:r>
            <a:endParaRPr lang="en-US" altLang="zh-TW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endParaRPr lang="en-US" altLang="zh-TW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endParaRPr lang="en-US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65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感謝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9407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感謝家長蒞臨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每份關心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0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導師介紹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375"/>
            <a:ext cx="2545556" cy="3394075"/>
          </a:xfrm>
        </p:spPr>
      </p:pic>
      <p:sp>
        <p:nvSpPr>
          <p:cNvPr id="7" name="文字方塊 6"/>
          <p:cNvSpPr txBox="1"/>
          <p:nvPr/>
        </p:nvSpPr>
        <p:spPr>
          <a:xfrm>
            <a:off x="1892772" y="1222757"/>
            <a:ext cx="5040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古昀澤  </a:t>
            </a:r>
            <a:endParaRPr lang="en-US" altLang="zh-TW" sz="28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en-US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【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學歷</a:t>
            </a:r>
            <a:r>
              <a:rPr lang="en-US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】</a:t>
            </a:r>
          </a:p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國立臺東大學 社會科教育學系 碩士班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國立臺東大學 社會科教育學系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en-US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【</a:t>
            </a: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經歷</a:t>
            </a:r>
            <a:r>
              <a:rPr lang="en-US" altLang="zh-TW" dirty="0">
                <a:latin typeface="文鼎細圓" panose="020F0309000000000000" pitchFamily="49" charset="-120"/>
                <a:ea typeface="文鼎細圓" panose="020F0309000000000000" pitchFamily="49" charset="-120"/>
              </a:rPr>
              <a:t>】</a:t>
            </a:r>
          </a:p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臺東縣瑞豐國小        科任一年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永齡希望小學台東分校  社工三年（教育專員）臺東縣新生國小        科任兩年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導師專長</a:t>
            </a:r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114" y="1536403"/>
            <a:ext cx="3075808" cy="173014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18495" y="334917"/>
            <a:ext cx="121058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本土教育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41" y="1419622"/>
            <a:ext cx="1962150" cy="29432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228184" y="863570"/>
            <a:ext cx="12105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體育專長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16" y="1419622"/>
            <a:ext cx="1962150" cy="29432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9186" y="1983768"/>
            <a:ext cx="3291828" cy="18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導師專長</a:t>
            </a:r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9512" y="257869"/>
            <a:ext cx="12105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補救教學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631" y="843557"/>
            <a:ext cx="81690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1191"/>
              </p:ext>
            </p:extLst>
          </p:nvPr>
        </p:nvGraphicFramePr>
        <p:xfrm>
          <a:off x="164631" y="843558"/>
          <a:ext cx="2490369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點陣圖影像" r:id="rId3" imgW="3409524" imgH="4734586" progId="Paint.Picture">
                  <p:embed/>
                </p:oleObj>
              </mc:Choice>
              <mc:Fallback>
                <p:oleObj name="點陣圖影像" r:id="rId3" imgW="3409524" imgH="47345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31" y="843558"/>
                        <a:ext cx="2490369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3808" y="1909166"/>
            <a:ext cx="7767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553364"/>
              </p:ext>
            </p:extLst>
          </p:nvPr>
        </p:nvGraphicFramePr>
        <p:xfrm>
          <a:off x="2843808" y="2125191"/>
          <a:ext cx="3084507" cy="217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點陣圖影像" r:id="rId5" imgW="4610744" imgH="3247619" progId="Paint.Picture">
                  <p:embed/>
                </p:oleObj>
              </mc:Choice>
              <mc:Fallback>
                <p:oleObj name="點陣圖影像" r:id="rId5" imgW="4610744" imgH="32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125191"/>
                        <a:ext cx="3084507" cy="2174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 flipV="1">
            <a:off x="6228184" y="1880591"/>
            <a:ext cx="125705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40690"/>
              </p:ext>
            </p:extLst>
          </p:nvPr>
        </p:nvGraphicFramePr>
        <p:xfrm>
          <a:off x="6228183" y="843556"/>
          <a:ext cx="2476623" cy="345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點陣圖影像" r:id="rId7" imgW="3533333" imgH="4915586" progId="Paint.Picture">
                  <p:embed/>
                </p:oleObj>
              </mc:Choice>
              <mc:Fallback>
                <p:oleObj name="點陣圖影像" r:id="rId7" imgW="3533333" imgH="49155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3" y="843556"/>
                        <a:ext cx="2476623" cy="3456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導師專長</a:t>
            </a:r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4631" y="173776"/>
            <a:ext cx="12105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</a:rPr>
              <a:t>補救教學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631" y="843557"/>
            <a:ext cx="81690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3808" y="1909166"/>
            <a:ext cx="7767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flipV="1">
            <a:off x="6228184" y="1880591"/>
            <a:ext cx="125705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92359" y="1492472"/>
            <a:ext cx="644413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zh-TW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差異化教學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：以相同學習範圍實施不同學習目標之教學模式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分組能力教學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：以不同學習範圍與學習目標實施之教學模式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教材分析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：採前導組織概念組合教學活動設計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教學工作分析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：設計適切個別學生學習計畫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教學策略增能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：流暢力訓練、集中識字法、詞彙網、多表徵同時學習原則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分組競速教學活動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：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運用訂定學習契約，設立每個學生的進程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詞彙網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詞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組教學</a:t>
            </a:r>
            <a:r>
              <a:rPr lang="zh-TW" altLang="zh-TW" dirty="0">
                <a:solidFill>
                  <a:schemeClr val="bg1">
                    <a:lumMod val="50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：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  <a:cs typeface="Calibri" panose="020F0502020204030204" pitchFamily="34" charset="0"/>
              </a:rPr>
              <a:t>學習詞組分類與發展高階詞組之能力</a:t>
            </a: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</a:rPr>
              <a:t/>
            </a:r>
            <a:b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文鼎細圓" panose="020F0309000000000000" pitchFamily="49" charset="-120"/>
                <a:ea typeface="文鼎細圓" panose="020F0309000000000000" pitchFamily="49" charset="-120"/>
              </a:rPr>
            </a:br>
            <a:endParaRPr kumimoji="0" lang="zh-TW" altLang="zh-TW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1" y="640140"/>
            <a:ext cx="2404536" cy="17563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79B097F-BC1E-4596-8FA8-305EAF9E7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2" y="2493222"/>
            <a:ext cx="2404536" cy="18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班級成員分析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92772" y="1222757"/>
            <a:ext cx="5040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文鼎細圓" panose="020F0309000000000000" pitchFamily="49" charset="-120"/>
                <a:ea typeface="文鼎細圓" panose="020F0309000000000000" pitchFamily="49" charset="-120"/>
              </a:rPr>
              <a:t>新北市鶯歌區 鶯歌國小  五年六班</a:t>
            </a:r>
            <a:endParaRPr lang="en-US" altLang="zh-TW" sz="20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endParaRPr lang="en-US" altLang="zh-TW" sz="1400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3747668445"/>
              </p:ext>
            </p:extLst>
          </p:nvPr>
        </p:nvGraphicFramePr>
        <p:xfrm>
          <a:off x="1892772" y="1614378"/>
          <a:ext cx="1383084" cy="350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: 剪去對角角落 2">
            <a:extLst>
              <a:ext uri="{FF2B5EF4-FFF2-40B4-BE49-F238E27FC236}">
                <a16:creationId xmlns:a16="http://schemas.microsoft.com/office/drawing/2014/main" id="{FCF37CE6-5D3F-4248-A6E4-C30A6B588859}"/>
              </a:ext>
            </a:extLst>
          </p:cNvPr>
          <p:cNvSpPr/>
          <p:nvPr/>
        </p:nvSpPr>
        <p:spPr>
          <a:xfrm>
            <a:off x="3419872" y="1838310"/>
            <a:ext cx="2087856" cy="58942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細圓" panose="020F0309000000000000" pitchFamily="49" charset="-120"/>
                <a:cs typeface="Arial" charset="0"/>
              </a:rPr>
              <a:t>多元的經濟結構</a:t>
            </a:r>
          </a:p>
        </p:txBody>
      </p:sp>
      <p:sp>
        <p:nvSpPr>
          <p:cNvPr id="10" name="矩形: 剪去對角角落 9">
            <a:extLst>
              <a:ext uri="{FF2B5EF4-FFF2-40B4-BE49-F238E27FC236}">
                <a16:creationId xmlns:a16="http://schemas.microsoft.com/office/drawing/2014/main" id="{71BABFD1-F73E-431A-8EDD-03B2A8A6F1B4}"/>
              </a:ext>
            </a:extLst>
          </p:cNvPr>
          <p:cNvSpPr/>
          <p:nvPr/>
        </p:nvSpPr>
        <p:spPr>
          <a:xfrm>
            <a:off x="3707904" y="2574784"/>
            <a:ext cx="2016224" cy="58942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細圓" panose="020F0309000000000000" pitchFamily="49" charset="-120"/>
                <a:cs typeface="Arial" charset="0"/>
              </a:rPr>
              <a:t>多元文化背景</a:t>
            </a:r>
          </a:p>
        </p:txBody>
      </p:sp>
      <p:sp>
        <p:nvSpPr>
          <p:cNvPr id="11" name="矩形: 剪去對角角落 10">
            <a:extLst>
              <a:ext uri="{FF2B5EF4-FFF2-40B4-BE49-F238E27FC236}">
                <a16:creationId xmlns:a16="http://schemas.microsoft.com/office/drawing/2014/main" id="{F3D54D6C-ADDC-4315-8B55-F396B4590C2E}"/>
              </a:ext>
            </a:extLst>
          </p:cNvPr>
          <p:cNvSpPr/>
          <p:nvPr/>
        </p:nvSpPr>
        <p:spPr>
          <a:xfrm>
            <a:off x="3707904" y="4047732"/>
            <a:ext cx="2016224" cy="58942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細圓" panose="020F0309000000000000" pitchFamily="49" charset="-120"/>
                <a:cs typeface="Arial" charset="0"/>
              </a:rPr>
              <a:t>多元社團</a:t>
            </a:r>
          </a:p>
        </p:txBody>
      </p:sp>
      <p:sp>
        <p:nvSpPr>
          <p:cNvPr id="12" name="矩形: 剪去對角角落 11">
            <a:extLst>
              <a:ext uri="{FF2B5EF4-FFF2-40B4-BE49-F238E27FC236}">
                <a16:creationId xmlns:a16="http://schemas.microsoft.com/office/drawing/2014/main" id="{E5E6C4C3-5AD2-48E6-8D5B-4572AD9E5E41}"/>
              </a:ext>
            </a:extLst>
          </p:cNvPr>
          <p:cNvSpPr/>
          <p:nvPr/>
        </p:nvSpPr>
        <p:spPr>
          <a:xfrm>
            <a:off x="3419872" y="3311258"/>
            <a:ext cx="2087856" cy="58942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細圓" panose="020F0309000000000000" pitchFamily="49" charset="-120"/>
                <a:cs typeface="Arial" charset="0"/>
              </a:rPr>
              <a:t>學業分布廣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C2CB11-AD68-401A-B602-D9B7F01CD96A}"/>
              </a:ext>
            </a:extLst>
          </p:cNvPr>
          <p:cNvSpPr/>
          <p:nvPr/>
        </p:nvSpPr>
        <p:spPr>
          <a:xfrm>
            <a:off x="5507728" y="1603098"/>
            <a:ext cx="338475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文鼎細圓" panose="020F0309000000000000" pitchFamily="49" charset="-120"/>
                <a:ea typeface="文鼎細圓" panose="020F0309000000000000" pitchFamily="49" charset="-120"/>
              </a:rPr>
              <a:t>對我們的孩子而言</a:t>
            </a:r>
            <a:endParaRPr lang="en-US" altLang="zh-TW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algn="ctr"/>
            <a:endParaRPr lang="en-US" altLang="zh-TW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文鼎細圓" panose="020F0309000000000000" pitchFamily="49" charset="-120"/>
              <a:ea typeface="文鼎細圓" panose="020F0309000000000000" pitchFamily="49" charset="-120"/>
            </a:endParaRPr>
          </a:p>
          <a:p>
            <a:pPr algn="ctr"/>
            <a:r>
              <a:rPr lang="zh-TW" alt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文鼎細圓" panose="020F0309000000000000" pitchFamily="49" charset="-120"/>
                <a:ea typeface="文鼎細圓" panose="020F0309000000000000" pitchFamily="49" charset="-120"/>
              </a:rPr>
              <a:t>什麼是學習的要務？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995"/>
            <a:ext cx="790575" cy="7905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0994"/>
            <a:ext cx="790575" cy="7905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85" y="90993"/>
            <a:ext cx="790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班級經營理念</a:t>
            </a:r>
            <a:endParaRPr lang="en-US" altLang="zh-TW" dirty="0">
              <a:latin typeface="文鼎細圓" panose="020F0309000000000000" pitchFamily="49" charset="-120"/>
              <a:ea typeface="文鼎細圓" panose="020F0309000000000000" pitchFamily="49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D50E36-E1E4-4A53-A7C8-71E499008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107422"/>
              </p:ext>
            </p:extLst>
          </p:nvPr>
        </p:nvGraphicFramePr>
        <p:xfrm>
          <a:off x="1907704" y="2067694"/>
          <a:ext cx="514079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23478"/>
            <a:ext cx="2095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0324"/>
            <a:ext cx="8229600" cy="857250"/>
          </a:xfrm>
        </p:spPr>
        <p:txBody>
          <a:bodyPr/>
          <a:lstStyle/>
          <a:p>
            <a:r>
              <a:rPr lang="zh-TW" altLang="en-US" dirty="0">
                <a:latin typeface="文鼎細圓" panose="020F0309000000000000" pitchFamily="49" charset="-120"/>
                <a:ea typeface="文鼎細圓" panose="020F0309000000000000" pitchFamily="49" charset="-120"/>
              </a:rPr>
              <a:t>班級經營理念</a:t>
            </a:r>
            <a:endParaRPr 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D2D1BB37-C738-401D-BC45-78EF0D874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482267"/>
              </p:ext>
            </p:extLst>
          </p:nvPr>
        </p:nvGraphicFramePr>
        <p:xfrm>
          <a:off x="251520" y="843558"/>
          <a:ext cx="877463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3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267</TotalTime>
  <Words>1145</Words>
  <Application>Microsoft Office PowerPoint</Application>
  <PresentationFormat>如螢幕大小 (16:9)</PresentationFormat>
  <Paragraphs>221</Paragraphs>
  <Slides>20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文鼎細圓</vt:lpstr>
      <vt:lpstr>王漢宗細黑體繁</vt:lpstr>
      <vt:lpstr>微軟正黑體</vt:lpstr>
      <vt:lpstr>新細明體</vt:lpstr>
      <vt:lpstr>Arial</vt:lpstr>
      <vt:lpstr>Calibri</vt:lpstr>
      <vt:lpstr>198</vt:lpstr>
      <vt:lpstr>Custom Design</vt:lpstr>
      <vt:lpstr>點陣圖影像</vt:lpstr>
      <vt:lpstr>新北市鶯歌區鶯歌國小</vt:lpstr>
      <vt:lpstr>PowerPoint 簡報</vt:lpstr>
      <vt:lpstr>導師介紹</vt:lpstr>
      <vt:lpstr>導師專長</vt:lpstr>
      <vt:lpstr>導師專長</vt:lpstr>
      <vt:lpstr>導師專長</vt:lpstr>
      <vt:lpstr>班級成員分析</vt:lpstr>
      <vt:lpstr>班級經營理念</vt:lpstr>
      <vt:lpstr>班級經營理念</vt:lpstr>
      <vt:lpstr>班級經營設計</vt:lpstr>
      <vt:lpstr>班級經營設計</vt:lpstr>
      <vt:lpstr>班級經營設計</vt:lpstr>
      <vt:lpstr>班級經營設計</vt:lpstr>
      <vt:lpstr>班級經營理念</vt:lpstr>
      <vt:lpstr>班級經營理念</vt:lpstr>
      <vt:lpstr>班級經營理念</vt:lpstr>
      <vt:lpstr>班級經營緊迫工作</vt:lpstr>
      <vt:lpstr>國語作業說明</vt:lpstr>
      <vt:lpstr>數學作業說明</vt:lpstr>
      <vt:lpstr>感謝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Teacher</dc:creator>
  <cp:lastModifiedBy>Teacher</cp:lastModifiedBy>
  <cp:revision>36</cp:revision>
  <dcterms:created xsi:type="dcterms:W3CDTF">2017-09-06T06:34:37Z</dcterms:created>
  <dcterms:modified xsi:type="dcterms:W3CDTF">2017-09-15T02:28:53Z</dcterms:modified>
</cp:coreProperties>
</file>