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5"/>
  </p:notesMasterIdLst>
  <p:sldIdLst>
    <p:sldId id="622" r:id="rId2"/>
    <p:sldId id="623" r:id="rId3"/>
    <p:sldId id="624" r:id="rId4"/>
    <p:sldId id="625" r:id="rId5"/>
    <p:sldId id="626" r:id="rId6"/>
    <p:sldId id="640" r:id="rId7"/>
    <p:sldId id="645" r:id="rId8"/>
    <p:sldId id="646" r:id="rId9"/>
    <p:sldId id="647" r:id="rId10"/>
    <p:sldId id="648" r:id="rId11"/>
    <p:sldId id="641" r:id="rId12"/>
    <p:sldId id="642" r:id="rId13"/>
    <p:sldId id="643" r:id="rId14"/>
    <p:sldId id="644" r:id="rId15"/>
    <p:sldId id="537" r:id="rId16"/>
    <p:sldId id="538" r:id="rId17"/>
    <p:sldId id="539" r:id="rId18"/>
    <p:sldId id="540" r:id="rId19"/>
    <p:sldId id="541" r:id="rId20"/>
    <p:sldId id="542" r:id="rId21"/>
    <p:sldId id="543" r:id="rId22"/>
    <p:sldId id="544" r:id="rId23"/>
    <p:sldId id="545" r:id="rId24"/>
    <p:sldId id="546" r:id="rId25"/>
    <p:sldId id="547" r:id="rId26"/>
    <p:sldId id="548" r:id="rId27"/>
    <p:sldId id="636" r:id="rId28"/>
    <p:sldId id="637" r:id="rId29"/>
    <p:sldId id="638" r:id="rId30"/>
    <p:sldId id="639" r:id="rId31"/>
    <p:sldId id="649" r:id="rId32"/>
    <p:sldId id="650" r:id="rId33"/>
    <p:sldId id="301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C63DB-7445-4C0B-90E5-C219FBE9F683}" type="datetimeFigureOut">
              <a:rPr lang="zh-TW" altLang="en-US" smtClean="0"/>
              <a:t>2017/5/15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FC70E-0729-4C56-AF1E-CAFDE0A02C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536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403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6346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345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389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0972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284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5198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976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197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2763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60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76744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00573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3266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0415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5212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8053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07568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06216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592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7889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5657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7716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66340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1850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7773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820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436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195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FC70E-0729-4C56-AF1E-CAFDE0A02C2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200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9407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982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824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十一、湖光山色</a:t>
            </a:r>
          </a:p>
        </p:txBody>
      </p:sp>
    </p:spTree>
    <p:extLst>
      <p:ext uri="{BB962C8B-B14F-4D97-AF65-F5344CB8AC3E}">
        <p14:creationId xmlns:p14="http://schemas.microsoft.com/office/powerpoint/2010/main" val="38355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412875"/>
            <a:ext cx="3384376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宜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因地制宜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35696" y="1565275"/>
            <a:ext cx="244827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廬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初出茅廬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9717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76056" y="1628775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淡妝濃抹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03624" y="1557337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水波盪漾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59632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波光閃閃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99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眾所皆知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4442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美麗動人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378898" y="1628800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相提並論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0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148064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雄偉秀麗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06537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身歷其境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1485354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千變萬化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948264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煙霧瀰漫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41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948264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人情世故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1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652120" y="692696"/>
            <a:ext cx="1872208" cy="5616623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軾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蘇軾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699792" y="692696"/>
            <a:ext cx="158417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拭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擦拭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08105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瞻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瞻仰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、瞻望、瞻前顧後、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高瞻遠矚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馬首是瞻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  <a:p>
            <a:pPr eaLnBrk="1" hangingPunct="1">
              <a:buNone/>
            </a:pP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447764" y="594262"/>
            <a:ext cx="223224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膽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膽量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、大膽、膽小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620688"/>
            <a:ext cx="216024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瀲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波光瀲灩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347864" y="620688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歛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收斂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、斂財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20688"/>
            <a:ext cx="201622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灩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瀲灩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43908" y="594262"/>
            <a:ext cx="165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豔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美豔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、豔麗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617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79715" y="620688"/>
            <a:ext cx="2160637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濛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細雨濛濛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、空濛、迷濛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59832" y="548680"/>
            <a:ext cx="216063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檬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檸檬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9552" y="620688"/>
            <a:ext cx="216063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朦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朦朧</a:t>
            </a:r>
          </a:p>
        </p:txBody>
      </p:sp>
    </p:spTree>
    <p:extLst>
      <p:ext uri="{BB962C8B-B14F-4D97-AF65-F5344CB8AC3E}">
        <p14:creationId xmlns:p14="http://schemas.microsoft.com/office/powerpoint/2010/main" val="2411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軾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87824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1640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2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7" grpId="0" build="p"/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20688"/>
            <a:ext cx="187220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亦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人云亦云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707904" y="620688"/>
            <a:ext cx="187220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奕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對弈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75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99992" y="620688"/>
            <a:ext cx="381642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欲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暢所欲言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、欲哭無淚、求知欲、食欲、搖搖欲墜、欲罷不能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1871700" y="653955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慾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慾望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868144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漾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蕩漾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、漾酸水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912" y="620688"/>
            <a:ext cx="12241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樣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樣子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、模樣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7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620688"/>
            <a:ext cx="151216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浙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浙江省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0" y="692696"/>
            <a:ext cx="151216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晰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清晰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55776" y="692696"/>
            <a:ext cx="151216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淅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淅瀝嘩啦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692696"/>
            <a:ext cx="151216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蜥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攀木蜥蜴</a:t>
            </a:r>
          </a:p>
        </p:txBody>
      </p:sp>
    </p:spTree>
    <p:extLst>
      <p:ext uri="{BB962C8B-B14F-4D97-AF65-F5344CB8AC3E}">
        <p14:creationId xmlns:p14="http://schemas.microsoft.com/office/powerpoint/2010/main" val="41192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36465"/>
            <a:ext cx="2088629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杭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杭州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779515" y="636465"/>
            <a:ext cx="22326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抗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對抗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、抵抗、抗拒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99592" y="692696"/>
            <a:ext cx="22326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亢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亢奮</a:t>
            </a:r>
          </a:p>
        </p:txBody>
      </p:sp>
    </p:spTree>
    <p:extLst>
      <p:ext uri="{BB962C8B-B14F-4D97-AF65-F5344CB8AC3E}">
        <p14:creationId xmlns:p14="http://schemas.microsoft.com/office/powerpoint/2010/main" val="32389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620688"/>
            <a:ext cx="288032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膩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細膩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、油膩、膩不膩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、油而不膩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771800" y="622398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貳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忠心不貳</a:t>
            </a:r>
          </a:p>
        </p:txBody>
      </p:sp>
    </p:spTree>
    <p:extLst>
      <p:ext uri="{BB962C8B-B14F-4D97-AF65-F5344CB8AC3E}">
        <p14:creationId xmlns:p14="http://schemas.microsoft.com/office/powerpoint/2010/main" val="13710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80112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駐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駐足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、駐外使節、青春永駐、駐顏有素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91880" y="692696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註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備註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、註明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21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128" y="620688"/>
            <a:ext cx="266429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峰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山峰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、駝峰、頂峰、峰迴路轉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63888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蜂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蜜蜂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、蜂窩、虎頭蜂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鋒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刀鋒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、鋒利、鋒芒畢露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989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364088" y="620688"/>
            <a:ext cx="302433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廬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廬山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、三顧茅廬、草廬、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初出茅廬</a:t>
            </a:r>
          </a:p>
          <a:p>
            <a:pPr eaLnBrk="1" hangingPunct="1">
              <a:buNone/>
            </a:pP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31840" y="696075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盧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盧先生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蘆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蘆葦</a:t>
            </a:r>
          </a:p>
        </p:txBody>
      </p:sp>
    </p:spTree>
    <p:extLst>
      <p:ext uri="{BB962C8B-B14F-4D97-AF65-F5344CB8AC3E}">
        <p14:creationId xmlns:p14="http://schemas.microsoft.com/office/powerpoint/2010/main" val="12394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16216" y="620688"/>
            <a:ext cx="187220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瀰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瀰漫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63888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獼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獼猴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3608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彌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彌彌之音</a:t>
            </a:r>
          </a:p>
        </p:txBody>
      </p:sp>
    </p:spTree>
    <p:extLst>
      <p:ext uri="{BB962C8B-B14F-4D97-AF65-F5344CB8AC3E}">
        <p14:creationId xmlns:p14="http://schemas.microsoft.com/office/powerpoint/2010/main" val="71158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04248" y="815295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4048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87824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71600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4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5" grpId="0" build="p"/>
      <p:bldP spid="6" grpId="0" build="p"/>
      <p:bldP spid="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20688"/>
            <a:ext cx="216024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窺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窺視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、偷窺、窺探、以管窺天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63888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規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規矩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、圓規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230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瞻、膽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瀲、斂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87824" y="87233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濛、朦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75656" y="90805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漾、樣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0649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" grpId="0" build="p"/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512168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浙、淅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、晰、蜥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151171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杭、抗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19872" y="82117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側、測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56070" y="91328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廬、盧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、蘆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297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" grpId="0" build="p"/>
      <p:bldP spid="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抹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419872" y="728863"/>
            <a:ext cx="30963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塗抹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、抹粉、抹藥、抹眼淚、抹殺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71600" y="623080"/>
            <a:ext cx="2085981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拐彎抹角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、抹平、抹牆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92280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92080" y="899701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漾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91880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47664" y="874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36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6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20272" y="836613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20072" y="836811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19872" y="84343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331640" y="8366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側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2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20272" y="836613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20072" y="836811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33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課文中的生字可延伸出那些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1979712" y="1484784"/>
            <a:ext cx="4536504" cy="31686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瞻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高瞻遠矚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馬首是瞻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瞻前顧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後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77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168" y="1412875"/>
            <a:ext cx="2376264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亦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人云亦云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35696" y="1484784"/>
            <a:ext cx="352839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FF0000"/>
                </a:solidFill>
                <a:latin typeface="+mn-lt"/>
                <a:ea typeface="+mn-ea"/>
              </a:rPr>
              <a:t>欲</a:t>
            </a:r>
            <a:endParaRPr kumimoji="1" lang="en-US" altLang="zh-TW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1" lang="zh-TW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搖搖欲墜</a:t>
            </a:r>
            <a:endParaRPr kumimoji="1" lang="en-US" altLang="zh-TW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zh-TW" altLang="en-US" sz="6000" b="1" kern="0" dirty="0">
                <a:solidFill>
                  <a:srgbClr val="0000FF"/>
                </a:solidFill>
                <a:latin typeface="+mn-lt"/>
                <a:ea typeface="+mn-ea"/>
              </a:rPr>
              <a:t>欲</a:t>
            </a: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罷不能</a:t>
            </a:r>
            <a:endParaRPr kumimoji="1" lang="zh-TW" alt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27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412875"/>
            <a:ext cx="3384376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蕩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傾家蕩產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35696" y="1565275"/>
            <a:ext cx="3384376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側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隨侍在側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側耳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傾聽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271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3444</TotalTime>
  <Words>402</Words>
  <Application>Microsoft Office PowerPoint</Application>
  <PresentationFormat>如螢幕大小 (4:3)</PresentationFormat>
  <Paragraphs>137</Paragraphs>
  <Slides>33</Slides>
  <Notes>33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33</vt:i4>
      </vt:variant>
    </vt:vector>
  </HeadingPairs>
  <TitlesOfParts>
    <vt:vector size="38" baseType="lpstr">
      <vt:lpstr>新細明體</vt:lpstr>
      <vt:lpstr>Calibri</vt:lpstr>
      <vt:lpstr>Times New Roman</vt:lpstr>
      <vt:lpstr>Wingdings</vt:lpstr>
      <vt:lpstr>gwall</vt:lpstr>
      <vt:lpstr>十一、湖光山色</vt:lpstr>
      <vt:lpstr>本課的生字</vt:lpstr>
      <vt:lpstr>PowerPoint 簡報</vt:lpstr>
      <vt:lpstr>PowerPoint 簡報</vt:lpstr>
      <vt:lpstr>PowerPoint 簡報</vt:lpstr>
      <vt:lpstr>PowerPoint 簡報</vt:lpstr>
      <vt:lpstr>課文中的生字可延伸出那些四字詞語</vt:lpstr>
      <vt:lpstr>PowerPoint 簡報</vt:lpstr>
      <vt:lpstr>PowerPoint 簡報</vt:lpstr>
      <vt:lpstr>PowerPoint 簡報</vt:lpstr>
      <vt:lpstr>找出課文中的四字詞語</vt:lpstr>
      <vt:lpstr>PowerPoint 簡報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本課的形近字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733</cp:revision>
  <cp:lastPrinted>1601-01-01T00:00:00Z</cp:lastPrinted>
  <dcterms:created xsi:type="dcterms:W3CDTF">2005-09-11T13:17:35Z</dcterms:created>
  <dcterms:modified xsi:type="dcterms:W3CDTF">2017-05-15T08:29:02Z</dcterms:modified>
</cp:coreProperties>
</file>