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4"/>
  </p:handoutMasterIdLst>
  <p:sldIdLst>
    <p:sldId id="257" r:id="rId2"/>
    <p:sldId id="274" r:id="rId3"/>
    <p:sldId id="312" r:id="rId4"/>
    <p:sldId id="258" r:id="rId5"/>
    <p:sldId id="259" r:id="rId6"/>
    <p:sldId id="275" r:id="rId7"/>
    <p:sldId id="276" r:id="rId8"/>
    <p:sldId id="314" r:id="rId9"/>
    <p:sldId id="315" r:id="rId10"/>
    <p:sldId id="316" r:id="rId11"/>
    <p:sldId id="277" r:id="rId12"/>
    <p:sldId id="278" r:id="rId13"/>
    <p:sldId id="260" r:id="rId14"/>
    <p:sldId id="262" r:id="rId15"/>
    <p:sldId id="263" r:id="rId16"/>
    <p:sldId id="317" r:id="rId17"/>
    <p:sldId id="318" r:id="rId18"/>
    <p:sldId id="319" r:id="rId19"/>
    <p:sldId id="320" r:id="rId20"/>
    <p:sldId id="321" r:id="rId21"/>
    <p:sldId id="322" r:id="rId22"/>
    <p:sldId id="323" r:id="rId23"/>
    <p:sldId id="324" r:id="rId24"/>
    <p:sldId id="325" r:id="rId25"/>
    <p:sldId id="266" r:id="rId26"/>
    <p:sldId id="267" r:id="rId27"/>
    <p:sldId id="269" r:id="rId28"/>
    <p:sldId id="270" r:id="rId29"/>
    <p:sldId id="271" r:id="rId30"/>
    <p:sldId id="272" r:id="rId31"/>
    <p:sldId id="282" r:id="rId32"/>
    <p:sldId id="283" r:id="rId33"/>
    <p:sldId id="304" r:id="rId34"/>
    <p:sldId id="298" r:id="rId35"/>
    <p:sldId id="302" r:id="rId36"/>
    <p:sldId id="306" r:id="rId37"/>
    <p:sldId id="309" r:id="rId38"/>
    <p:sldId id="307" r:id="rId39"/>
    <p:sldId id="308" r:id="rId40"/>
    <p:sldId id="303" r:id="rId41"/>
    <p:sldId id="305" r:id="rId42"/>
    <p:sldId id="310"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00" r:id="rId56"/>
    <p:sldId id="311" r:id="rId57"/>
    <p:sldId id="285" r:id="rId58"/>
    <p:sldId id="340" r:id="rId59"/>
    <p:sldId id="345" r:id="rId60"/>
    <p:sldId id="342" r:id="rId61"/>
    <p:sldId id="343" r:id="rId62"/>
    <p:sldId id="344" r:id="rId63"/>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FF"/>
    <a:srgbClr val="F2FDB1"/>
    <a:srgbClr val="CCFF66"/>
    <a:srgbClr val="FFCC99"/>
    <a:srgbClr val="9999FF"/>
    <a:srgbClr val="CC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6" autoAdjust="0"/>
    <p:restoredTop sz="94660"/>
  </p:normalViewPr>
  <p:slideViewPr>
    <p:cSldViewPr>
      <p:cViewPr varScale="1">
        <p:scale>
          <a:sx n="62" d="100"/>
          <a:sy n="62" d="100"/>
        </p:scale>
        <p:origin x="1248" y="34"/>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120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TW"/>
          </a:p>
        </p:txBody>
      </p:sp>
      <p:sp>
        <p:nvSpPr>
          <p:cNvPr id="163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TW"/>
          </a:p>
        </p:txBody>
      </p:sp>
      <p:sp>
        <p:nvSpPr>
          <p:cNvPr id="163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TW"/>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2A6B7C-7201-4040-AA75-3BB1CB5B0E54}" type="slidenum">
              <a:rPr lang="en-US" altLang="zh-TW"/>
              <a:pPr>
                <a:defRPr/>
              </a:pPr>
              <a:t>‹#›</a:t>
            </a:fld>
            <a:endParaRPr lang="en-US" altLang="zh-TW"/>
          </a:p>
        </p:txBody>
      </p:sp>
    </p:spTree>
    <p:extLst>
      <p:ext uri="{BB962C8B-B14F-4D97-AF65-F5344CB8AC3E}">
        <p14:creationId xmlns:p14="http://schemas.microsoft.com/office/powerpoint/2010/main" val="20231126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93"/>
          <p:cNvGrpSpPr>
            <a:grpSpLocks/>
          </p:cNvGrpSpPr>
          <p:nvPr/>
        </p:nvGrpSpPr>
        <p:grpSpPr bwMode="auto">
          <a:xfrm>
            <a:off x="5076825" y="5957888"/>
            <a:ext cx="503238" cy="1800225"/>
            <a:chOff x="3470" y="572"/>
            <a:chExt cx="317" cy="1134"/>
          </a:xfrm>
        </p:grpSpPr>
        <p:sp>
          <p:nvSpPr>
            <p:cNvPr id="5" name="Arc 194"/>
            <p:cNvSpPr>
              <a:spLocks/>
            </p:cNvSpPr>
            <p:nvPr userDrawn="1"/>
          </p:nvSpPr>
          <p:spPr bwMode="auto">
            <a:xfrm>
              <a:off x="3507" y="698"/>
              <a:ext cx="280" cy="1008"/>
            </a:xfrm>
            <a:custGeom>
              <a:avLst/>
              <a:gdLst>
                <a:gd name="T0" fmla="*/ 0 w 16421"/>
                <a:gd name="T1" fmla="*/ 0 h 21600"/>
                <a:gd name="T2" fmla="*/ 0 w 16421"/>
                <a:gd name="T3" fmla="*/ 0 h 21600"/>
                <a:gd name="T4" fmla="*/ 0 w 16421"/>
                <a:gd name="T5" fmla="*/ 0 h 21600"/>
                <a:gd name="T6" fmla="*/ 0 60000 65536"/>
                <a:gd name="T7" fmla="*/ 0 60000 65536"/>
                <a:gd name="T8" fmla="*/ 0 60000 65536"/>
              </a:gdLst>
              <a:ahLst/>
              <a:cxnLst>
                <a:cxn ang="T6">
                  <a:pos x="T0" y="T1"/>
                </a:cxn>
                <a:cxn ang="T7">
                  <a:pos x="T2" y="T3"/>
                </a:cxn>
                <a:cxn ang="T8">
                  <a:pos x="T4" y="T5"/>
                </a:cxn>
              </a:cxnLst>
              <a:rect l="0" t="0" r="r" b="b"/>
              <a:pathLst>
                <a:path w="16421" h="21600" fill="none" extrusionOk="0">
                  <a:moveTo>
                    <a:pt x="0" y="0"/>
                  </a:moveTo>
                  <a:cubicBezTo>
                    <a:pt x="6317" y="0"/>
                    <a:pt x="12317" y="2765"/>
                    <a:pt x="16421" y="7567"/>
                  </a:cubicBezTo>
                </a:path>
                <a:path w="16421" h="21600" stroke="0" extrusionOk="0">
                  <a:moveTo>
                    <a:pt x="0" y="0"/>
                  </a:moveTo>
                  <a:cubicBezTo>
                    <a:pt x="6317" y="0"/>
                    <a:pt x="12317" y="2765"/>
                    <a:pt x="16421" y="7567"/>
                  </a:cubicBezTo>
                  <a:lnTo>
                    <a:pt x="0" y="21600"/>
                  </a:lnTo>
                  <a:lnTo>
                    <a:pt x="0"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 name="Oval 195"/>
            <p:cNvSpPr>
              <a:spLocks noChangeArrowheads="1"/>
            </p:cNvSpPr>
            <p:nvPr userDrawn="1"/>
          </p:nvSpPr>
          <p:spPr bwMode="auto">
            <a:xfrm rot="-3515713">
              <a:off x="3536" y="785"/>
              <a:ext cx="126" cy="36"/>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 name="Oval 196"/>
            <p:cNvSpPr>
              <a:spLocks noChangeArrowheads="1"/>
            </p:cNvSpPr>
            <p:nvPr userDrawn="1"/>
          </p:nvSpPr>
          <p:spPr bwMode="auto">
            <a:xfrm rot="-1615679">
              <a:off x="3470" y="698"/>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8" name="Oval 197"/>
            <p:cNvSpPr>
              <a:spLocks noChangeArrowheads="1"/>
            </p:cNvSpPr>
            <p:nvPr userDrawn="1"/>
          </p:nvSpPr>
          <p:spPr bwMode="auto">
            <a:xfrm rot="6199228">
              <a:off x="3536" y="617"/>
              <a:ext cx="126" cy="36"/>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9" name="Oval 198"/>
            <p:cNvSpPr>
              <a:spLocks noChangeArrowheads="1"/>
            </p:cNvSpPr>
            <p:nvPr userDrawn="1"/>
          </p:nvSpPr>
          <p:spPr bwMode="auto">
            <a:xfrm>
              <a:off x="3654" y="740"/>
              <a:ext cx="111" cy="41"/>
            </a:xfrm>
            <a:prstGeom prst="ellipse">
              <a:avLst/>
            </a:prstGeom>
            <a:solidFill>
              <a:srgbClr val="808000">
                <a:alpha val="7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 name="Oval 199"/>
            <p:cNvSpPr>
              <a:spLocks noChangeArrowheads="1"/>
            </p:cNvSpPr>
            <p:nvPr userDrawn="1"/>
          </p:nvSpPr>
          <p:spPr bwMode="auto">
            <a:xfrm>
              <a:off x="3470" y="655"/>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 name="Oval 200"/>
            <p:cNvSpPr>
              <a:spLocks noChangeArrowheads="1"/>
            </p:cNvSpPr>
            <p:nvPr userDrawn="1"/>
          </p:nvSpPr>
          <p:spPr bwMode="auto">
            <a:xfrm rot="-4126769">
              <a:off x="3499" y="743"/>
              <a:ext cx="126" cy="37"/>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2" name="Oval 201"/>
            <p:cNvSpPr>
              <a:spLocks noChangeArrowheads="1"/>
            </p:cNvSpPr>
            <p:nvPr userDrawn="1"/>
          </p:nvSpPr>
          <p:spPr bwMode="auto">
            <a:xfrm rot="-2624767">
              <a:off x="3581" y="655"/>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3" name="Oval 202"/>
            <p:cNvSpPr>
              <a:spLocks noChangeArrowheads="1"/>
            </p:cNvSpPr>
            <p:nvPr userDrawn="1"/>
          </p:nvSpPr>
          <p:spPr bwMode="auto">
            <a:xfrm rot="-5400000">
              <a:off x="3570" y="825"/>
              <a:ext cx="126" cy="37"/>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4" name="Oval 203"/>
            <p:cNvSpPr>
              <a:spLocks noChangeArrowheads="1"/>
            </p:cNvSpPr>
            <p:nvPr userDrawn="1"/>
          </p:nvSpPr>
          <p:spPr bwMode="auto">
            <a:xfrm rot="-1495776">
              <a:off x="3617" y="698"/>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5" name="Group 192"/>
          <p:cNvGrpSpPr>
            <a:grpSpLocks/>
          </p:cNvGrpSpPr>
          <p:nvPr/>
        </p:nvGrpSpPr>
        <p:grpSpPr bwMode="auto">
          <a:xfrm flipH="1">
            <a:off x="179388" y="5842000"/>
            <a:ext cx="815975" cy="2030413"/>
            <a:chOff x="4377" y="300"/>
            <a:chExt cx="514" cy="1279"/>
          </a:xfrm>
        </p:grpSpPr>
        <p:sp>
          <p:nvSpPr>
            <p:cNvPr id="16" name="Arc 173"/>
            <p:cNvSpPr>
              <a:spLocks/>
            </p:cNvSpPr>
            <p:nvPr userDrawn="1"/>
          </p:nvSpPr>
          <p:spPr bwMode="auto">
            <a:xfrm rot="-290276">
              <a:off x="4419" y="449"/>
              <a:ext cx="457" cy="1130"/>
            </a:xfrm>
            <a:custGeom>
              <a:avLst/>
              <a:gdLst>
                <a:gd name="T0" fmla="*/ 0 w 20810"/>
                <a:gd name="T1" fmla="*/ 0 h 20197"/>
                <a:gd name="T2" fmla="*/ 0 w 20810"/>
                <a:gd name="T3" fmla="*/ 0 h 20197"/>
                <a:gd name="T4" fmla="*/ 0 w 20810"/>
                <a:gd name="T5" fmla="*/ 0 h 20197"/>
                <a:gd name="T6" fmla="*/ 0 60000 65536"/>
                <a:gd name="T7" fmla="*/ 0 60000 65536"/>
                <a:gd name="T8" fmla="*/ 0 60000 65536"/>
              </a:gdLst>
              <a:ahLst/>
              <a:cxnLst>
                <a:cxn ang="T6">
                  <a:pos x="T0" y="T1"/>
                </a:cxn>
                <a:cxn ang="T7">
                  <a:pos x="T2" y="T3"/>
                </a:cxn>
                <a:cxn ang="T8">
                  <a:pos x="T4" y="T5"/>
                </a:cxn>
              </a:cxnLst>
              <a:rect l="0" t="0" r="r" b="b"/>
              <a:pathLst>
                <a:path w="20810" h="20197" fill="none" extrusionOk="0">
                  <a:moveTo>
                    <a:pt x="7657" y="0"/>
                  </a:moveTo>
                  <a:cubicBezTo>
                    <a:pt x="14084" y="2436"/>
                    <a:pt x="18967" y="7786"/>
                    <a:pt x="20809" y="14408"/>
                  </a:cubicBezTo>
                </a:path>
                <a:path w="20810" h="20197" stroke="0" extrusionOk="0">
                  <a:moveTo>
                    <a:pt x="7657" y="0"/>
                  </a:moveTo>
                  <a:cubicBezTo>
                    <a:pt x="14084" y="2436"/>
                    <a:pt x="18967" y="7786"/>
                    <a:pt x="20809" y="14408"/>
                  </a:cubicBezTo>
                  <a:lnTo>
                    <a:pt x="0" y="20197"/>
                  </a:lnTo>
                  <a:lnTo>
                    <a:pt x="7657"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7" name="Oval 174"/>
            <p:cNvSpPr>
              <a:spLocks noChangeArrowheads="1"/>
            </p:cNvSpPr>
            <p:nvPr userDrawn="1"/>
          </p:nvSpPr>
          <p:spPr bwMode="auto">
            <a:xfrm rot="-3515713">
              <a:off x="4468" y="553"/>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8" name="Oval 175"/>
            <p:cNvSpPr>
              <a:spLocks noChangeArrowheads="1"/>
            </p:cNvSpPr>
            <p:nvPr userDrawn="1"/>
          </p:nvSpPr>
          <p:spPr bwMode="auto">
            <a:xfrm rot="-1615679">
              <a:off x="4377" y="451"/>
              <a:ext cx="143" cy="5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 name="Oval 176"/>
            <p:cNvSpPr>
              <a:spLocks noChangeArrowheads="1"/>
            </p:cNvSpPr>
            <p:nvPr userDrawn="1"/>
          </p:nvSpPr>
          <p:spPr bwMode="auto">
            <a:xfrm rot="6199228">
              <a:off x="4468" y="352"/>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 name="Oval 177"/>
            <p:cNvSpPr>
              <a:spLocks noChangeArrowheads="1"/>
            </p:cNvSpPr>
            <p:nvPr userDrawn="1"/>
          </p:nvSpPr>
          <p:spPr bwMode="auto">
            <a:xfrm>
              <a:off x="4614" y="501"/>
              <a:ext cx="143" cy="50"/>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1" name="Oval 179"/>
            <p:cNvSpPr>
              <a:spLocks noChangeArrowheads="1"/>
            </p:cNvSpPr>
            <p:nvPr userDrawn="1"/>
          </p:nvSpPr>
          <p:spPr bwMode="auto">
            <a:xfrm rot="-4126769">
              <a:off x="4422" y="503"/>
              <a:ext cx="151" cy="48"/>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2" name="Oval 180"/>
            <p:cNvSpPr>
              <a:spLocks noChangeArrowheads="1"/>
            </p:cNvSpPr>
            <p:nvPr userDrawn="1"/>
          </p:nvSpPr>
          <p:spPr bwMode="auto">
            <a:xfrm rot="-2624767">
              <a:off x="4520" y="400"/>
              <a:ext cx="142" cy="5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3" name="Oval 181"/>
            <p:cNvSpPr>
              <a:spLocks noChangeArrowheads="1"/>
            </p:cNvSpPr>
            <p:nvPr userDrawn="1"/>
          </p:nvSpPr>
          <p:spPr bwMode="auto">
            <a:xfrm rot="-2742706">
              <a:off x="4515" y="603"/>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4" name="Oval 182"/>
            <p:cNvSpPr>
              <a:spLocks noChangeArrowheads="1"/>
            </p:cNvSpPr>
            <p:nvPr userDrawn="1"/>
          </p:nvSpPr>
          <p:spPr bwMode="auto">
            <a:xfrm rot="-1495776">
              <a:off x="4567" y="451"/>
              <a:ext cx="142" cy="50"/>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5" name="Oval 183"/>
            <p:cNvSpPr>
              <a:spLocks noChangeArrowheads="1"/>
            </p:cNvSpPr>
            <p:nvPr userDrawn="1"/>
          </p:nvSpPr>
          <p:spPr bwMode="auto">
            <a:xfrm rot="-2742706">
              <a:off x="4552" y="669"/>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6" name="Oval 184"/>
            <p:cNvSpPr>
              <a:spLocks noChangeArrowheads="1"/>
            </p:cNvSpPr>
            <p:nvPr userDrawn="1"/>
          </p:nvSpPr>
          <p:spPr bwMode="auto">
            <a:xfrm rot="-2742706">
              <a:off x="4597" y="715"/>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7" name="Oval 185"/>
            <p:cNvSpPr>
              <a:spLocks noChangeArrowheads="1"/>
            </p:cNvSpPr>
            <p:nvPr userDrawn="1"/>
          </p:nvSpPr>
          <p:spPr bwMode="auto">
            <a:xfrm rot="1036516">
              <a:off x="4740" y="754"/>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8" name="Oval 186"/>
            <p:cNvSpPr>
              <a:spLocks noChangeArrowheads="1"/>
            </p:cNvSpPr>
            <p:nvPr userDrawn="1"/>
          </p:nvSpPr>
          <p:spPr bwMode="auto">
            <a:xfrm rot="403513">
              <a:off x="4642" y="578"/>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9" name="Oval 187"/>
            <p:cNvSpPr>
              <a:spLocks noChangeArrowheads="1"/>
            </p:cNvSpPr>
            <p:nvPr userDrawn="1"/>
          </p:nvSpPr>
          <p:spPr bwMode="auto">
            <a:xfrm rot="347087">
              <a:off x="4694" y="663"/>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0" name="Oval 191"/>
            <p:cNvSpPr>
              <a:spLocks noChangeArrowheads="1"/>
            </p:cNvSpPr>
            <p:nvPr userDrawn="1"/>
          </p:nvSpPr>
          <p:spPr bwMode="auto">
            <a:xfrm rot="-2685850">
              <a:off x="4649" y="799"/>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31" name="Group 407"/>
          <p:cNvGrpSpPr>
            <a:grpSpLocks/>
          </p:cNvGrpSpPr>
          <p:nvPr/>
        </p:nvGrpSpPr>
        <p:grpSpPr bwMode="auto">
          <a:xfrm>
            <a:off x="0" y="5849938"/>
            <a:ext cx="9144000" cy="1008062"/>
            <a:chOff x="0" y="302"/>
            <a:chExt cx="5760" cy="635"/>
          </a:xfrm>
        </p:grpSpPr>
        <p:sp>
          <p:nvSpPr>
            <p:cNvPr id="32" name="AutoShape 368"/>
            <p:cNvSpPr>
              <a:spLocks noChangeArrowheads="1"/>
            </p:cNvSpPr>
            <p:nvPr userDrawn="1"/>
          </p:nvSpPr>
          <p:spPr bwMode="auto">
            <a:xfrm>
              <a:off x="0" y="438"/>
              <a:ext cx="340"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3" name="AutoShape 369"/>
            <p:cNvSpPr>
              <a:spLocks noChangeArrowheads="1"/>
            </p:cNvSpPr>
            <p:nvPr userDrawn="1"/>
          </p:nvSpPr>
          <p:spPr bwMode="auto">
            <a:xfrm>
              <a:off x="204" y="618"/>
              <a:ext cx="317" cy="318"/>
            </a:xfrm>
            <a:prstGeom prst="triangle">
              <a:avLst>
                <a:gd name="adj" fmla="val 50000"/>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4" name="AutoShape 370"/>
            <p:cNvSpPr>
              <a:spLocks noChangeArrowheads="1"/>
            </p:cNvSpPr>
            <p:nvPr userDrawn="1"/>
          </p:nvSpPr>
          <p:spPr bwMode="auto">
            <a:xfrm>
              <a:off x="431" y="438"/>
              <a:ext cx="362"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5" name="AutoShape 371"/>
            <p:cNvSpPr>
              <a:spLocks noChangeArrowheads="1"/>
            </p:cNvSpPr>
            <p:nvPr userDrawn="1"/>
          </p:nvSpPr>
          <p:spPr bwMode="auto">
            <a:xfrm>
              <a:off x="703" y="302"/>
              <a:ext cx="272" cy="635"/>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6" name="AutoShape 372"/>
            <p:cNvSpPr>
              <a:spLocks noChangeArrowheads="1"/>
            </p:cNvSpPr>
            <p:nvPr userDrawn="1"/>
          </p:nvSpPr>
          <p:spPr bwMode="auto">
            <a:xfrm>
              <a:off x="884" y="438"/>
              <a:ext cx="318" cy="499"/>
            </a:xfrm>
            <a:prstGeom prst="triangle">
              <a:avLst>
                <a:gd name="adj" fmla="val 50000"/>
              </a:avLst>
            </a:prstGeom>
            <a:solidFill>
              <a:srgbClr val="008000">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7" name="AutoShape 373"/>
            <p:cNvSpPr>
              <a:spLocks noChangeArrowheads="1"/>
            </p:cNvSpPr>
            <p:nvPr userDrawn="1"/>
          </p:nvSpPr>
          <p:spPr bwMode="auto">
            <a:xfrm>
              <a:off x="1111" y="620"/>
              <a:ext cx="181" cy="317"/>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8" name="AutoShape 374"/>
            <p:cNvSpPr>
              <a:spLocks noChangeArrowheads="1"/>
            </p:cNvSpPr>
            <p:nvPr userDrawn="1"/>
          </p:nvSpPr>
          <p:spPr bwMode="auto">
            <a:xfrm>
              <a:off x="1202" y="438"/>
              <a:ext cx="409"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9" name="AutoShape 375"/>
            <p:cNvSpPr>
              <a:spLocks noChangeArrowheads="1"/>
            </p:cNvSpPr>
            <p:nvPr userDrawn="1"/>
          </p:nvSpPr>
          <p:spPr bwMode="auto">
            <a:xfrm>
              <a:off x="1474" y="302"/>
              <a:ext cx="227" cy="635"/>
            </a:xfrm>
            <a:prstGeom prst="triangle">
              <a:avLst>
                <a:gd name="adj" fmla="val 50000"/>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0" name="AutoShape 376"/>
            <p:cNvSpPr>
              <a:spLocks noChangeArrowheads="1"/>
            </p:cNvSpPr>
            <p:nvPr userDrawn="1"/>
          </p:nvSpPr>
          <p:spPr bwMode="auto">
            <a:xfrm>
              <a:off x="1655" y="620"/>
              <a:ext cx="182" cy="317"/>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1" name="AutoShape 377"/>
            <p:cNvSpPr>
              <a:spLocks noChangeArrowheads="1"/>
            </p:cNvSpPr>
            <p:nvPr userDrawn="1"/>
          </p:nvSpPr>
          <p:spPr bwMode="auto">
            <a:xfrm>
              <a:off x="1927" y="574"/>
              <a:ext cx="182" cy="363"/>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2" name="AutoShape 378"/>
            <p:cNvSpPr>
              <a:spLocks noChangeArrowheads="1"/>
            </p:cNvSpPr>
            <p:nvPr userDrawn="1"/>
          </p:nvSpPr>
          <p:spPr bwMode="auto">
            <a:xfrm>
              <a:off x="1791" y="438"/>
              <a:ext cx="182"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3" name="AutoShape 379"/>
            <p:cNvSpPr>
              <a:spLocks noChangeArrowheads="1"/>
            </p:cNvSpPr>
            <p:nvPr userDrawn="1"/>
          </p:nvSpPr>
          <p:spPr bwMode="auto">
            <a:xfrm>
              <a:off x="1837" y="620"/>
              <a:ext cx="181" cy="317"/>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4" name="AutoShape 380"/>
            <p:cNvSpPr>
              <a:spLocks noChangeArrowheads="1"/>
            </p:cNvSpPr>
            <p:nvPr userDrawn="1"/>
          </p:nvSpPr>
          <p:spPr bwMode="auto">
            <a:xfrm>
              <a:off x="2018" y="436"/>
              <a:ext cx="409"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5" name="AutoShape 381"/>
            <p:cNvSpPr>
              <a:spLocks noChangeArrowheads="1"/>
            </p:cNvSpPr>
            <p:nvPr userDrawn="1"/>
          </p:nvSpPr>
          <p:spPr bwMode="auto">
            <a:xfrm>
              <a:off x="2381" y="620"/>
              <a:ext cx="182" cy="317"/>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6" name="AutoShape 382"/>
            <p:cNvSpPr>
              <a:spLocks noChangeArrowheads="1"/>
            </p:cNvSpPr>
            <p:nvPr userDrawn="1"/>
          </p:nvSpPr>
          <p:spPr bwMode="auto">
            <a:xfrm>
              <a:off x="2653" y="574"/>
              <a:ext cx="182" cy="363"/>
            </a:xfrm>
            <a:prstGeom prst="triangle">
              <a:avLst>
                <a:gd name="adj" fmla="val 50000"/>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7" name="AutoShape 383"/>
            <p:cNvSpPr>
              <a:spLocks noChangeArrowheads="1"/>
            </p:cNvSpPr>
            <p:nvPr userDrawn="1"/>
          </p:nvSpPr>
          <p:spPr bwMode="auto">
            <a:xfrm>
              <a:off x="2517" y="438"/>
              <a:ext cx="182"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8" name="AutoShape 384"/>
            <p:cNvSpPr>
              <a:spLocks noChangeArrowheads="1"/>
            </p:cNvSpPr>
            <p:nvPr userDrawn="1"/>
          </p:nvSpPr>
          <p:spPr bwMode="auto">
            <a:xfrm>
              <a:off x="2789" y="619"/>
              <a:ext cx="317" cy="318"/>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9" name="AutoShape 385"/>
            <p:cNvSpPr>
              <a:spLocks noChangeArrowheads="1"/>
            </p:cNvSpPr>
            <p:nvPr userDrawn="1"/>
          </p:nvSpPr>
          <p:spPr bwMode="auto">
            <a:xfrm>
              <a:off x="2925" y="438"/>
              <a:ext cx="362"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0" name="AutoShape 386"/>
            <p:cNvSpPr>
              <a:spLocks noChangeArrowheads="1"/>
            </p:cNvSpPr>
            <p:nvPr userDrawn="1"/>
          </p:nvSpPr>
          <p:spPr bwMode="auto">
            <a:xfrm>
              <a:off x="3378" y="438"/>
              <a:ext cx="318"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1" name="AutoShape 387"/>
            <p:cNvSpPr>
              <a:spLocks noChangeArrowheads="1"/>
            </p:cNvSpPr>
            <p:nvPr userDrawn="1"/>
          </p:nvSpPr>
          <p:spPr bwMode="auto">
            <a:xfrm>
              <a:off x="3198" y="619"/>
              <a:ext cx="317" cy="318"/>
            </a:xfrm>
            <a:prstGeom prst="triangle">
              <a:avLst>
                <a:gd name="adj" fmla="val 50000"/>
              </a:avLst>
            </a:prstGeom>
            <a:solidFill>
              <a:srgbClr val="008000">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2" name="AutoShape 388"/>
            <p:cNvSpPr>
              <a:spLocks noChangeArrowheads="1"/>
            </p:cNvSpPr>
            <p:nvPr userDrawn="1"/>
          </p:nvSpPr>
          <p:spPr bwMode="auto">
            <a:xfrm>
              <a:off x="3696" y="574"/>
              <a:ext cx="182" cy="363"/>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3" name="AutoShape 389"/>
            <p:cNvSpPr>
              <a:spLocks noChangeArrowheads="1"/>
            </p:cNvSpPr>
            <p:nvPr userDrawn="1"/>
          </p:nvSpPr>
          <p:spPr bwMode="auto">
            <a:xfrm>
              <a:off x="3560" y="438"/>
              <a:ext cx="182" cy="499"/>
            </a:xfrm>
            <a:prstGeom prst="triangle">
              <a:avLst>
                <a:gd name="adj" fmla="val 50000"/>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4" name="AutoShape 390"/>
            <p:cNvSpPr>
              <a:spLocks noChangeArrowheads="1"/>
            </p:cNvSpPr>
            <p:nvPr userDrawn="1"/>
          </p:nvSpPr>
          <p:spPr bwMode="auto">
            <a:xfrm>
              <a:off x="3606" y="620"/>
              <a:ext cx="181" cy="317"/>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5" name="AutoShape 391"/>
            <p:cNvSpPr>
              <a:spLocks noChangeArrowheads="1"/>
            </p:cNvSpPr>
            <p:nvPr userDrawn="1"/>
          </p:nvSpPr>
          <p:spPr bwMode="auto">
            <a:xfrm>
              <a:off x="3787" y="438"/>
              <a:ext cx="409"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6" name="AutoShape 392"/>
            <p:cNvSpPr>
              <a:spLocks noChangeArrowheads="1"/>
            </p:cNvSpPr>
            <p:nvPr userDrawn="1"/>
          </p:nvSpPr>
          <p:spPr bwMode="auto">
            <a:xfrm>
              <a:off x="4150" y="620"/>
              <a:ext cx="182" cy="317"/>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7" name="AutoShape 393"/>
            <p:cNvSpPr>
              <a:spLocks noChangeArrowheads="1"/>
            </p:cNvSpPr>
            <p:nvPr userDrawn="1"/>
          </p:nvSpPr>
          <p:spPr bwMode="auto">
            <a:xfrm>
              <a:off x="4422" y="574"/>
              <a:ext cx="182" cy="363"/>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8" name="AutoShape 394"/>
            <p:cNvSpPr>
              <a:spLocks noChangeArrowheads="1"/>
            </p:cNvSpPr>
            <p:nvPr userDrawn="1"/>
          </p:nvSpPr>
          <p:spPr bwMode="auto">
            <a:xfrm>
              <a:off x="4286" y="438"/>
              <a:ext cx="182" cy="499"/>
            </a:xfrm>
            <a:prstGeom prst="triangle">
              <a:avLst>
                <a:gd name="adj" fmla="val 50000"/>
              </a:avLst>
            </a:prstGeom>
            <a:solidFill>
              <a:srgbClr val="008000">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59" name="AutoShape 395"/>
            <p:cNvSpPr>
              <a:spLocks noChangeArrowheads="1"/>
            </p:cNvSpPr>
            <p:nvPr userDrawn="1"/>
          </p:nvSpPr>
          <p:spPr bwMode="auto">
            <a:xfrm>
              <a:off x="4558" y="619"/>
              <a:ext cx="317" cy="318"/>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0" name="AutoShape 396"/>
            <p:cNvSpPr>
              <a:spLocks noChangeArrowheads="1"/>
            </p:cNvSpPr>
            <p:nvPr userDrawn="1"/>
          </p:nvSpPr>
          <p:spPr bwMode="auto">
            <a:xfrm>
              <a:off x="4694" y="438"/>
              <a:ext cx="362"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1" name="AutoShape 397"/>
            <p:cNvSpPr>
              <a:spLocks noChangeArrowheads="1"/>
            </p:cNvSpPr>
            <p:nvPr userDrawn="1"/>
          </p:nvSpPr>
          <p:spPr bwMode="auto">
            <a:xfrm>
              <a:off x="5147" y="438"/>
              <a:ext cx="318"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2" name="AutoShape 398"/>
            <p:cNvSpPr>
              <a:spLocks noChangeArrowheads="1"/>
            </p:cNvSpPr>
            <p:nvPr userDrawn="1"/>
          </p:nvSpPr>
          <p:spPr bwMode="auto">
            <a:xfrm>
              <a:off x="4967" y="619"/>
              <a:ext cx="317" cy="318"/>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3" name="AutoShape 402"/>
            <p:cNvSpPr>
              <a:spLocks noChangeArrowheads="1"/>
            </p:cNvSpPr>
            <p:nvPr userDrawn="1"/>
          </p:nvSpPr>
          <p:spPr bwMode="auto">
            <a:xfrm>
              <a:off x="4944" y="438"/>
              <a:ext cx="409"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4" name="AutoShape 403"/>
            <p:cNvSpPr>
              <a:spLocks noChangeArrowheads="1"/>
            </p:cNvSpPr>
            <p:nvPr userDrawn="1"/>
          </p:nvSpPr>
          <p:spPr bwMode="auto">
            <a:xfrm>
              <a:off x="5216" y="302"/>
              <a:ext cx="227" cy="635"/>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5" name="AutoShape 404"/>
            <p:cNvSpPr>
              <a:spLocks noChangeArrowheads="1"/>
            </p:cNvSpPr>
            <p:nvPr userDrawn="1"/>
          </p:nvSpPr>
          <p:spPr bwMode="auto">
            <a:xfrm>
              <a:off x="5397" y="620"/>
              <a:ext cx="182" cy="317"/>
            </a:xfrm>
            <a:prstGeom prst="triangle">
              <a:avLst>
                <a:gd name="adj" fmla="val 50000"/>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6" name="AutoShape 405"/>
            <p:cNvSpPr>
              <a:spLocks noChangeArrowheads="1"/>
            </p:cNvSpPr>
            <p:nvPr userDrawn="1"/>
          </p:nvSpPr>
          <p:spPr bwMode="auto">
            <a:xfrm>
              <a:off x="5533" y="438"/>
              <a:ext cx="182" cy="499"/>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67" name="AutoShape 406"/>
            <p:cNvSpPr>
              <a:spLocks noChangeArrowheads="1"/>
            </p:cNvSpPr>
            <p:nvPr userDrawn="1"/>
          </p:nvSpPr>
          <p:spPr bwMode="auto">
            <a:xfrm>
              <a:off x="5579" y="620"/>
              <a:ext cx="181" cy="317"/>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68" name="Group 231"/>
          <p:cNvGrpSpPr>
            <a:grpSpLocks/>
          </p:cNvGrpSpPr>
          <p:nvPr/>
        </p:nvGrpSpPr>
        <p:grpSpPr bwMode="auto">
          <a:xfrm>
            <a:off x="971550" y="5734050"/>
            <a:ext cx="757238" cy="1885950"/>
            <a:chOff x="4377" y="300"/>
            <a:chExt cx="514" cy="1279"/>
          </a:xfrm>
        </p:grpSpPr>
        <p:sp>
          <p:nvSpPr>
            <p:cNvPr id="69" name="Arc 232"/>
            <p:cNvSpPr>
              <a:spLocks/>
            </p:cNvSpPr>
            <p:nvPr userDrawn="1"/>
          </p:nvSpPr>
          <p:spPr bwMode="auto">
            <a:xfrm rot="-290276">
              <a:off x="4419" y="449"/>
              <a:ext cx="457" cy="1130"/>
            </a:xfrm>
            <a:custGeom>
              <a:avLst/>
              <a:gdLst>
                <a:gd name="T0" fmla="*/ 0 w 20810"/>
                <a:gd name="T1" fmla="*/ 0 h 20197"/>
                <a:gd name="T2" fmla="*/ 0 w 20810"/>
                <a:gd name="T3" fmla="*/ 0 h 20197"/>
                <a:gd name="T4" fmla="*/ 0 w 20810"/>
                <a:gd name="T5" fmla="*/ 0 h 20197"/>
                <a:gd name="T6" fmla="*/ 0 60000 65536"/>
                <a:gd name="T7" fmla="*/ 0 60000 65536"/>
                <a:gd name="T8" fmla="*/ 0 60000 65536"/>
              </a:gdLst>
              <a:ahLst/>
              <a:cxnLst>
                <a:cxn ang="T6">
                  <a:pos x="T0" y="T1"/>
                </a:cxn>
                <a:cxn ang="T7">
                  <a:pos x="T2" y="T3"/>
                </a:cxn>
                <a:cxn ang="T8">
                  <a:pos x="T4" y="T5"/>
                </a:cxn>
              </a:cxnLst>
              <a:rect l="0" t="0" r="r" b="b"/>
              <a:pathLst>
                <a:path w="20810" h="20197" fill="none" extrusionOk="0">
                  <a:moveTo>
                    <a:pt x="7657" y="0"/>
                  </a:moveTo>
                  <a:cubicBezTo>
                    <a:pt x="14084" y="2436"/>
                    <a:pt x="18967" y="7786"/>
                    <a:pt x="20809" y="14408"/>
                  </a:cubicBezTo>
                </a:path>
                <a:path w="20810" h="20197" stroke="0" extrusionOk="0">
                  <a:moveTo>
                    <a:pt x="7657" y="0"/>
                  </a:moveTo>
                  <a:cubicBezTo>
                    <a:pt x="14084" y="2436"/>
                    <a:pt x="18967" y="7786"/>
                    <a:pt x="20809" y="14408"/>
                  </a:cubicBezTo>
                  <a:lnTo>
                    <a:pt x="0" y="20197"/>
                  </a:lnTo>
                  <a:lnTo>
                    <a:pt x="7657"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0" name="Oval 233"/>
            <p:cNvSpPr>
              <a:spLocks noChangeArrowheads="1"/>
            </p:cNvSpPr>
            <p:nvPr userDrawn="1"/>
          </p:nvSpPr>
          <p:spPr bwMode="auto">
            <a:xfrm rot="-3515713">
              <a:off x="4469" y="555"/>
              <a:ext cx="151" cy="44"/>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1" name="Oval 234"/>
            <p:cNvSpPr>
              <a:spLocks noChangeArrowheads="1"/>
            </p:cNvSpPr>
            <p:nvPr userDrawn="1"/>
          </p:nvSpPr>
          <p:spPr bwMode="auto">
            <a:xfrm rot="-1615679">
              <a:off x="4377" y="451"/>
              <a:ext cx="143" cy="53"/>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2" name="Oval 235"/>
            <p:cNvSpPr>
              <a:spLocks noChangeArrowheads="1"/>
            </p:cNvSpPr>
            <p:nvPr userDrawn="1"/>
          </p:nvSpPr>
          <p:spPr bwMode="auto">
            <a:xfrm rot="6199228">
              <a:off x="4469" y="352"/>
              <a:ext cx="151" cy="44"/>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3" name="Oval 236"/>
            <p:cNvSpPr>
              <a:spLocks noChangeArrowheads="1"/>
            </p:cNvSpPr>
            <p:nvPr userDrawn="1"/>
          </p:nvSpPr>
          <p:spPr bwMode="auto">
            <a:xfrm>
              <a:off x="4614" y="501"/>
              <a:ext cx="143" cy="50"/>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4" name="Oval 237"/>
            <p:cNvSpPr>
              <a:spLocks noChangeArrowheads="1"/>
            </p:cNvSpPr>
            <p:nvPr userDrawn="1"/>
          </p:nvSpPr>
          <p:spPr bwMode="auto">
            <a:xfrm rot="-4126769">
              <a:off x="4419" y="501"/>
              <a:ext cx="154" cy="48"/>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5" name="Oval 238"/>
            <p:cNvSpPr>
              <a:spLocks noChangeArrowheads="1"/>
            </p:cNvSpPr>
            <p:nvPr userDrawn="1"/>
          </p:nvSpPr>
          <p:spPr bwMode="auto">
            <a:xfrm rot="-2624767">
              <a:off x="4520" y="400"/>
              <a:ext cx="141" cy="5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6" name="Oval 239"/>
            <p:cNvSpPr>
              <a:spLocks noChangeArrowheads="1"/>
            </p:cNvSpPr>
            <p:nvPr userDrawn="1"/>
          </p:nvSpPr>
          <p:spPr bwMode="auto">
            <a:xfrm rot="-2742706">
              <a:off x="4515" y="603"/>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7" name="Oval 240"/>
            <p:cNvSpPr>
              <a:spLocks noChangeArrowheads="1"/>
            </p:cNvSpPr>
            <p:nvPr userDrawn="1"/>
          </p:nvSpPr>
          <p:spPr bwMode="auto">
            <a:xfrm rot="-1495776">
              <a:off x="4567" y="451"/>
              <a:ext cx="142" cy="53"/>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8" name="Oval 241"/>
            <p:cNvSpPr>
              <a:spLocks noChangeArrowheads="1"/>
            </p:cNvSpPr>
            <p:nvPr userDrawn="1"/>
          </p:nvSpPr>
          <p:spPr bwMode="auto">
            <a:xfrm rot="-2742706">
              <a:off x="4551" y="671"/>
              <a:ext cx="153" cy="44"/>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79" name="Oval 242"/>
            <p:cNvSpPr>
              <a:spLocks noChangeArrowheads="1"/>
            </p:cNvSpPr>
            <p:nvPr userDrawn="1"/>
          </p:nvSpPr>
          <p:spPr bwMode="auto">
            <a:xfrm rot="-2742706">
              <a:off x="4595" y="714"/>
              <a:ext cx="152"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80" name="Oval 243"/>
            <p:cNvSpPr>
              <a:spLocks noChangeArrowheads="1"/>
            </p:cNvSpPr>
            <p:nvPr userDrawn="1"/>
          </p:nvSpPr>
          <p:spPr bwMode="auto">
            <a:xfrm rot="1036516">
              <a:off x="4740" y="754"/>
              <a:ext cx="151" cy="44"/>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81" name="Oval 244"/>
            <p:cNvSpPr>
              <a:spLocks noChangeArrowheads="1"/>
            </p:cNvSpPr>
            <p:nvPr userDrawn="1"/>
          </p:nvSpPr>
          <p:spPr bwMode="auto">
            <a:xfrm rot="403513">
              <a:off x="4642" y="578"/>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82" name="Oval 245"/>
            <p:cNvSpPr>
              <a:spLocks noChangeArrowheads="1"/>
            </p:cNvSpPr>
            <p:nvPr userDrawn="1"/>
          </p:nvSpPr>
          <p:spPr bwMode="auto">
            <a:xfrm rot="347087">
              <a:off x="4694" y="663"/>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83" name="Oval 246"/>
            <p:cNvSpPr>
              <a:spLocks noChangeArrowheads="1"/>
            </p:cNvSpPr>
            <p:nvPr userDrawn="1"/>
          </p:nvSpPr>
          <p:spPr bwMode="auto">
            <a:xfrm rot="-2685850">
              <a:off x="4649" y="798"/>
              <a:ext cx="152" cy="45"/>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84" name="Group 25"/>
          <p:cNvGrpSpPr>
            <a:grpSpLocks/>
          </p:cNvGrpSpPr>
          <p:nvPr/>
        </p:nvGrpSpPr>
        <p:grpSpPr bwMode="auto">
          <a:xfrm rot="-1259352">
            <a:off x="1620838" y="5745163"/>
            <a:ext cx="576262" cy="539750"/>
            <a:chOff x="295" y="3385"/>
            <a:chExt cx="408" cy="340"/>
          </a:xfrm>
        </p:grpSpPr>
        <p:grpSp>
          <p:nvGrpSpPr>
            <p:cNvPr id="85" name="Group 20"/>
            <p:cNvGrpSpPr>
              <a:grpSpLocks/>
            </p:cNvGrpSpPr>
            <p:nvPr userDrawn="1"/>
          </p:nvGrpSpPr>
          <p:grpSpPr bwMode="auto">
            <a:xfrm rot="2362656">
              <a:off x="295" y="3385"/>
              <a:ext cx="408" cy="273"/>
              <a:chOff x="1701" y="527"/>
              <a:chExt cx="498" cy="273"/>
            </a:xfrm>
          </p:grpSpPr>
          <p:grpSp>
            <p:nvGrpSpPr>
              <p:cNvPr id="88" name="Group 12"/>
              <p:cNvGrpSpPr>
                <a:grpSpLocks/>
              </p:cNvGrpSpPr>
              <p:nvPr userDrawn="1"/>
            </p:nvGrpSpPr>
            <p:grpSpPr bwMode="auto">
              <a:xfrm rot="228844">
                <a:off x="1927" y="618"/>
                <a:ext cx="272" cy="90"/>
                <a:chOff x="1927" y="527"/>
                <a:chExt cx="272" cy="90"/>
              </a:xfrm>
            </p:grpSpPr>
            <p:sp>
              <p:nvSpPr>
                <p:cNvPr id="95" name="Oval 10"/>
                <p:cNvSpPr>
                  <a:spLocks noChangeArrowheads="1"/>
                </p:cNvSpPr>
                <p:nvPr userDrawn="1"/>
              </p:nvSpPr>
              <p:spPr bwMode="auto">
                <a:xfrm rot="187092">
                  <a:off x="1923" y="567"/>
                  <a:ext cx="272" cy="45"/>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96" name="Oval 11"/>
                <p:cNvSpPr>
                  <a:spLocks noChangeArrowheads="1"/>
                </p:cNvSpPr>
                <p:nvPr userDrawn="1"/>
              </p:nvSpPr>
              <p:spPr bwMode="auto">
                <a:xfrm rot="10143706">
                  <a:off x="1924" y="523"/>
                  <a:ext cx="272" cy="45"/>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89" name="Group 13"/>
              <p:cNvGrpSpPr>
                <a:grpSpLocks/>
              </p:cNvGrpSpPr>
              <p:nvPr userDrawn="1"/>
            </p:nvGrpSpPr>
            <p:grpSpPr bwMode="auto">
              <a:xfrm rot="10800000">
                <a:off x="1701" y="618"/>
                <a:ext cx="272" cy="90"/>
                <a:chOff x="1927" y="527"/>
                <a:chExt cx="272" cy="90"/>
              </a:xfrm>
            </p:grpSpPr>
            <p:sp>
              <p:nvSpPr>
                <p:cNvPr id="93" name="Oval 14"/>
                <p:cNvSpPr>
                  <a:spLocks noChangeArrowheads="1"/>
                </p:cNvSpPr>
                <p:nvPr userDrawn="1"/>
              </p:nvSpPr>
              <p:spPr bwMode="auto">
                <a:xfrm rot="187092">
                  <a:off x="1934" y="579"/>
                  <a:ext cx="272" cy="45"/>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94" name="Oval 15"/>
                <p:cNvSpPr>
                  <a:spLocks noChangeArrowheads="1"/>
                </p:cNvSpPr>
                <p:nvPr userDrawn="1"/>
              </p:nvSpPr>
              <p:spPr bwMode="auto">
                <a:xfrm rot="10143706">
                  <a:off x="1932" y="536"/>
                  <a:ext cx="272" cy="45"/>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90" name="Oval 17"/>
              <p:cNvSpPr>
                <a:spLocks noChangeArrowheads="1"/>
              </p:cNvSpPr>
              <p:nvPr userDrawn="1"/>
            </p:nvSpPr>
            <p:spPr bwMode="auto">
              <a:xfrm>
                <a:off x="1925" y="615"/>
                <a:ext cx="45"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91" name="Oval 18"/>
              <p:cNvSpPr>
                <a:spLocks noChangeArrowheads="1"/>
              </p:cNvSpPr>
              <p:nvPr userDrawn="1"/>
            </p:nvSpPr>
            <p:spPr bwMode="auto">
              <a:xfrm>
                <a:off x="1878" y="526"/>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92" name="Oval 19"/>
              <p:cNvSpPr>
                <a:spLocks noChangeArrowheads="1"/>
              </p:cNvSpPr>
              <p:nvPr userDrawn="1"/>
            </p:nvSpPr>
            <p:spPr bwMode="auto">
              <a:xfrm>
                <a:off x="1971" y="525"/>
                <a:ext cx="44"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86" name="Oval 21"/>
            <p:cNvSpPr>
              <a:spLocks noChangeArrowheads="1"/>
            </p:cNvSpPr>
            <p:nvPr userDrawn="1"/>
          </p:nvSpPr>
          <p:spPr bwMode="auto">
            <a:xfrm flipH="1">
              <a:off x="340" y="3657"/>
              <a:ext cx="24"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87" name="Oval 24"/>
            <p:cNvSpPr>
              <a:spLocks noChangeArrowheads="1"/>
            </p:cNvSpPr>
            <p:nvPr userDrawn="1"/>
          </p:nvSpPr>
          <p:spPr bwMode="auto">
            <a:xfrm flipH="1">
              <a:off x="295" y="3702"/>
              <a:ext cx="22"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97" name="Group 26"/>
          <p:cNvGrpSpPr>
            <a:grpSpLocks/>
          </p:cNvGrpSpPr>
          <p:nvPr/>
        </p:nvGrpSpPr>
        <p:grpSpPr bwMode="auto">
          <a:xfrm rot="-3824161">
            <a:off x="8244682" y="4004469"/>
            <a:ext cx="412750" cy="414337"/>
            <a:chOff x="295" y="3385"/>
            <a:chExt cx="408" cy="340"/>
          </a:xfrm>
        </p:grpSpPr>
        <p:grpSp>
          <p:nvGrpSpPr>
            <p:cNvPr id="98" name="Group 27"/>
            <p:cNvGrpSpPr>
              <a:grpSpLocks/>
            </p:cNvGrpSpPr>
            <p:nvPr userDrawn="1"/>
          </p:nvGrpSpPr>
          <p:grpSpPr bwMode="auto">
            <a:xfrm rot="2362656">
              <a:off x="295" y="3385"/>
              <a:ext cx="408" cy="273"/>
              <a:chOff x="1701" y="527"/>
              <a:chExt cx="498" cy="273"/>
            </a:xfrm>
          </p:grpSpPr>
          <p:grpSp>
            <p:nvGrpSpPr>
              <p:cNvPr id="101" name="Group 28"/>
              <p:cNvGrpSpPr>
                <a:grpSpLocks/>
              </p:cNvGrpSpPr>
              <p:nvPr userDrawn="1"/>
            </p:nvGrpSpPr>
            <p:grpSpPr bwMode="auto">
              <a:xfrm rot="228844">
                <a:off x="1927" y="618"/>
                <a:ext cx="272" cy="90"/>
                <a:chOff x="1927" y="527"/>
                <a:chExt cx="272" cy="90"/>
              </a:xfrm>
            </p:grpSpPr>
            <p:sp>
              <p:nvSpPr>
                <p:cNvPr id="108" name="Oval 29"/>
                <p:cNvSpPr>
                  <a:spLocks noChangeArrowheads="1"/>
                </p:cNvSpPr>
                <p:nvPr userDrawn="1"/>
              </p:nvSpPr>
              <p:spPr bwMode="auto">
                <a:xfrm rot="187092">
                  <a:off x="1920" y="562"/>
                  <a:ext cx="272" cy="44"/>
                </a:xfrm>
                <a:prstGeom prst="ellipse">
                  <a:avLst/>
                </a:prstGeom>
                <a:solidFill>
                  <a:srgbClr val="FF00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9" name="Oval 30"/>
                <p:cNvSpPr>
                  <a:spLocks noChangeArrowheads="1"/>
                </p:cNvSpPr>
                <p:nvPr userDrawn="1"/>
              </p:nvSpPr>
              <p:spPr bwMode="auto">
                <a:xfrm rot="10143706">
                  <a:off x="1921" y="518"/>
                  <a:ext cx="272" cy="47"/>
                </a:xfrm>
                <a:prstGeom prst="ellipse">
                  <a:avLst/>
                </a:prstGeom>
                <a:solidFill>
                  <a:srgbClr val="FF99CC">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2" name="Group 31"/>
              <p:cNvGrpSpPr>
                <a:grpSpLocks/>
              </p:cNvGrpSpPr>
              <p:nvPr userDrawn="1"/>
            </p:nvGrpSpPr>
            <p:grpSpPr bwMode="auto">
              <a:xfrm rot="10800000">
                <a:off x="1701" y="618"/>
                <a:ext cx="272" cy="90"/>
                <a:chOff x="1927" y="527"/>
                <a:chExt cx="272" cy="90"/>
              </a:xfrm>
            </p:grpSpPr>
            <p:sp>
              <p:nvSpPr>
                <p:cNvPr id="106" name="Oval 32"/>
                <p:cNvSpPr>
                  <a:spLocks noChangeArrowheads="1"/>
                </p:cNvSpPr>
                <p:nvPr userDrawn="1"/>
              </p:nvSpPr>
              <p:spPr bwMode="auto">
                <a:xfrm rot="187092">
                  <a:off x="1931" y="576"/>
                  <a:ext cx="272" cy="44"/>
                </a:xfrm>
                <a:prstGeom prst="ellipse">
                  <a:avLst/>
                </a:prstGeom>
                <a:solidFill>
                  <a:srgbClr val="FF99CC">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7" name="Oval 33"/>
                <p:cNvSpPr>
                  <a:spLocks noChangeArrowheads="1"/>
                </p:cNvSpPr>
                <p:nvPr userDrawn="1"/>
              </p:nvSpPr>
              <p:spPr bwMode="auto">
                <a:xfrm rot="10143706">
                  <a:off x="1927" y="535"/>
                  <a:ext cx="272" cy="46"/>
                </a:xfrm>
                <a:prstGeom prst="ellipse">
                  <a:avLst/>
                </a:prstGeom>
                <a:solidFill>
                  <a:srgbClr val="FF00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3" name="Oval 34"/>
              <p:cNvSpPr>
                <a:spLocks noChangeArrowheads="1"/>
              </p:cNvSpPr>
              <p:nvPr userDrawn="1"/>
            </p:nvSpPr>
            <p:spPr bwMode="auto">
              <a:xfrm>
                <a:off x="1925" y="612"/>
                <a:ext cx="46"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4" name="Oval 35"/>
              <p:cNvSpPr>
                <a:spLocks noChangeArrowheads="1"/>
              </p:cNvSpPr>
              <p:nvPr userDrawn="1"/>
            </p:nvSpPr>
            <p:spPr bwMode="auto">
              <a:xfrm>
                <a:off x="1881" y="519"/>
                <a:ext cx="46"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5" name="Oval 36"/>
              <p:cNvSpPr>
                <a:spLocks noChangeArrowheads="1"/>
              </p:cNvSpPr>
              <p:nvPr userDrawn="1"/>
            </p:nvSpPr>
            <p:spPr bwMode="auto">
              <a:xfrm>
                <a:off x="1970" y="521"/>
                <a:ext cx="48"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99" name="Oval 37"/>
            <p:cNvSpPr>
              <a:spLocks noChangeArrowheads="1"/>
            </p:cNvSpPr>
            <p:nvPr userDrawn="1"/>
          </p:nvSpPr>
          <p:spPr bwMode="auto">
            <a:xfrm flipH="1">
              <a:off x="341" y="3653"/>
              <a:ext cx="22"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0" name="Oval 38"/>
            <p:cNvSpPr>
              <a:spLocks noChangeArrowheads="1"/>
            </p:cNvSpPr>
            <p:nvPr userDrawn="1"/>
          </p:nvSpPr>
          <p:spPr bwMode="auto">
            <a:xfrm flipH="1">
              <a:off x="302" y="3698"/>
              <a:ext cx="24"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10" name="Group 39"/>
          <p:cNvGrpSpPr>
            <a:grpSpLocks/>
          </p:cNvGrpSpPr>
          <p:nvPr/>
        </p:nvGrpSpPr>
        <p:grpSpPr bwMode="auto">
          <a:xfrm rot="-3328072">
            <a:off x="4283869" y="5734844"/>
            <a:ext cx="412750" cy="414338"/>
            <a:chOff x="295" y="3385"/>
            <a:chExt cx="408" cy="340"/>
          </a:xfrm>
        </p:grpSpPr>
        <p:grpSp>
          <p:nvGrpSpPr>
            <p:cNvPr id="111" name="Group 40"/>
            <p:cNvGrpSpPr>
              <a:grpSpLocks/>
            </p:cNvGrpSpPr>
            <p:nvPr userDrawn="1"/>
          </p:nvGrpSpPr>
          <p:grpSpPr bwMode="auto">
            <a:xfrm rot="2362656">
              <a:off x="295" y="3385"/>
              <a:ext cx="408" cy="273"/>
              <a:chOff x="1701" y="527"/>
              <a:chExt cx="498" cy="273"/>
            </a:xfrm>
          </p:grpSpPr>
          <p:grpSp>
            <p:nvGrpSpPr>
              <p:cNvPr id="114" name="Group 41"/>
              <p:cNvGrpSpPr>
                <a:grpSpLocks/>
              </p:cNvGrpSpPr>
              <p:nvPr userDrawn="1"/>
            </p:nvGrpSpPr>
            <p:grpSpPr bwMode="auto">
              <a:xfrm rot="228844">
                <a:off x="1927" y="618"/>
                <a:ext cx="272" cy="90"/>
                <a:chOff x="1927" y="527"/>
                <a:chExt cx="272" cy="90"/>
              </a:xfrm>
            </p:grpSpPr>
            <p:sp>
              <p:nvSpPr>
                <p:cNvPr id="121" name="Oval 42"/>
                <p:cNvSpPr>
                  <a:spLocks noChangeArrowheads="1"/>
                </p:cNvSpPr>
                <p:nvPr userDrawn="1"/>
              </p:nvSpPr>
              <p:spPr bwMode="auto">
                <a:xfrm rot="187092">
                  <a:off x="1921" y="565"/>
                  <a:ext cx="272" cy="43"/>
                </a:xfrm>
                <a:prstGeom prst="ellipse">
                  <a:avLst/>
                </a:prstGeom>
                <a:solidFill>
                  <a:srgbClr val="FF00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22" name="Oval 43"/>
                <p:cNvSpPr>
                  <a:spLocks noChangeArrowheads="1"/>
                </p:cNvSpPr>
                <p:nvPr userDrawn="1"/>
              </p:nvSpPr>
              <p:spPr bwMode="auto">
                <a:xfrm rot="10143706">
                  <a:off x="1919" y="520"/>
                  <a:ext cx="272" cy="47"/>
                </a:xfrm>
                <a:prstGeom prst="ellipse">
                  <a:avLst/>
                </a:prstGeom>
                <a:solidFill>
                  <a:srgbClr val="FF99CC">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15" name="Group 44"/>
              <p:cNvGrpSpPr>
                <a:grpSpLocks/>
              </p:cNvGrpSpPr>
              <p:nvPr userDrawn="1"/>
            </p:nvGrpSpPr>
            <p:grpSpPr bwMode="auto">
              <a:xfrm rot="10800000">
                <a:off x="1701" y="618"/>
                <a:ext cx="272" cy="90"/>
                <a:chOff x="1927" y="527"/>
                <a:chExt cx="272" cy="90"/>
              </a:xfrm>
            </p:grpSpPr>
            <p:sp>
              <p:nvSpPr>
                <p:cNvPr id="119" name="Oval 45"/>
                <p:cNvSpPr>
                  <a:spLocks noChangeArrowheads="1"/>
                </p:cNvSpPr>
                <p:nvPr userDrawn="1"/>
              </p:nvSpPr>
              <p:spPr bwMode="auto">
                <a:xfrm rot="187092">
                  <a:off x="1931" y="576"/>
                  <a:ext cx="272" cy="44"/>
                </a:xfrm>
                <a:prstGeom prst="ellipse">
                  <a:avLst/>
                </a:prstGeom>
                <a:solidFill>
                  <a:srgbClr val="FF99CC">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20" name="Oval 46"/>
                <p:cNvSpPr>
                  <a:spLocks noChangeArrowheads="1"/>
                </p:cNvSpPr>
                <p:nvPr userDrawn="1"/>
              </p:nvSpPr>
              <p:spPr bwMode="auto">
                <a:xfrm rot="10143706">
                  <a:off x="1930" y="535"/>
                  <a:ext cx="272" cy="46"/>
                </a:xfrm>
                <a:prstGeom prst="ellipse">
                  <a:avLst/>
                </a:prstGeom>
                <a:solidFill>
                  <a:srgbClr val="FF00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16" name="Oval 47"/>
              <p:cNvSpPr>
                <a:spLocks noChangeArrowheads="1"/>
              </p:cNvSpPr>
              <p:nvPr userDrawn="1"/>
            </p:nvSpPr>
            <p:spPr bwMode="auto">
              <a:xfrm>
                <a:off x="1924" y="612"/>
                <a:ext cx="46"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7" name="Oval 48"/>
              <p:cNvSpPr>
                <a:spLocks noChangeArrowheads="1"/>
              </p:cNvSpPr>
              <p:nvPr userDrawn="1"/>
            </p:nvSpPr>
            <p:spPr bwMode="auto">
              <a:xfrm>
                <a:off x="1877" y="522"/>
                <a:ext cx="46"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8" name="Oval 49"/>
              <p:cNvSpPr>
                <a:spLocks noChangeArrowheads="1"/>
              </p:cNvSpPr>
              <p:nvPr userDrawn="1"/>
            </p:nvSpPr>
            <p:spPr bwMode="auto">
              <a:xfrm>
                <a:off x="1967" y="520"/>
                <a:ext cx="50"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12" name="Oval 50"/>
            <p:cNvSpPr>
              <a:spLocks noChangeArrowheads="1"/>
            </p:cNvSpPr>
            <p:nvPr userDrawn="1"/>
          </p:nvSpPr>
          <p:spPr bwMode="auto">
            <a:xfrm flipH="1">
              <a:off x="341" y="3653"/>
              <a:ext cx="22"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3" name="Oval 51"/>
            <p:cNvSpPr>
              <a:spLocks noChangeArrowheads="1"/>
            </p:cNvSpPr>
            <p:nvPr userDrawn="1"/>
          </p:nvSpPr>
          <p:spPr bwMode="auto">
            <a:xfrm flipH="1">
              <a:off x="296" y="3698"/>
              <a:ext cx="25"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23" name="Group 65"/>
          <p:cNvGrpSpPr>
            <a:grpSpLocks/>
          </p:cNvGrpSpPr>
          <p:nvPr/>
        </p:nvGrpSpPr>
        <p:grpSpPr bwMode="auto">
          <a:xfrm rot="-708557">
            <a:off x="831850" y="5299075"/>
            <a:ext cx="355600" cy="396875"/>
            <a:chOff x="295" y="3385"/>
            <a:chExt cx="408" cy="340"/>
          </a:xfrm>
        </p:grpSpPr>
        <p:grpSp>
          <p:nvGrpSpPr>
            <p:cNvPr id="124" name="Group 66"/>
            <p:cNvGrpSpPr>
              <a:grpSpLocks/>
            </p:cNvGrpSpPr>
            <p:nvPr userDrawn="1"/>
          </p:nvGrpSpPr>
          <p:grpSpPr bwMode="auto">
            <a:xfrm rot="2362656">
              <a:off x="295" y="3385"/>
              <a:ext cx="408" cy="273"/>
              <a:chOff x="1701" y="527"/>
              <a:chExt cx="498" cy="273"/>
            </a:xfrm>
          </p:grpSpPr>
          <p:grpSp>
            <p:nvGrpSpPr>
              <p:cNvPr id="127" name="Group 67"/>
              <p:cNvGrpSpPr>
                <a:grpSpLocks/>
              </p:cNvGrpSpPr>
              <p:nvPr userDrawn="1"/>
            </p:nvGrpSpPr>
            <p:grpSpPr bwMode="auto">
              <a:xfrm rot="228844">
                <a:off x="1927" y="618"/>
                <a:ext cx="272" cy="90"/>
                <a:chOff x="1927" y="527"/>
                <a:chExt cx="272" cy="90"/>
              </a:xfrm>
            </p:grpSpPr>
            <p:sp>
              <p:nvSpPr>
                <p:cNvPr id="134" name="Oval 68"/>
                <p:cNvSpPr>
                  <a:spLocks noChangeArrowheads="1"/>
                </p:cNvSpPr>
                <p:nvPr userDrawn="1"/>
              </p:nvSpPr>
              <p:spPr bwMode="auto">
                <a:xfrm rot="187092">
                  <a:off x="1918" y="570"/>
                  <a:ext cx="269" cy="45"/>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35" name="Oval 69"/>
                <p:cNvSpPr>
                  <a:spLocks noChangeArrowheads="1"/>
                </p:cNvSpPr>
                <p:nvPr userDrawn="1"/>
              </p:nvSpPr>
              <p:spPr bwMode="auto">
                <a:xfrm rot="10143706">
                  <a:off x="1917" y="524"/>
                  <a:ext cx="269" cy="4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28" name="Group 70"/>
              <p:cNvGrpSpPr>
                <a:grpSpLocks/>
              </p:cNvGrpSpPr>
              <p:nvPr userDrawn="1"/>
            </p:nvGrpSpPr>
            <p:grpSpPr bwMode="auto">
              <a:xfrm rot="10800000">
                <a:off x="1701" y="618"/>
                <a:ext cx="272" cy="90"/>
                <a:chOff x="1927" y="527"/>
                <a:chExt cx="272" cy="90"/>
              </a:xfrm>
            </p:grpSpPr>
            <p:sp>
              <p:nvSpPr>
                <p:cNvPr id="132" name="Oval 71"/>
                <p:cNvSpPr>
                  <a:spLocks noChangeArrowheads="1"/>
                </p:cNvSpPr>
                <p:nvPr userDrawn="1"/>
              </p:nvSpPr>
              <p:spPr bwMode="auto">
                <a:xfrm rot="187092">
                  <a:off x="1937" y="581"/>
                  <a:ext cx="271" cy="4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33" name="Oval 72"/>
                <p:cNvSpPr>
                  <a:spLocks noChangeArrowheads="1"/>
                </p:cNvSpPr>
                <p:nvPr userDrawn="1"/>
              </p:nvSpPr>
              <p:spPr bwMode="auto">
                <a:xfrm rot="10143706">
                  <a:off x="1940" y="535"/>
                  <a:ext cx="269" cy="45"/>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29" name="Oval 73"/>
              <p:cNvSpPr>
                <a:spLocks noChangeArrowheads="1"/>
              </p:cNvSpPr>
              <p:nvPr userDrawn="1"/>
            </p:nvSpPr>
            <p:spPr bwMode="auto">
              <a:xfrm>
                <a:off x="1922" y="616"/>
                <a:ext cx="44"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30" name="Oval 74"/>
              <p:cNvSpPr>
                <a:spLocks noChangeArrowheads="1"/>
              </p:cNvSpPr>
              <p:nvPr userDrawn="1"/>
            </p:nvSpPr>
            <p:spPr bwMode="auto">
              <a:xfrm>
                <a:off x="1879" y="525"/>
                <a:ext cx="47"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31" name="Oval 75"/>
              <p:cNvSpPr>
                <a:spLocks noChangeArrowheads="1"/>
              </p:cNvSpPr>
              <p:nvPr userDrawn="1"/>
            </p:nvSpPr>
            <p:spPr bwMode="auto">
              <a:xfrm>
                <a:off x="1967" y="524"/>
                <a:ext cx="49"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25" name="Oval 76"/>
            <p:cNvSpPr>
              <a:spLocks noChangeArrowheads="1"/>
            </p:cNvSpPr>
            <p:nvPr userDrawn="1"/>
          </p:nvSpPr>
          <p:spPr bwMode="auto">
            <a:xfrm flipH="1">
              <a:off x="338" y="3655"/>
              <a:ext cx="22"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26" name="Oval 77"/>
            <p:cNvSpPr>
              <a:spLocks noChangeArrowheads="1"/>
            </p:cNvSpPr>
            <p:nvPr userDrawn="1"/>
          </p:nvSpPr>
          <p:spPr bwMode="auto">
            <a:xfrm flipH="1">
              <a:off x="295" y="3702"/>
              <a:ext cx="24"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36" name="Group 78"/>
          <p:cNvGrpSpPr>
            <a:grpSpLocks/>
          </p:cNvGrpSpPr>
          <p:nvPr/>
        </p:nvGrpSpPr>
        <p:grpSpPr bwMode="auto">
          <a:xfrm rot="1304332">
            <a:off x="-647700" y="1341438"/>
            <a:ext cx="647700" cy="539750"/>
            <a:chOff x="295" y="3385"/>
            <a:chExt cx="408" cy="340"/>
          </a:xfrm>
        </p:grpSpPr>
        <p:grpSp>
          <p:nvGrpSpPr>
            <p:cNvPr id="137" name="Group 79"/>
            <p:cNvGrpSpPr>
              <a:grpSpLocks/>
            </p:cNvGrpSpPr>
            <p:nvPr userDrawn="1"/>
          </p:nvGrpSpPr>
          <p:grpSpPr bwMode="auto">
            <a:xfrm rot="2362656">
              <a:off x="295" y="3385"/>
              <a:ext cx="408" cy="273"/>
              <a:chOff x="1701" y="527"/>
              <a:chExt cx="498" cy="273"/>
            </a:xfrm>
          </p:grpSpPr>
          <p:grpSp>
            <p:nvGrpSpPr>
              <p:cNvPr id="140" name="Group 80"/>
              <p:cNvGrpSpPr>
                <a:grpSpLocks/>
              </p:cNvGrpSpPr>
              <p:nvPr userDrawn="1"/>
            </p:nvGrpSpPr>
            <p:grpSpPr bwMode="auto">
              <a:xfrm rot="228844">
                <a:off x="1927" y="618"/>
                <a:ext cx="272" cy="90"/>
                <a:chOff x="1927" y="527"/>
                <a:chExt cx="272" cy="90"/>
              </a:xfrm>
            </p:grpSpPr>
            <p:sp>
              <p:nvSpPr>
                <p:cNvPr id="147" name="Oval 81"/>
                <p:cNvSpPr>
                  <a:spLocks noChangeArrowheads="1"/>
                </p:cNvSpPr>
                <p:nvPr userDrawn="1"/>
              </p:nvSpPr>
              <p:spPr bwMode="auto">
                <a:xfrm rot="187092">
                  <a:off x="1915" y="574"/>
                  <a:ext cx="272" cy="45"/>
                </a:xfrm>
                <a:prstGeom prst="ellipse">
                  <a:avLst/>
                </a:prstGeom>
                <a:solidFill>
                  <a:srgbClr val="00CC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48" name="Oval 82"/>
                <p:cNvSpPr>
                  <a:spLocks noChangeArrowheads="1"/>
                </p:cNvSpPr>
                <p:nvPr userDrawn="1"/>
              </p:nvSpPr>
              <p:spPr bwMode="auto">
                <a:xfrm rot="10143706">
                  <a:off x="1915" y="530"/>
                  <a:ext cx="272" cy="45"/>
                </a:xfrm>
                <a:prstGeom prst="ellipse">
                  <a:avLst/>
                </a:prstGeom>
                <a:solidFill>
                  <a:srgbClr val="3366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41" name="Group 83"/>
              <p:cNvGrpSpPr>
                <a:grpSpLocks/>
              </p:cNvGrpSpPr>
              <p:nvPr userDrawn="1"/>
            </p:nvGrpSpPr>
            <p:grpSpPr bwMode="auto">
              <a:xfrm rot="10800000">
                <a:off x="1701" y="618"/>
                <a:ext cx="272" cy="90"/>
                <a:chOff x="1927" y="527"/>
                <a:chExt cx="272" cy="90"/>
              </a:xfrm>
            </p:grpSpPr>
            <p:sp>
              <p:nvSpPr>
                <p:cNvPr id="145" name="Oval 84"/>
                <p:cNvSpPr>
                  <a:spLocks noChangeArrowheads="1"/>
                </p:cNvSpPr>
                <p:nvPr userDrawn="1"/>
              </p:nvSpPr>
              <p:spPr bwMode="auto">
                <a:xfrm rot="187092">
                  <a:off x="1938" y="574"/>
                  <a:ext cx="272" cy="45"/>
                </a:xfrm>
                <a:prstGeom prst="ellipse">
                  <a:avLst/>
                </a:prstGeom>
                <a:solidFill>
                  <a:srgbClr val="3366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46" name="Oval 85"/>
                <p:cNvSpPr>
                  <a:spLocks noChangeArrowheads="1"/>
                </p:cNvSpPr>
                <p:nvPr userDrawn="1"/>
              </p:nvSpPr>
              <p:spPr bwMode="auto">
                <a:xfrm rot="10143706">
                  <a:off x="1938" y="530"/>
                  <a:ext cx="272" cy="45"/>
                </a:xfrm>
                <a:prstGeom prst="ellipse">
                  <a:avLst/>
                </a:prstGeom>
                <a:solidFill>
                  <a:srgbClr val="00CC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42" name="Oval 86"/>
              <p:cNvSpPr>
                <a:spLocks noChangeArrowheads="1"/>
              </p:cNvSpPr>
              <p:nvPr userDrawn="1"/>
            </p:nvSpPr>
            <p:spPr bwMode="auto">
              <a:xfrm>
                <a:off x="1920" y="616"/>
                <a:ext cx="45"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43" name="Oval 87"/>
              <p:cNvSpPr>
                <a:spLocks noChangeArrowheads="1"/>
              </p:cNvSpPr>
              <p:nvPr userDrawn="1"/>
            </p:nvSpPr>
            <p:spPr bwMode="auto">
              <a:xfrm>
                <a:off x="1876" y="526"/>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44" name="Oval 88"/>
              <p:cNvSpPr>
                <a:spLocks noChangeArrowheads="1"/>
              </p:cNvSpPr>
              <p:nvPr userDrawn="1"/>
            </p:nvSpPr>
            <p:spPr bwMode="auto">
              <a:xfrm>
                <a:off x="1967" y="524"/>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38" name="Oval 89"/>
            <p:cNvSpPr>
              <a:spLocks noChangeArrowheads="1"/>
            </p:cNvSpPr>
            <p:nvPr userDrawn="1"/>
          </p:nvSpPr>
          <p:spPr bwMode="auto">
            <a:xfrm flipH="1">
              <a:off x="337" y="3656"/>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39" name="Oval 90"/>
            <p:cNvSpPr>
              <a:spLocks noChangeArrowheads="1"/>
            </p:cNvSpPr>
            <p:nvPr userDrawn="1"/>
          </p:nvSpPr>
          <p:spPr bwMode="auto">
            <a:xfrm flipH="1">
              <a:off x="292" y="3700"/>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49" name="Group 91"/>
          <p:cNvGrpSpPr>
            <a:grpSpLocks/>
          </p:cNvGrpSpPr>
          <p:nvPr/>
        </p:nvGrpSpPr>
        <p:grpSpPr bwMode="auto">
          <a:xfrm>
            <a:off x="179388" y="5300663"/>
            <a:ext cx="504825" cy="466725"/>
            <a:chOff x="295" y="3385"/>
            <a:chExt cx="408" cy="340"/>
          </a:xfrm>
        </p:grpSpPr>
        <p:grpSp>
          <p:nvGrpSpPr>
            <p:cNvPr id="150" name="Group 92"/>
            <p:cNvGrpSpPr>
              <a:grpSpLocks/>
            </p:cNvGrpSpPr>
            <p:nvPr userDrawn="1"/>
          </p:nvGrpSpPr>
          <p:grpSpPr bwMode="auto">
            <a:xfrm rot="2362656">
              <a:off x="295" y="3385"/>
              <a:ext cx="408" cy="273"/>
              <a:chOff x="1701" y="527"/>
              <a:chExt cx="498" cy="273"/>
            </a:xfrm>
          </p:grpSpPr>
          <p:grpSp>
            <p:nvGrpSpPr>
              <p:cNvPr id="153" name="Group 93"/>
              <p:cNvGrpSpPr>
                <a:grpSpLocks/>
              </p:cNvGrpSpPr>
              <p:nvPr userDrawn="1"/>
            </p:nvGrpSpPr>
            <p:grpSpPr bwMode="auto">
              <a:xfrm rot="228844">
                <a:off x="1927" y="618"/>
                <a:ext cx="272" cy="90"/>
                <a:chOff x="1927" y="527"/>
                <a:chExt cx="272" cy="90"/>
              </a:xfrm>
            </p:grpSpPr>
            <p:sp>
              <p:nvSpPr>
                <p:cNvPr id="160" name="Oval 94"/>
                <p:cNvSpPr>
                  <a:spLocks noChangeArrowheads="1"/>
                </p:cNvSpPr>
                <p:nvPr userDrawn="1"/>
              </p:nvSpPr>
              <p:spPr bwMode="auto">
                <a:xfrm rot="187092">
                  <a:off x="1914" y="573"/>
                  <a:ext cx="272" cy="43"/>
                </a:xfrm>
                <a:prstGeom prst="ellipse">
                  <a:avLst/>
                </a:prstGeom>
                <a:solidFill>
                  <a:srgbClr val="00CC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61" name="Oval 95"/>
                <p:cNvSpPr>
                  <a:spLocks noChangeArrowheads="1"/>
                </p:cNvSpPr>
                <p:nvPr userDrawn="1"/>
              </p:nvSpPr>
              <p:spPr bwMode="auto">
                <a:xfrm rot="10143706">
                  <a:off x="1918" y="527"/>
                  <a:ext cx="272" cy="45"/>
                </a:xfrm>
                <a:prstGeom prst="ellipse">
                  <a:avLst/>
                </a:prstGeom>
                <a:solidFill>
                  <a:srgbClr val="3366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54" name="Group 96"/>
              <p:cNvGrpSpPr>
                <a:grpSpLocks/>
              </p:cNvGrpSpPr>
              <p:nvPr userDrawn="1"/>
            </p:nvGrpSpPr>
            <p:grpSpPr bwMode="auto">
              <a:xfrm rot="10800000">
                <a:off x="1701" y="618"/>
                <a:ext cx="272" cy="90"/>
                <a:chOff x="1927" y="527"/>
                <a:chExt cx="272" cy="90"/>
              </a:xfrm>
            </p:grpSpPr>
            <p:sp>
              <p:nvSpPr>
                <p:cNvPr id="158" name="Oval 97"/>
                <p:cNvSpPr>
                  <a:spLocks noChangeArrowheads="1"/>
                </p:cNvSpPr>
                <p:nvPr userDrawn="1"/>
              </p:nvSpPr>
              <p:spPr bwMode="auto">
                <a:xfrm rot="187092">
                  <a:off x="1932" y="572"/>
                  <a:ext cx="272" cy="43"/>
                </a:xfrm>
                <a:prstGeom prst="ellipse">
                  <a:avLst/>
                </a:prstGeom>
                <a:solidFill>
                  <a:srgbClr val="3366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59" name="Oval 98"/>
                <p:cNvSpPr>
                  <a:spLocks noChangeArrowheads="1"/>
                </p:cNvSpPr>
                <p:nvPr userDrawn="1"/>
              </p:nvSpPr>
              <p:spPr bwMode="auto">
                <a:xfrm rot="10143706">
                  <a:off x="1934" y="528"/>
                  <a:ext cx="272" cy="44"/>
                </a:xfrm>
                <a:prstGeom prst="ellipse">
                  <a:avLst/>
                </a:prstGeom>
                <a:solidFill>
                  <a:srgbClr val="00CC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55" name="Oval 99"/>
              <p:cNvSpPr>
                <a:spLocks noChangeArrowheads="1"/>
              </p:cNvSpPr>
              <p:nvPr userDrawn="1"/>
            </p:nvSpPr>
            <p:spPr bwMode="auto">
              <a:xfrm>
                <a:off x="1921" y="619"/>
                <a:ext cx="47"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56" name="Oval 100"/>
              <p:cNvSpPr>
                <a:spLocks noChangeArrowheads="1"/>
              </p:cNvSpPr>
              <p:nvPr userDrawn="1"/>
            </p:nvSpPr>
            <p:spPr bwMode="auto">
              <a:xfrm>
                <a:off x="1878" y="528"/>
                <a:ext cx="44"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57" name="Oval 101"/>
              <p:cNvSpPr>
                <a:spLocks noChangeArrowheads="1"/>
              </p:cNvSpPr>
              <p:nvPr userDrawn="1"/>
            </p:nvSpPr>
            <p:spPr bwMode="auto">
              <a:xfrm>
                <a:off x="1970" y="528"/>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51" name="Oval 102"/>
            <p:cNvSpPr>
              <a:spLocks noChangeArrowheads="1"/>
            </p:cNvSpPr>
            <p:nvPr userDrawn="1"/>
          </p:nvSpPr>
          <p:spPr bwMode="auto">
            <a:xfrm flipH="1">
              <a:off x="340" y="3657"/>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52" name="Oval 103"/>
            <p:cNvSpPr>
              <a:spLocks noChangeArrowheads="1"/>
            </p:cNvSpPr>
            <p:nvPr userDrawn="1"/>
          </p:nvSpPr>
          <p:spPr bwMode="auto">
            <a:xfrm flipH="1">
              <a:off x="295" y="3702"/>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62" name="Group 104"/>
          <p:cNvGrpSpPr>
            <a:grpSpLocks/>
          </p:cNvGrpSpPr>
          <p:nvPr/>
        </p:nvGrpSpPr>
        <p:grpSpPr bwMode="auto">
          <a:xfrm rot="-2197408">
            <a:off x="8172450" y="5157788"/>
            <a:ext cx="511175" cy="322262"/>
            <a:chOff x="295" y="3385"/>
            <a:chExt cx="408" cy="340"/>
          </a:xfrm>
        </p:grpSpPr>
        <p:grpSp>
          <p:nvGrpSpPr>
            <p:cNvPr id="163" name="Group 105"/>
            <p:cNvGrpSpPr>
              <a:grpSpLocks/>
            </p:cNvGrpSpPr>
            <p:nvPr userDrawn="1"/>
          </p:nvGrpSpPr>
          <p:grpSpPr bwMode="auto">
            <a:xfrm rot="2362656">
              <a:off x="295" y="3385"/>
              <a:ext cx="408" cy="273"/>
              <a:chOff x="1701" y="527"/>
              <a:chExt cx="498" cy="273"/>
            </a:xfrm>
          </p:grpSpPr>
          <p:grpSp>
            <p:nvGrpSpPr>
              <p:cNvPr id="166" name="Group 106"/>
              <p:cNvGrpSpPr>
                <a:grpSpLocks/>
              </p:cNvGrpSpPr>
              <p:nvPr userDrawn="1"/>
            </p:nvGrpSpPr>
            <p:grpSpPr bwMode="auto">
              <a:xfrm rot="228844">
                <a:off x="1927" y="618"/>
                <a:ext cx="272" cy="90"/>
                <a:chOff x="1927" y="527"/>
                <a:chExt cx="272" cy="90"/>
              </a:xfrm>
            </p:grpSpPr>
            <p:sp>
              <p:nvSpPr>
                <p:cNvPr id="173" name="Oval 107"/>
                <p:cNvSpPr>
                  <a:spLocks noChangeArrowheads="1"/>
                </p:cNvSpPr>
                <p:nvPr userDrawn="1"/>
              </p:nvSpPr>
              <p:spPr bwMode="auto">
                <a:xfrm rot="187092">
                  <a:off x="1917" y="562"/>
                  <a:ext cx="272" cy="45"/>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74" name="Oval 108"/>
                <p:cNvSpPr>
                  <a:spLocks noChangeArrowheads="1"/>
                </p:cNvSpPr>
                <p:nvPr userDrawn="1"/>
              </p:nvSpPr>
              <p:spPr bwMode="auto">
                <a:xfrm rot="10143706">
                  <a:off x="1917" y="517"/>
                  <a:ext cx="272" cy="4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67" name="Group 109"/>
              <p:cNvGrpSpPr>
                <a:grpSpLocks/>
              </p:cNvGrpSpPr>
              <p:nvPr userDrawn="1"/>
            </p:nvGrpSpPr>
            <p:grpSpPr bwMode="auto">
              <a:xfrm rot="10800000">
                <a:off x="1701" y="618"/>
                <a:ext cx="272" cy="90"/>
                <a:chOff x="1927" y="527"/>
                <a:chExt cx="272" cy="90"/>
              </a:xfrm>
            </p:grpSpPr>
            <p:sp>
              <p:nvSpPr>
                <p:cNvPr id="171" name="Oval 110"/>
                <p:cNvSpPr>
                  <a:spLocks noChangeArrowheads="1"/>
                </p:cNvSpPr>
                <p:nvPr userDrawn="1"/>
              </p:nvSpPr>
              <p:spPr bwMode="auto">
                <a:xfrm rot="187092">
                  <a:off x="1932" y="586"/>
                  <a:ext cx="272" cy="4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72" name="Oval 111"/>
                <p:cNvSpPr>
                  <a:spLocks noChangeArrowheads="1"/>
                </p:cNvSpPr>
                <p:nvPr userDrawn="1"/>
              </p:nvSpPr>
              <p:spPr bwMode="auto">
                <a:xfrm rot="10143706">
                  <a:off x="1931" y="544"/>
                  <a:ext cx="272" cy="45"/>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68" name="Oval 112"/>
              <p:cNvSpPr>
                <a:spLocks noChangeArrowheads="1"/>
              </p:cNvSpPr>
              <p:nvPr userDrawn="1"/>
            </p:nvSpPr>
            <p:spPr bwMode="auto">
              <a:xfrm>
                <a:off x="1922" y="608"/>
                <a:ext cx="46" cy="183"/>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69" name="Oval 113"/>
              <p:cNvSpPr>
                <a:spLocks noChangeArrowheads="1"/>
              </p:cNvSpPr>
              <p:nvPr userDrawn="1"/>
            </p:nvSpPr>
            <p:spPr bwMode="auto">
              <a:xfrm>
                <a:off x="1879" y="518"/>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70" name="Oval 114"/>
              <p:cNvSpPr>
                <a:spLocks noChangeArrowheads="1"/>
              </p:cNvSpPr>
              <p:nvPr userDrawn="1"/>
            </p:nvSpPr>
            <p:spPr bwMode="auto">
              <a:xfrm>
                <a:off x="1972" y="521"/>
                <a:ext cx="45" cy="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64" name="Oval 115"/>
            <p:cNvSpPr>
              <a:spLocks noChangeArrowheads="1"/>
            </p:cNvSpPr>
            <p:nvPr userDrawn="1"/>
          </p:nvSpPr>
          <p:spPr bwMode="auto">
            <a:xfrm flipH="1">
              <a:off x="340" y="3654"/>
              <a:ext cx="23"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65" name="Oval 116"/>
            <p:cNvSpPr>
              <a:spLocks noChangeArrowheads="1"/>
            </p:cNvSpPr>
            <p:nvPr userDrawn="1"/>
          </p:nvSpPr>
          <p:spPr bwMode="auto">
            <a:xfrm flipH="1">
              <a:off x="295" y="3701"/>
              <a:ext cx="23"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75" name="Group 133"/>
          <p:cNvGrpSpPr>
            <a:grpSpLocks/>
          </p:cNvGrpSpPr>
          <p:nvPr/>
        </p:nvGrpSpPr>
        <p:grpSpPr bwMode="auto">
          <a:xfrm>
            <a:off x="6156325" y="5734050"/>
            <a:ext cx="576263" cy="466725"/>
            <a:chOff x="295" y="3385"/>
            <a:chExt cx="408" cy="340"/>
          </a:xfrm>
        </p:grpSpPr>
        <p:grpSp>
          <p:nvGrpSpPr>
            <p:cNvPr id="176" name="Group 134"/>
            <p:cNvGrpSpPr>
              <a:grpSpLocks/>
            </p:cNvGrpSpPr>
            <p:nvPr userDrawn="1"/>
          </p:nvGrpSpPr>
          <p:grpSpPr bwMode="auto">
            <a:xfrm rot="2362656">
              <a:off x="295" y="3385"/>
              <a:ext cx="408" cy="273"/>
              <a:chOff x="1701" y="527"/>
              <a:chExt cx="498" cy="273"/>
            </a:xfrm>
          </p:grpSpPr>
          <p:grpSp>
            <p:nvGrpSpPr>
              <p:cNvPr id="179" name="Group 135"/>
              <p:cNvGrpSpPr>
                <a:grpSpLocks/>
              </p:cNvGrpSpPr>
              <p:nvPr userDrawn="1"/>
            </p:nvGrpSpPr>
            <p:grpSpPr bwMode="auto">
              <a:xfrm rot="228844">
                <a:off x="1927" y="618"/>
                <a:ext cx="272" cy="90"/>
                <a:chOff x="1927" y="527"/>
                <a:chExt cx="272" cy="90"/>
              </a:xfrm>
            </p:grpSpPr>
            <p:sp>
              <p:nvSpPr>
                <p:cNvPr id="186" name="Oval 136"/>
                <p:cNvSpPr>
                  <a:spLocks noChangeArrowheads="1"/>
                </p:cNvSpPr>
                <p:nvPr userDrawn="1"/>
              </p:nvSpPr>
              <p:spPr bwMode="auto">
                <a:xfrm rot="187092">
                  <a:off x="1923" y="573"/>
                  <a:ext cx="272" cy="43"/>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87" name="Oval 137"/>
                <p:cNvSpPr>
                  <a:spLocks noChangeArrowheads="1"/>
                </p:cNvSpPr>
                <p:nvPr userDrawn="1"/>
              </p:nvSpPr>
              <p:spPr bwMode="auto">
                <a:xfrm rot="10143706">
                  <a:off x="1922" y="527"/>
                  <a:ext cx="272" cy="45"/>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80" name="Group 138"/>
              <p:cNvGrpSpPr>
                <a:grpSpLocks/>
              </p:cNvGrpSpPr>
              <p:nvPr userDrawn="1"/>
            </p:nvGrpSpPr>
            <p:grpSpPr bwMode="auto">
              <a:xfrm rot="10800000">
                <a:off x="1701" y="618"/>
                <a:ext cx="272" cy="90"/>
                <a:chOff x="1927" y="527"/>
                <a:chExt cx="272" cy="90"/>
              </a:xfrm>
            </p:grpSpPr>
            <p:sp>
              <p:nvSpPr>
                <p:cNvPr id="184" name="Oval 139"/>
                <p:cNvSpPr>
                  <a:spLocks noChangeArrowheads="1"/>
                </p:cNvSpPr>
                <p:nvPr userDrawn="1"/>
              </p:nvSpPr>
              <p:spPr bwMode="auto">
                <a:xfrm rot="187092">
                  <a:off x="1934" y="572"/>
                  <a:ext cx="272" cy="43"/>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85" name="Oval 140"/>
                <p:cNvSpPr>
                  <a:spLocks noChangeArrowheads="1"/>
                </p:cNvSpPr>
                <p:nvPr userDrawn="1"/>
              </p:nvSpPr>
              <p:spPr bwMode="auto">
                <a:xfrm rot="10143706">
                  <a:off x="1938" y="528"/>
                  <a:ext cx="272" cy="44"/>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81" name="Oval 141"/>
              <p:cNvSpPr>
                <a:spLocks noChangeArrowheads="1"/>
              </p:cNvSpPr>
              <p:nvPr userDrawn="1"/>
            </p:nvSpPr>
            <p:spPr bwMode="auto">
              <a:xfrm>
                <a:off x="1924" y="618"/>
                <a:ext cx="44"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82" name="Oval 142"/>
              <p:cNvSpPr>
                <a:spLocks noChangeArrowheads="1"/>
              </p:cNvSpPr>
              <p:nvPr userDrawn="1"/>
            </p:nvSpPr>
            <p:spPr bwMode="auto">
              <a:xfrm>
                <a:off x="1879" y="527"/>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83" name="Oval 143"/>
              <p:cNvSpPr>
                <a:spLocks noChangeArrowheads="1"/>
              </p:cNvSpPr>
              <p:nvPr userDrawn="1"/>
            </p:nvSpPr>
            <p:spPr bwMode="auto">
              <a:xfrm>
                <a:off x="1970" y="526"/>
                <a:ext cx="44"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77" name="Oval 144"/>
            <p:cNvSpPr>
              <a:spLocks noChangeArrowheads="1"/>
            </p:cNvSpPr>
            <p:nvPr userDrawn="1"/>
          </p:nvSpPr>
          <p:spPr bwMode="auto">
            <a:xfrm flipH="1">
              <a:off x="340" y="3657"/>
              <a:ext cx="24"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78" name="Oval 145"/>
            <p:cNvSpPr>
              <a:spLocks noChangeArrowheads="1"/>
            </p:cNvSpPr>
            <p:nvPr userDrawn="1"/>
          </p:nvSpPr>
          <p:spPr bwMode="auto">
            <a:xfrm flipH="1">
              <a:off x="295" y="3702"/>
              <a:ext cx="22"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88" name="Group 190"/>
          <p:cNvGrpSpPr>
            <a:grpSpLocks/>
          </p:cNvGrpSpPr>
          <p:nvPr/>
        </p:nvGrpSpPr>
        <p:grpSpPr bwMode="auto">
          <a:xfrm rot="1401958">
            <a:off x="6372225" y="5957888"/>
            <a:ext cx="503238" cy="1800225"/>
            <a:chOff x="3470" y="572"/>
            <a:chExt cx="317" cy="1134"/>
          </a:xfrm>
        </p:grpSpPr>
        <p:sp>
          <p:nvSpPr>
            <p:cNvPr id="189" name="Arc 154"/>
            <p:cNvSpPr>
              <a:spLocks/>
            </p:cNvSpPr>
            <p:nvPr userDrawn="1"/>
          </p:nvSpPr>
          <p:spPr bwMode="auto">
            <a:xfrm>
              <a:off x="3507" y="698"/>
              <a:ext cx="280" cy="1008"/>
            </a:xfrm>
            <a:custGeom>
              <a:avLst/>
              <a:gdLst>
                <a:gd name="T0" fmla="*/ 0 w 16421"/>
                <a:gd name="T1" fmla="*/ 0 h 21600"/>
                <a:gd name="T2" fmla="*/ 0 w 16421"/>
                <a:gd name="T3" fmla="*/ 0 h 21600"/>
                <a:gd name="T4" fmla="*/ 0 w 16421"/>
                <a:gd name="T5" fmla="*/ 0 h 21600"/>
                <a:gd name="T6" fmla="*/ 0 60000 65536"/>
                <a:gd name="T7" fmla="*/ 0 60000 65536"/>
                <a:gd name="T8" fmla="*/ 0 60000 65536"/>
              </a:gdLst>
              <a:ahLst/>
              <a:cxnLst>
                <a:cxn ang="T6">
                  <a:pos x="T0" y="T1"/>
                </a:cxn>
                <a:cxn ang="T7">
                  <a:pos x="T2" y="T3"/>
                </a:cxn>
                <a:cxn ang="T8">
                  <a:pos x="T4" y="T5"/>
                </a:cxn>
              </a:cxnLst>
              <a:rect l="0" t="0" r="r" b="b"/>
              <a:pathLst>
                <a:path w="16421" h="21600" fill="none" extrusionOk="0">
                  <a:moveTo>
                    <a:pt x="0" y="0"/>
                  </a:moveTo>
                  <a:cubicBezTo>
                    <a:pt x="6317" y="0"/>
                    <a:pt x="12317" y="2765"/>
                    <a:pt x="16421" y="7567"/>
                  </a:cubicBezTo>
                </a:path>
                <a:path w="16421" h="21600" stroke="0" extrusionOk="0">
                  <a:moveTo>
                    <a:pt x="0" y="0"/>
                  </a:moveTo>
                  <a:cubicBezTo>
                    <a:pt x="6317" y="0"/>
                    <a:pt x="12317" y="2765"/>
                    <a:pt x="16421" y="7567"/>
                  </a:cubicBezTo>
                  <a:lnTo>
                    <a:pt x="0" y="21600"/>
                  </a:lnTo>
                  <a:lnTo>
                    <a:pt x="0"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0" name="Oval 155"/>
            <p:cNvSpPr>
              <a:spLocks noChangeArrowheads="1"/>
            </p:cNvSpPr>
            <p:nvPr userDrawn="1"/>
          </p:nvSpPr>
          <p:spPr bwMode="auto">
            <a:xfrm rot="-3515713">
              <a:off x="3535" y="784"/>
              <a:ext cx="126" cy="36"/>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1" name="Oval 156"/>
            <p:cNvSpPr>
              <a:spLocks noChangeArrowheads="1"/>
            </p:cNvSpPr>
            <p:nvPr userDrawn="1"/>
          </p:nvSpPr>
          <p:spPr bwMode="auto">
            <a:xfrm rot="-1615679">
              <a:off x="3468" y="697"/>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2" name="Oval 157"/>
            <p:cNvSpPr>
              <a:spLocks noChangeArrowheads="1"/>
            </p:cNvSpPr>
            <p:nvPr userDrawn="1"/>
          </p:nvSpPr>
          <p:spPr bwMode="auto">
            <a:xfrm rot="6199228">
              <a:off x="3535" y="617"/>
              <a:ext cx="126" cy="36"/>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3" name="Oval 160"/>
            <p:cNvSpPr>
              <a:spLocks noChangeArrowheads="1"/>
            </p:cNvSpPr>
            <p:nvPr userDrawn="1"/>
          </p:nvSpPr>
          <p:spPr bwMode="auto">
            <a:xfrm>
              <a:off x="3654" y="740"/>
              <a:ext cx="111" cy="41"/>
            </a:xfrm>
            <a:prstGeom prst="ellipse">
              <a:avLst/>
            </a:prstGeom>
            <a:solidFill>
              <a:srgbClr val="808000">
                <a:alpha val="7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4" name="Oval 161"/>
            <p:cNvSpPr>
              <a:spLocks noChangeArrowheads="1"/>
            </p:cNvSpPr>
            <p:nvPr userDrawn="1"/>
          </p:nvSpPr>
          <p:spPr bwMode="auto">
            <a:xfrm>
              <a:off x="3470" y="655"/>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5" name="Oval 162"/>
            <p:cNvSpPr>
              <a:spLocks noChangeArrowheads="1"/>
            </p:cNvSpPr>
            <p:nvPr userDrawn="1"/>
          </p:nvSpPr>
          <p:spPr bwMode="auto">
            <a:xfrm rot="-4126769">
              <a:off x="3496" y="743"/>
              <a:ext cx="126" cy="37"/>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6" name="Oval 164"/>
            <p:cNvSpPr>
              <a:spLocks noChangeArrowheads="1"/>
            </p:cNvSpPr>
            <p:nvPr userDrawn="1"/>
          </p:nvSpPr>
          <p:spPr bwMode="auto">
            <a:xfrm rot="-2624767">
              <a:off x="3579" y="653"/>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7" name="Oval 166"/>
            <p:cNvSpPr>
              <a:spLocks noChangeArrowheads="1"/>
            </p:cNvSpPr>
            <p:nvPr userDrawn="1"/>
          </p:nvSpPr>
          <p:spPr bwMode="auto">
            <a:xfrm rot="-5400000">
              <a:off x="3570" y="826"/>
              <a:ext cx="126" cy="37"/>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98" name="Oval 167"/>
            <p:cNvSpPr>
              <a:spLocks noChangeArrowheads="1"/>
            </p:cNvSpPr>
            <p:nvPr userDrawn="1"/>
          </p:nvSpPr>
          <p:spPr bwMode="auto">
            <a:xfrm rot="-1495776">
              <a:off x="3616" y="698"/>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99" name="Group 204"/>
          <p:cNvGrpSpPr>
            <a:grpSpLocks/>
          </p:cNvGrpSpPr>
          <p:nvPr/>
        </p:nvGrpSpPr>
        <p:grpSpPr bwMode="auto">
          <a:xfrm flipH="1">
            <a:off x="1692275" y="6453188"/>
            <a:ext cx="503238" cy="1800225"/>
            <a:chOff x="3470" y="572"/>
            <a:chExt cx="317" cy="1134"/>
          </a:xfrm>
        </p:grpSpPr>
        <p:sp>
          <p:nvSpPr>
            <p:cNvPr id="200" name="Arc 205"/>
            <p:cNvSpPr>
              <a:spLocks/>
            </p:cNvSpPr>
            <p:nvPr userDrawn="1"/>
          </p:nvSpPr>
          <p:spPr bwMode="auto">
            <a:xfrm>
              <a:off x="3507" y="698"/>
              <a:ext cx="280" cy="1008"/>
            </a:xfrm>
            <a:custGeom>
              <a:avLst/>
              <a:gdLst>
                <a:gd name="T0" fmla="*/ 0 w 16421"/>
                <a:gd name="T1" fmla="*/ 0 h 21600"/>
                <a:gd name="T2" fmla="*/ 0 w 16421"/>
                <a:gd name="T3" fmla="*/ 0 h 21600"/>
                <a:gd name="T4" fmla="*/ 0 w 16421"/>
                <a:gd name="T5" fmla="*/ 0 h 21600"/>
                <a:gd name="T6" fmla="*/ 0 60000 65536"/>
                <a:gd name="T7" fmla="*/ 0 60000 65536"/>
                <a:gd name="T8" fmla="*/ 0 60000 65536"/>
              </a:gdLst>
              <a:ahLst/>
              <a:cxnLst>
                <a:cxn ang="T6">
                  <a:pos x="T0" y="T1"/>
                </a:cxn>
                <a:cxn ang="T7">
                  <a:pos x="T2" y="T3"/>
                </a:cxn>
                <a:cxn ang="T8">
                  <a:pos x="T4" y="T5"/>
                </a:cxn>
              </a:cxnLst>
              <a:rect l="0" t="0" r="r" b="b"/>
              <a:pathLst>
                <a:path w="16421" h="21600" fill="none" extrusionOk="0">
                  <a:moveTo>
                    <a:pt x="0" y="0"/>
                  </a:moveTo>
                  <a:cubicBezTo>
                    <a:pt x="6317" y="0"/>
                    <a:pt x="12317" y="2765"/>
                    <a:pt x="16421" y="7567"/>
                  </a:cubicBezTo>
                </a:path>
                <a:path w="16421" h="21600" stroke="0" extrusionOk="0">
                  <a:moveTo>
                    <a:pt x="0" y="0"/>
                  </a:moveTo>
                  <a:cubicBezTo>
                    <a:pt x="6317" y="0"/>
                    <a:pt x="12317" y="2765"/>
                    <a:pt x="16421" y="7567"/>
                  </a:cubicBezTo>
                  <a:lnTo>
                    <a:pt x="0" y="21600"/>
                  </a:lnTo>
                  <a:lnTo>
                    <a:pt x="0"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1" name="Oval 206"/>
            <p:cNvSpPr>
              <a:spLocks noChangeArrowheads="1"/>
            </p:cNvSpPr>
            <p:nvPr userDrawn="1"/>
          </p:nvSpPr>
          <p:spPr bwMode="auto">
            <a:xfrm rot="-3515713">
              <a:off x="3536" y="785"/>
              <a:ext cx="126" cy="36"/>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2" name="Oval 207"/>
            <p:cNvSpPr>
              <a:spLocks noChangeArrowheads="1"/>
            </p:cNvSpPr>
            <p:nvPr userDrawn="1"/>
          </p:nvSpPr>
          <p:spPr bwMode="auto">
            <a:xfrm rot="-1615679">
              <a:off x="3470" y="698"/>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3" name="Oval 208"/>
            <p:cNvSpPr>
              <a:spLocks noChangeArrowheads="1"/>
            </p:cNvSpPr>
            <p:nvPr userDrawn="1"/>
          </p:nvSpPr>
          <p:spPr bwMode="auto">
            <a:xfrm rot="6199228">
              <a:off x="3536" y="617"/>
              <a:ext cx="126" cy="36"/>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4" name="Oval 209"/>
            <p:cNvSpPr>
              <a:spLocks noChangeArrowheads="1"/>
            </p:cNvSpPr>
            <p:nvPr userDrawn="1"/>
          </p:nvSpPr>
          <p:spPr bwMode="auto">
            <a:xfrm>
              <a:off x="3654" y="740"/>
              <a:ext cx="111" cy="41"/>
            </a:xfrm>
            <a:prstGeom prst="ellipse">
              <a:avLst/>
            </a:prstGeom>
            <a:solidFill>
              <a:srgbClr val="808000">
                <a:alpha val="7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5" name="Oval 210"/>
            <p:cNvSpPr>
              <a:spLocks noChangeArrowheads="1"/>
            </p:cNvSpPr>
            <p:nvPr userDrawn="1"/>
          </p:nvSpPr>
          <p:spPr bwMode="auto">
            <a:xfrm>
              <a:off x="3470" y="655"/>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6" name="Oval 211"/>
            <p:cNvSpPr>
              <a:spLocks noChangeArrowheads="1"/>
            </p:cNvSpPr>
            <p:nvPr userDrawn="1"/>
          </p:nvSpPr>
          <p:spPr bwMode="auto">
            <a:xfrm rot="-4126769">
              <a:off x="3499" y="743"/>
              <a:ext cx="126" cy="37"/>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7" name="Oval 212"/>
            <p:cNvSpPr>
              <a:spLocks noChangeArrowheads="1"/>
            </p:cNvSpPr>
            <p:nvPr userDrawn="1"/>
          </p:nvSpPr>
          <p:spPr bwMode="auto">
            <a:xfrm rot="-2624767">
              <a:off x="3581" y="655"/>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8" name="Oval 213"/>
            <p:cNvSpPr>
              <a:spLocks noChangeArrowheads="1"/>
            </p:cNvSpPr>
            <p:nvPr userDrawn="1"/>
          </p:nvSpPr>
          <p:spPr bwMode="auto">
            <a:xfrm rot="-5400000">
              <a:off x="3572" y="825"/>
              <a:ext cx="126" cy="37"/>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09" name="Oval 214"/>
            <p:cNvSpPr>
              <a:spLocks noChangeArrowheads="1"/>
            </p:cNvSpPr>
            <p:nvPr userDrawn="1"/>
          </p:nvSpPr>
          <p:spPr bwMode="auto">
            <a:xfrm rot="-1495776">
              <a:off x="3617" y="698"/>
              <a:ext cx="111" cy="42"/>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210" name="Group 263"/>
          <p:cNvGrpSpPr>
            <a:grpSpLocks/>
          </p:cNvGrpSpPr>
          <p:nvPr/>
        </p:nvGrpSpPr>
        <p:grpSpPr bwMode="auto">
          <a:xfrm rot="538637">
            <a:off x="7308850" y="5516563"/>
            <a:ext cx="815975" cy="2030412"/>
            <a:chOff x="4377" y="300"/>
            <a:chExt cx="514" cy="1279"/>
          </a:xfrm>
        </p:grpSpPr>
        <p:sp>
          <p:nvSpPr>
            <p:cNvPr id="211" name="Arc 264"/>
            <p:cNvSpPr>
              <a:spLocks/>
            </p:cNvSpPr>
            <p:nvPr userDrawn="1"/>
          </p:nvSpPr>
          <p:spPr bwMode="auto">
            <a:xfrm rot="-290276">
              <a:off x="4419" y="449"/>
              <a:ext cx="457" cy="1130"/>
            </a:xfrm>
            <a:custGeom>
              <a:avLst/>
              <a:gdLst>
                <a:gd name="T0" fmla="*/ 0 w 20810"/>
                <a:gd name="T1" fmla="*/ 0 h 20197"/>
                <a:gd name="T2" fmla="*/ 0 w 20810"/>
                <a:gd name="T3" fmla="*/ 0 h 20197"/>
                <a:gd name="T4" fmla="*/ 0 w 20810"/>
                <a:gd name="T5" fmla="*/ 0 h 20197"/>
                <a:gd name="T6" fmla="*/ 0 60000 65536"/>
                <a:gd name="T7" fmla="*/ 0 60000 65536"/>
                <a:gd name="T8" fmla="*/ 0 60000 65536"/>
              </a:gdLst>
              <a:ahLst/>
              <a:cxnLst>
                <a:cxn ang="T6">
                  <a:pos x="T0" y="T1"/>
                </a:cxn>
                <a:cxn ang="T7">
                  <a:pos x="T2" y="T3"/>
                </a:cxn>
                <a:cxn ang="T8">
                  <a:pos x="T4" y="T5"/>
                </a:cxn>
              </a:cxnLst>
              <a:rect l="0" t="0" r="r" b="b"/>
              <a:pathLst>
                <a:path w="20810" h="20197" fill="none" extrusionOk="0">
                  <a:moveTo>
                    <a:pt x="7657" y="0"/>
                  </a:moveTo>
                  <a:cubicBezTo>
                    <a:pt x="14084" y="2436"/>
                    <a:pt x="18967" y="7786"/>
                    <a:pt x="20809" y="14408"/>
                  </a:cubicBezTo>
                </a:path>
                <a:path w="20810" h="20197" stroke="0" extrusionOk="0">
                  <a:moveTo>
                    <a:pt x="7657" y="0"/>
                  </a:moveTo>
                  <a:cubicBezTo>
                    <a:pt x="14084" y="2436"/>
                    <a:pt x="18967" y="7786"/>
                    <a:pt x="20809" y="14408"/>
                  </a:cubicBezTo>
                  <a:lnTo>
                    <a:pt x="0" y="20197"/>
                  </a:lnTo>
                  <a:lnTo>
                    <a:pt x="7657"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2" name="Oval 265"/>
            <p:cNvSpPr>
              <a:spLocks noChangeArrowheads="1"/>
            </p:cNvSpPr>
            <p:nvPr userDrawn="1"/>
          </p:nvSpPr>
          <p:spPr bwMode="auto">
            <a:xfrm rot="-3515713">
              <a:off x="4465" y="553"/>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13" name="Oval 266"/>
            <p:cNvSpPr>
              <a:spLocks noChangeArrowheads="1"/>
            </p:cNvSpPr>
            <p:nvPr userDrawn="1"/>
          </p:nvSpPr>
          <p:spPr bwMode="auto">
            <a:xfrm rot="-1615679">
              <a:off x="4374" y="450"/>
              <a:ext cx="143" cy="5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14" name="Oval 267"/>
            <p:cNvSpPr>
              <a:spLocks noChangeArrowheads="1"/>
            </p:cNvSpPr>
            <p:nvPr userDrawn="1"/>
          </p:nvSpPr>
          <p:spPr bwMode="auto">
            <a:xfrm rot="6199228">
              <a:off x="4467" y="349"/>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15" name="Oval 268"/>
            <p:cNvSpPr>
              <a:spLocks noChangeArrowheads="1"/>
            </p:cNvSpPr>
            <p:nvPr userDrawn="1"/>
          </p:nvSpPr>
          <p:spPr bwMode="auto">
            <a:xfrm>
              <a:off x="4611" y="500"/>
              <a:ext cx="143" cy="50"/>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16" name="Oval 269"/>
            <p:cNvSpPr>
              <a:spLocks noChangeArrowheads="1"/>
            </p:cNvSpPr>
            <p:nvPr userDrawn="1"/>
          </p:nvSpPr>
          <p:spPr bwMode="auto">
            <a:xfrm rot="-4126769">
              <a:off x="4419" y="500"/>
              <a:ext cx="151" cy="48"/>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17" name="Oval 270"/>
            <p:cNvSpPr>
              <a:spLocks noChangeArrowheads="1"/>
            </p:cNvSpPr>
            <p:nvPr userDrawn="1"/>
          </p:nvSpPr>
          <p:spPr bwMode="auto">
            <a:xfrm rot="-2624767">
              <a:off x="4517" y="400"/>
              <a:ext cx="142" cy="50"/>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18" name="Oval 271"/>
            <p:cNvSpPr>
              <a:spLocks noChangeArrowheads="1"/>
            </p:cNvSpPr>
            <p:nvPr userDrawn="1"/>
          </p:nvSpPr>
          <p:spPr bwMode="auto">
            <a:xfrm rot="-2742706">
              <a:off x="4515" y="603"/>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19" name="Oval 272"/>
            <p:cNvSpPr>
              <a:spLocks noChangeArrowheads="1"/>
            </p:cNvSpPr>
            <p:nvPr userDrawn="1"/>
          </p:nvSpPr>
          <p:spPr bwMode="auto">
            <a:xfrm rot="-1495776">
              <a:off x="4567" y="451"/>
              <a:ext cx="142" cy="50"/>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20" name="Oval 273"/>
            <p:cNvSpPr>
              <a:spLocks noChangeArrowheads="1"/>
            </p:cNvSpPr>
            <p:nvPr userDrawn="1"/>
          </p:nvSpPr>
          <p:spPr bwMode="auto">
            <a:xfrm rot="-2742706">
              <a:off x="4549" y="667"/>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21" name="Oval 274"/>
            <p:cNvSpPr>
              <a:spLocks noChangeArrowheads="1"/>
            </p:cNvSpPr>
            <p:nvPr userDrawn="1"/>
          </p:nvSpPr>
          <p:spPr bwMode="auto">
            <a:xfrm rot="-2742706">
              <a:off x="4594" y="715"/>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22" name="Oval 275"/>
            <p:cNvSpPr>
              <a:spLocks noChangeArrowheads="1"/>
            </p:cNvSpPr>
            <p:nvPr userDrawn="1"/>
          </p:nvSpPr>
          <p:spPr bwMode="auto">
            <a:xfrm rot="1036516">
              <a:off x="4740" y="754"/>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23" name="Oval 276"/>
            <p:cNvSpPr>
              <a:spLocks noChangeArrowheads="1"/>
            </p:cNvSpPr>
            <p:nvPr userDrawn="1"/>
          </p:nvSpPr>
          <p:spPr bwMode="auto">
            <a:xfrm rot="403513">
              <a:off x="4639" y="577"/>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24" name="Oval 277"/>
            <p:cNvSpPr>
              <a:spLocks noChangeArrowheads="1"/>
            </p:cNvSpPr>
            <p:nvPr userDrawn="1"/>
          </p:nvSpPr>
          <p:spPr bwMode="auto">
            <a:xfrm rot="347087">
              <a:off x="4691" y="663"/>
              <a:ext cx="151" cy="47"/>
            </a:xfrm>
            <a:prstGeom prst="ellipse">
              <a:avLst/>
            </a:prstGeom>
            <a:solidFill>
              <a:srgbClr val="339966">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25" name="Oval 278"/>
            <p:cNvSpPr>
              <a:spLocks noChangeArrowheads="1"/>
            </p:cNvSpPr>
            <p:nvPr userDrawn="1"/>
          </p:nvSpPr>
          <p:spPr bwMode="auto">
            <a:xfrm rot="-2685850">
              <a:off x="4648" y="796"/>
              <a:ext cx="151" cy="47"/>
            </a:xfrm>
            <a:prstGeom prst="ellipse">
              <a:avLst/>
            </a:prstGeom>
            <a:solidFill>
              <a:srgbClr val="80800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226" name="AutoShape 313"/>
          <p:cNvSpPr>
            <a:spLocks noChangeArrowheads="1"/>
          </p:cNvSpPr>
          <p:nvPr/>
        </p:nvSpPr>
        <p:spPr bwMode="auto">
          <a:xfrm rot="19980577">
            <a:off x="7091363" y="7051675"/>
            <a:ext cx="360362" cy="908050"/>
          </a:xfrm>
          <a:prstGeom prst="moon">
            <a:avLst>
              <a:gd name="adj" fmla="val 0"/>
            </a:avLst>
          </a:prstGeom>
          <a:gradFill rotWithShape="1">
            <a:gsLst>
              <a:gs pos="0">
                <a:schemeClr val="folHlink"/>
              </a:gs>
              <a:gs pos="100000">
                <a:schemeClr val="folHlink">
                  <a:gamma/>
                  <a:shade val="46275"/>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zh-TW" altLang="en-US"/>
          </a:p>
        </p:txBody>
      </p:sp>
      <p:grpSp>
        <p:nvGrpSpPr>
          <p:cNvPr id="227" name="Group 351"/>
          <p:cNvGrpSpPr>
            <a:grpSpLocks/>
          </p:cNvGrpSpPr>
          <p:nvPr/>
        </p:nvGrpSpPr>
        <p:grpSpPr bwMode="auto">
          <a:xfrm rot="-4249260">
            <a:off x="731838" y="3994150"/>
            <a:ext cx="503238" cy="503237"/>
            <a:chOff x="295" y="3385"/>
            <a:chExt cx="408" cy="340"/>
          </a:xfrm>
        </p:grpSpPr>
        <p:grpSp>
          <p:nvGrpSpPr>
            <p:cNvPr id="228" name="Group 352"/>
            <p:cNvGrpSpPr>
              <a:grpSpLocks/>
            </p:cNvGrpSpPr>
            <p:nvPr userDrawn="1"/>
          </p:nvGrpSpPr>
          <p:grpSpPr bwMode="auto">
            <a:xfrm rot="2362656">
              <a:off x="295" y="3385"/>
              <a:ext cx="408" cy="273"/>
              <a:chOff x="1701" y="527"/>
              <a:chExt cx="498" cy="273"/>
            </a:xfrm>
          </p:grpSpPr>
          <p:grpSp>
            <p:nvGrpSpPr>
              <p:cNvPr id="231" name="Group 353"/>
              <p:cNvGrpSpPr>
                <a:grpSpLocks/>
              </p:cNvGrpSpPr>
              <p:nvPr userDrawn="1"/>
            </p:nvGrpSpPr>
            <p:grpSpPr bwMode="auto">
              <a:xfrm rot="228844">
                <a:off x="1927" y="618"/>
                <a:ext cx="272" cy="90"/>
                <a:chOff x="1927" y="527"/>
                <a:chExt cx="272" cy="90"/>
              </a:xfrm>
            </p:grpSpPr>
            <p:sp>
              <p:nvSpPr>
                <p:cNvPr id="238" name="Oval 354"/>
                <p:cNvSpPr>
                  <a:spLocks noChangeArrowheads="1"/>
                </p:cNvSpPr>
                <p:nvPr userDrawn="1"/>
              </p:nvSpPr>
              <p:spPr bwMode="auto">
                <a:xfrm rot="187092">
                  <a:off x="1923" y="563"/>
                  <a:ext cx="272" cy="45"/>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39" name="Oval 355"/>
                <p:cNvSpPr>
                  <a:spLocks noChangeArrowheads="1"/>
                </p:cNvSpPr>
                <p:nvPr userDrawn="1"/>
              </p:nvSpPr>
              <p:spPr bwMode="auto">
                <a:xfrm rot="10143706">
                  <a:off x="1920" y="518"/>
                  <a:ext cx="272" cy="45"/>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232" name="Group 356"/>
              <p:cNvGrpSpPr>
                <a:grpSpLocks/>
              </p:cNvGrpSpPr>
              <p:nvPr userDrawn="1"/>
            </p:nvGrpSpPr>
            <p:grpSpPr bwMode="auto">
              <a:xfrm rot="10800000">
                <a:off x="1701" y="618"/>
                <a:ext cx="272" cy="90"/>
                <a:chOff x="1927" y="527"/>
                <a:chExt cx="272" cy="90"/>
              </a:xfrm>
            </p:grpSpPr>
            <p:sp>
              <p:nvSpPr>
                <p:cNvPr id="236" name="Oval 357"/>
                <p:cNvSpPr>
                  <a:spLocks noChangeArrowheads="1"/>
                </p:cNvSpPr>
                <p:nvPr userDrawn="1"/>
              </p:nvSpPr>
              <p:spPr bwMode="auto">
                <a:xfrm rot="187092">
                  <a:off x="1928" y="579"/>
                  <a:ext cx="272" cy="45"/>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37" name="Oval 358"/>
                <p:cNvSpPr>
                  <a:spLocks noChangeArrowheads="1"/>
                </p:cNvSpPr>
                <p:nvPr userDrawn="1"/>
              </p:nvSpPr>
              <p:spPr bwMode="auto">
                <a:xfrm rot="10143706">
                  <a:off x="1930" y="536"/>
                  <a:ext cx="272" cy="45"/>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233" name="Oval 359"/>
              <p:cNvSpPr>
                <a:spLocks noChangeArrowheads="1"/>
              </p:cNvSpPr>
              <p:nvPr userDrawn="1"/>
            </p:nvSpPr>
            <p:spPr bwMode="auto">
              <a:xfrm>
                <a:off x="1925" y="611"/>
                <a:ext cx="47"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34" name="Oval 360"/>
              <p:cNvSpPr>
                <a:spLocks noChangeArrowheads="1"/>
              </p:cNvSpPr>
              <p:nvPr userDrawn="1"/>
            </p:nvSpPr>
            <p:spPr bwMode="auto">
              <a:xfrm>
                <a:off x="1881" y="520"/>
                <a:ext cx="46"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35" name="Oval 361"/>
              <p:cNvSpPr>
                <a:spLocks noChangeArrowheads="1"/>
              </p:cNvSpPr>
              <p:nvPr userDrawn="1"/>
            </p:nvSpPr>
            <p:spPr bwMode="auto">
              <a:xfrm>
                <a:off x="1972" y="521"/>
                <a:ext cx="46"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229" name="Oval 362"/>
            <p:cNvSpPr>
              <a:spLocks noChangeArrowheads="1"/>
            </p:cNvSpPr>
            <p:nvPr userDrawn="1"/>
          </p:nvSpPr>
          <p:spPr bwMode="auto">
            <a:xfrm flipH="1">
              <a:off x="336" y="3657"/>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30" name="Oval 363"/>
            <p:cNvSpPr>
              <a:spLocks noChangeArrowheads="1"/>
            </p:cNvSpPr>
            <p:nvPr userDrawn="1"/>
          </p:nvSpPr>
          <p:spPr bwMode="auto">
            <a:xfrm flipH="1">
              <a:off x="291" y="3702"/>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zh-TW" altLang="en-US" noProof="0" smtClean="0"/>
              <a:t>按一下以編輯母片標題樣式</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zh-TW" altLang="en-US" noProof="0" smtClean="0"/>
              <a:t>按一下以編輯母片副標題樣式</a:t>
            </a:r>
          </a:p>
        </p:txBody>
      </p:sp>
      <p:sp>
        <p:nvSpPr>
          <p:cNvPr id="240" name="Rectangle 4"/>
          <p:cNvSpPr>
            <a:spLocks noGrp="1" noChangeArrowheads="1"/>
          </p:cNvSpPr>
          <p:nvPr>
            <p:ph type="dt" sz="half" idx="10"/>
          </p:nvPr>
        </p:nvSpPr>
        <p:spPr/>
        <p:txBody>
          <a:bodyPr/>
          <a:lstStyle>
            <a:lvl1pPr>
              <a:defRPr/>
            </a:lvl1pPr>
          </a:lstStyle>
          <a:p>
            <a:pPr>
              <a:defRPr/>
            </a:pPr>
            <a:endParaRPr lang="en-US" altLang="zh-TW"/>
          </a:p>
        </p:txBody>
      </p:sp>
      <p:sp>
        <p:nvSpPr>
          <p:cNvPr id="241" name="Rectangle 5"/>
          <p:cNvSpPr>
            <a:spLocks noGrp="1" noChangeArrowheads="1"/>
          </p:cNvSpPr>
          <p:nvPr>
            <p:ph type="ftr" sz="quarter" idx="11"/>
          </p:nvPr>
        </p:nvSpPr>
        <p:spPr/>
        <p:txBody>
          <a:bodyPr/>
          <a:lstStyle>
            <a:lvl1pPr>
              <a:defRPr/>
            </a:lvl1pPr>
          </a:lstStyle>
          <a:p>
            <a:pPr>
              <a:defRPr/>
            </a:pPr>
            <a:endParaRPr lang="en-US" altLang="zh-TW"/>
          </a:p>
        </p:txBody>
      </p:sp>
      <p:sp>
        <p:nvSpPr>
          <p:cNvPr id="242" name="Rectangle 6"/>
          <p:cNvSpPr>
            <a:spLocks noGrp="1" noChangeArrowheads="1"/>
          </p:cNvSpPr>
          <p:nvPr>
            <p:ph type="sldNum" sz="quarter" idx="12"/>
          </p:nvPr>
        </p:nvSpPr>
        <p:spPr/>
        <p:txBody>
          <a:bodyPr/>
          <a:lstStyle>
            <a:lvl1pPr>
              <a:defRPr/>
            </a:lvl1pPr>
          </a:lstStyle>
          <a:p>
            <a:pPr>
              <a:defRPr/>
            </a:pPr>
            <a:fld id="{EB63D649-A024-48D2-867F-AE9F26DA4C68}" type="slidenum">
              <a:rPr lang="en-US" altLang="zh-TW"/>
              <a:pPr>
                <a:defRPr/>
              </a:pPr>
              <a:t>‹#›</a:t>
            </a:fld>
            <a:endParaRPr lang="en-US" altLang="zh-TW"/>
          </a:p>
        </p:txBody>
      </p:sp>
    </p:spTree>
    <p:extLst>
      <p:ext uri="{BB962C8B-B14F-4D97-AF65-F5344CB8AC3E}">
        <p14:creationId xmlns:p14="http://schemas.microsoft.com/office/powerpoint/2010/main" val="172795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10"/>
                                        </p:tgtEl>
                                      </p:cBhvr>
                                    </p:animEffect>
                                    <p:animScale>
                                      <p:cBhvr>
                                        <p:cTn id="7" dur="250" autoRev="1" fill="hold"/>
                                        <p:tgtEl>
                                          <p:spTgt spid="110"/>
                                        </p:tgtEl>
                                      </p:cBhvr>
                                      <p:by x="105000" y="105000"/>
                                    </p:animScale>
                                  </p:childTnLst>
                                </p:cTn>
                              </p:par>
                              <p:par>
                                <p:cTn id="8" presetID="26" presetClass="emph" presetSubtype="0" repeatCount="indefinite" fill="hold" nodeType="withEffect">
                                  <p:stCondLst>
                                    <p:cond delay="0"/>
                                  </p:stCondLst>
                                  <p:childTnLst>
                                    <p:animEffect transition="out" filter="fade">
                                      <p:cBhvr>
                                        <p:cTn id="9" dur="2000" tmFilter="0, 0; .2, .5; .8, .5; 1, 0"/>
                                        <p:tgtEl>
                                          <p:spTgt spid="162"/>
                                        </p:tgtEl>
                                      </p:cBhvr>
                                    </p:animEffect>
                                    <p:animScale>
                                      <p:cBhvr>
                                        <p:cTn id="10" dur="1000" autoRev="1" fill="hold"/>
                                        <p:tgtEl>
                                          <p:spTgt spid="162"/>
                                        </p:tgtEl>
                                      </p:cBhvr>
                                      <p:by x="105000" y="105000"/>
                                    </p:animScale>
                                  </p:childTnLst>
                                </p:cTn>
                              </p:par>
                              <p:par>
                                <p:cTn id="11" presetID="26" presetClass="emph" presetSubtype="0" repeatCount="indefinite" fill="hold" nodeType="withEffect">
                                  <p:stCondLst>
                                    <p:cond delay="0"/>
                                  </p:stCondLst>
                                  <p:childTnLst>
                                    <p:animEffect transition="out" filter="fade">
                                      <p:cBhvr>
                                        <p:cTn id="12" dur="2000" tmFilter="0, 0; .2, .5; .8, .5; 1, 0"/>
                                        <p:tgtEl>
                                          <p:spTgt spid="227"/>
                                        </p:tgtEl>
                                      </p:cBhvr>
                                    </p:animEffect>
                                    <p:animScale>
                                      <p:cBhvr>
                                        <p:cTn id="13" dur="1000" autoRev="1" fill="hold"/>
                                        <p:tgtEl>
                                          <p:spTgt spid="227"/>
                                        </p:tgtEl>
                                      </p:cBhvr>
                                      <p:by x="105000" y="105000"/>
                                    </p:animScale>
                                  </p:childTnLst>
                                </p:cTn>
                              </p:par>
                              <p:par>
                                <p:cTn id="14" presetID="60" presetClass="path" presetSubtype="0" accel="50000" decel="50000" fill="hold" nodeType="withEffect">
                                  <p:stCondLst>
                                    <p:cond delay="0"/>
                                  </p:stCondLst>
                                  <p:childTnLst>
                                    <p:animMotion origin="layout" path="M 0.01563 -0.08832 C 0.02205 -0.04624 0.03698 0.01295 0.09219 0.01203 C 0.17205 0.01203 0.17795 -0.18566 0.27327 -0.18613 C 0.35903 -0.18613 0.3132 -0.01364 0.39584 -0.01433 C 0.48212 -0.01433 0.43577 -0.13942 0.52795 -0.13942 C 0.61042 -0.13942 0.56459 -0.0548 0.6382 -0.0548 C 0.70903 -0.0548 0.67223 -0.11954 0.73664 -0.11954 C 0.77344 -0.11954 0.77605 -0.10196 0.77934 -0.08832 " pathEditMode="relative" rAng="0" ptsTypes="ffffffff">
                                      <p:cBhvr>
                                        <p:cTn id="15" dur="3000" fill="hold"/>
                                        <p:tgtEl>
                                          <p:spTgt spid="136"/>
                                        </p:tgtEl>
                                        <p:attrNameLst>
                                          <p:attrName>ppt_x</p:attrName>
                                          <p:attrName>ppt_y</p:attrName>
                                        </p:attrNameLst>
                                      </p:cBhvr>
                                      <p:rCtr x="3817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F8A0BDD-DCC1-46F4-856D-3C286C4A27C4}" type="slidenum">
              <a:rPr lang="en-US" altLang="zh-TW"/>
              <a:pPr>
                <a:defRPr/>
              </a:pPr>
              <a:t>‹#›</a:t>
            </a:fld>
            <a:endParaRPr lang="en-US" altLang="zh-TW"/>
          </a:p>
        </p:txBody>
      </p:sp>
    </p:spTree>
    <p:extLst>
      <p:ext uri="{BB962C8B-B14F-4D97-AF65-F5344CB8AC3E}">
        <p14:creationId xmlns:p14="http://schemas.microsoft.com/office/powerpoint/2010/main" val="382481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274638"/>
            <a:ext cx="2058988" cy="58801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29325" cy="58801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6F30D32-0186-4E30-8065-42AD0FDFF2DA}" type="slidenum">
              <a:rPr lang="en-US" altLang="zh-TW"/>
              <a:pPr>
                <a:defRPr/>
              </a:pPr>
              <a:t>‹#›</a:t>
            </a:fld>
            <a:endParaRPr lang="en-US" altLang="zh-TW"/>
          </a:p>
        </p:txBody>
      </p:sp>
    </p:spTree>
    <p:extLst>
      <p:ext uri="{BB962C8B-B14F-4D97-AF65-F5344CB8AC3E}">
        <p14:creationId xmlns:p14="http://schemas.microsoft.com/office/powerpoint/2010/main" val="386087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4952F59-4EE8-4707-B4FC-FEA6B75F4999}" type="slidenum">
              <a:rPr lang="en-US" altLang="zh-TW"/>
              <a:pPr>
                <a:defRPr/>
              </a:pPr>
              <a:t>‹#›</a:t>
            </a:fld>
            <a:endParaRPr lang="en-US" altLang="zh-TW"/>
          </a:p>
        </p:txBody>
      </p:sp>
    </p:spTree>
    <p:extLst>
      <p:ext uri="{BB962C8B-B14F-4D97-AF65-F5344CB8AC3E}">
        <p14:creationId xmlns:p14="http://schemas.microsoft.com/office/powerpoint/2010/main" val="363241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EDC607B-CD0C-4146-B22A-CC0E978642CB}" type="slidenum">
              <a:rPr lang="en-US" altLang="zh-TW"/>
              <a:pPr>
                <a:defRPr/>
              </a:pPr>
              <a:t>‹#›</a:t>
            </a:fld>
            <a:endParaRPr lang="en-US" altLang="zh-TW"/>
          </a:p>
        </p:txBody>
      </p:sp>
    </p:spTree>
    <p:extLst>
      <p:ext uri="{BB962C8B-B14F-4D97-AF65-F5344CB8AC3E}">
        <p14:creationId xmlns:p14="http://schemas.microsoft.com/office/powerpoint/2010/main" val="57379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628775"/>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628775"/>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8588D32-2F28-484A-A8CD-F75A8A147942}" type="slidenum">
              <a:rPr lang="en-US" altLang="zh-TW"/>
              <a:pPr>
                <a:defRPr/>
              </a:pPr>
              <a:t>‹#›</a:t>
            </a:fld>
            <a:endParaRPr lang="en-US" altLang="zh-TW"/>
          </a:p>
        </p:txBody>
      </p:sp>
    </p:spTree>
    <p:extLst>
      <p:ext uri="{BB962C8B-B14F-4D97-AF65-F5344CB8AC3E}">
        <p14:creationId xmlns:p14="http://schemas.microsoft.com/office/powerpoint/2010/main" val="331104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24CC46F-1B53-4F3D-AECE-AB45AC351EB9}" type="slidenum">
              <a:rPr lang="en-US" altLang="zh-TW"/>
              <a:pPr>
                <a:defRPr/>
              </a:pPr>
              <a:t>‹#›</a:t>
            </a:fld>
            <a:endParaRPr lang="en-US" altLang="zh-TW"/>
          </a:p>
        </p:txBody>
      </p:sp>
    </p:spTree>
    <p:extLst>
      <p:ext uri="{BB962C8B-B14F-4D97-AF65-F5344CB8AC3E}">
        <p14:creationId xmlns:p14="http://schemas.microsoft.com/office/powerpoint/2010/main" val="410293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2A73DA76-8C27-412F-AF2D-BDEF805AD877}" type="slidenum">
              <a:rPr lang="en-US" altLang="zh-TW"/>
              <a:pPr>
                <a:defRPr/>
              </a:pPr>
              <a:t>‹#›</a:t>
            </a:fld>
            <a:endParaRPr lang="en-US" altLang="zh-TW"/>
          </a:p>
        </p:txBody>
      </p:sp>
    </p:spTree>
    <p:extLst>
      <p:ext uri="{BB962C8B-B14F-4D97-AF65-F5344CB8AC3E}">
        <p14:creationId xmlns:p14="http://schemas.microsoft.com/office/powerpoint/2010/main" val="164295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896976D4-BDD6-4142-8627-0CC1F1916050}" type="slidenum">
              <a:rPr lang="en-US" altLang="zh-TW"/>
              <a:pPr>
                <a:defRPr/>
              </a:pPr>
              <a:t>‹#›</a:t>
            </a:fld>
            <a:endParaRPr lang="en-US" altLang="zh-TW"/>
          </a:p>
        </p:txBody>
      </p:sp>
    </p:spTree>
    <p:extLst>
      <p:ext uri="{BB962C8B-B14F-4D97-AF65-F5344CB8AC3E}">
        <p14:creationId xmlns:p14="http://schemas.microsoft.com/office/powerpoint/2010/main" val="386421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95E2C73-CD6F-4F76-A5CF-7008B30B9C96}" type="slidenum">
              <a:rPr lang="en-US" altLang="zh-TW"/>
              <a:pPr>
                <a:defRPr/>
              </a:pPr>
              <a:t>‹#›</a:t>
            </a:fld>
            <a:endParaRPr lang="en-US" altLang="zh-TW"/>
          </a:p>
        </p:txBody>
      </p:sp>
    </p:spTree>
    <p:extLst>
      <p:ext uri="{BB962C8B-B14F-4D97-AF65-F5344CB8AC3E}">
        <p14:creationId xmlns:p14="http://schemas.microsoft.com/office/powerpoint/2010/main" val="125048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0BF2DE5-9FD0-4E30-AC38-8B76D0D124DE}" type="slidenum">
              <a:rPr lang="en-US" altLang="zh-TW"/>
              <a:pPr>
                <a:defRPr/>
              </a:pPr>
              <a:t>‹#›</a:t>
            </a:fld>
            <a:endParaRPr lang="en-US" altLang="zh-TW"/>
          </a:p>
        </p:txBody>
      </p:sp>
    </p:spTree>
    <p:extLst>
      <p:ext uri="{BB962C8B-B14F-4D97-AF65-F5344CB8AC3E}">
        <p14:creationId xmlns:p14="http://schemas.microsoft.com/office/powerpoint/2010/main" val="315380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DB1"/>
            </a:gs>
            <a:gs pos="100000">
              <a:srgbClr val="B8C08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68313" y="16287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D142294-D6B1-410B-A28D-702B6011C174}" type="slidenum">
              <a:rPr lang="en-US" altLang="zh-TW"/>
              <a:pPr>
                <a:defRPr/>
              </a:pPr>
              <a:t>‹#›</a:t>
            </a:fld>
            <a:endParaRPr lang="en-US" altLang="zh-TW"/>
          </a:p>
        </p:txBody>
      </p:sp>
      <p:grpSp>
        <p:nvGrpSpPr>
          <p:cNvPr id="1031" name="Group 7"/>
          <p:cNvGrpSpPr>
            <a:grpSpLocks/>
          </p:cNvGrpSpPr>
          <p:nvPr/>
        </p:nvGrpSpPr>
        <p:grpSpPr bwMode="auto">
          <a:xfrm rot="-1737491">
            <a:off x="8102600" y="1411288"/>
            <a:ext cx="412750" cy="414337"/>
            <a:chOff x="295" y="3385"/>
            <a:chExt cx="408" cy="340"/>
          </a:xfrm>
        </p:grpSpPr>
        <p:grpSp>
          <p:nvGrpSpPr>
            <p:cNvPr id="1110" name="Group 8"/>
            <p:cNvGrpSpPr>
              <a:grpSpLocks/>
            </p:cNvGrpSpPr>
            <p:nvPr userDrawn="1"/>
          </p:nvGrpSpPr>
          <p:grpSpPr bwMode="auto">
            <a:xfrm rot="2362656">
              <a:off x="295" y="3385"/>
              <a:ext cx="408" cy="273"/>
              <a:chOff x="1701" y="527"/>
              <a:chExt cx="498" cy="273"/>
            </a:xfrm>
          </p:grpSpPr>
          <p:grpSp>
            <p:nvGrpSpPr>
              <p:cNvPr id="1113" name="Group 9"/>
              <p:cNvGrpSpPr>
                <a:grpSpLocks/>
              </p:cNvGrpSpPr>
              <p:nvPr userDrawn="1"/>
            </p:nvGrpSpPr>
            <p:grpSpPr bwMode="auto">
              <a:xfrm rot="228844">
                <a:off x="1927" y="618"/>
                <a:ext cx="272" cy="90"/>
                <a:chOff x="1927" y="527"/>
                <a:chExt cx="272" cy="90"/>
              </a:xfrm>
            </p:grpSpPr>
            <p:sp>
              <p:nvSpPr>
                <p:cNvPr id="1120" name="Oval 10"/>
                <p:cNvSpPr>
                  <a:spLocks noChangeArrowheads="1"/>
                </p:cNvSpPr>
                <p:nvPr userDrawn="1"/>
              </p:nvSpPr>
              <p:spPr bwMode="auto">
                <a:xfrm rot="187092">
                  <a:off x="1919" y="570"/>
                  <a:ext cx="272" cy="43"/>
                </a:xfrm>
                <a:prstGeom prst="ellipse">
                  <a:avLst/>
                </a:prstGeom>
                <a:solidFill>
                  <a:srgbClr val="FF00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21" name="Oval 11"/>
                <p:cNvSpPr>
                  <a:spLocks noChangeArrowheads="1"/>
                </p:cNvSpPr>
                <p:nvPr userDrawn="1"/>
              </p:nvSpPr>
              <p:spPr bwMode="auto">
                <a:xfrm rot="10143706">
                  <a:off x="1921" y="524"/>
                  <a:ext cx="272" cy="48"/>
                </a:xfrm>
                <a:prstGeom prst="ellipse">
                  <a:avLst/>
                </a:prstGeom>
                <a:solidFill>
                  <a:srgbClr val="FF99CC">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114" name="Group 12"/>
              <p:cNvGrpSpPr>
                <a:grpSpLocks/>
              </p:cNvGrpSpPr>
              <p:nvPr userDrawn="1"/>
            </p:nvGrpSpPr>
            <p:grpSpPr bwMode="auto">
              <a:xfrm rot="10800000">
                <a:off x="1701" y="618"/>
                <a:ext cx="272" cy="90"/>
                <a:chOff x="1927" y="527"/>
                <a:chExt cx="272" cy="90"/>
              </a:xfrm>
            </p:grpSpPr>
            <p:sp>
              <p:nvSpPr>
                <p:cNvPr id="1118" name="Oval 13"/>
                <p:cNvSpPr>
                  <a:spLocks noChangeArrowheads="1"/>
                </p:cNvSpPr>
                <p:nvPr userDrawn="1"/>
              </p:nvSpPr>
              <p:spPr bwMode="auto">
                <a:xfrm rot="187092">
                  <a:off x="1939" y="575"/>
                  <a:ext cx="272" cy="43"/>
                </a:xfrm>
                <a:prstGeom prst="ellipse">
                  <a:avLst/>
                </a:prstGeom>
                <a:solidFill>
                  <a:srgbClr val="FF99CC">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19" name="Oval 14"/>
                <p:cNvSpPr>
                  <a:spLocks noChangeArrowheads="1"/>
                </p:cNvSpPr>
                <p:nvPr userDrawn="1"/>
              </p:nvSpPr>
              <p:spPr bwMode="auto">
                <a:xfrm rot="10143706">
                  <a:off x="1941" y="531"/>
                  <a:ext cx="272" cy="46"/>
                </a:xfrm>
                <a:prstGeom prst="ellipse">
                  <a:avLst/>
                </a:prstGeom>
                <a:solidFill>
                  <a:srgbClr val="FF00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115" name="Oval 15"/>
              <p:cNvSpPr>
                <a:spLocks noChangeArrowheads="1"/>
              </p:cNvSpPr>
              <p:nvPr userDrawn="1"/>
            </p:nvSpPr>
            <p:spPr bwMode="auto">
              <a:xfrm>
                <a:off x="1921" y="618"/>
                <a:ext cx="46"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16" name="Oval 16"/>
              <p:cNvSpPr>
                <a:spLocks noChangeArrowheads="1"/>
              </p:cNvSpPr>
              <p:nvPr userDrawn="1"/>
            </p:nvSpPr>
            <p:spPr bwMode="auto">
              <a:xfrm>
                <a:off x="1875" y="525"/>
                <a:ext cx="46"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17" name="Oval 17"/>
              <p:cNvSpPr>
                <a:spLocks noChangeArrowheads="1"/>
              </p:cNvSpPr>
              <p:nvPr userDrawn="1"/>
            </p:nvSpPr>
            <p:spPr bwMode="auto">
              <a:xfrm>
                <a:off x="1967" y="524"/>
                <a:ext cx="46"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111" name="Oval 18"/>
            <p:cNvSpPr>
              <a:spLocks noChangeArrowheads="1"/>
            </p:cNvSpPr>
            <p:nvPr userDrawn="1"/>
          </p:nvSpPr>
          <p:spPr bwMode="auto">
            <a:xfrm flipH="1">
              <a:off x="340" y="3653"/>
              <a:ext cx="22"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12" name="Oval 19"/>
            <p:cNvSpPr>
              <a:spLocks noChangeArrowheads="1"/>
            </p:cNvSpPr>
            <p:nvPr userDrawn="1"/>
          </p:nvSpPr>
          <p:spPr bwMode="auto">
            <a:xfrm flipH="1">
              <a:off x="293" y="3698"/>
              <a:ext cx="25"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44" name="Group 20"/>
          <p:cNvGrpSpPr>
            <a:grpSpLocks/>
          </p:cNvGrpSpPr>
          <p:nvPr/>
        </p:nvGrpSpPr>
        <p:grpSpPr bwMode="auto">
          <a:xfrm rot="-3328072">
            <a:off x="4307682" y="6392069"/>
            <a:ext cx="412750" cy="414337"/>
            <a:chOff x="295" y="3385"/>
            <a:chExt cx="408" cy="340"/>
          </a:xfrm>
        </p:grpSpPr>
        <p:grpSp>
          <p:nvGrpSpPr>
            <p:cNvPr id="1098" name="Group 21"/>
            <p:cNvGrpSpPr>
              <a:grpSpLocks/>
            </p:cNvGrpSpPr>
            <p:nvPr userDrawn="1"/>
          </p:nvGrpSpPr>
          <p:grpSpPr bwMode="auto">
            <a:xfrm rot="2362656">
              <a:off x="295" y="3385"/>
              <a:ext cx="408" cy="273"/>
              <a:chOff x="1701" y="527"/>
              <a:chExt cx="498" cy="273"/>
            </a:xfrm>
          </p:grpSpPr>
          <p:grpSp>
            <p:nvGrpSpPr>
              <p:cNvPr id="1101" name="Group 22"/>
              <p:cNvGrpSpPr>
                <a:grpSpLocks/>
              </p:cNvGrpSpPr>
              <p:nvPr userDrawn="1"/>
            </p:nvGrpSpPr>
            <p:grpSpPr bwMode="auto">
              <a:xfrm rot="228844">
                <a:off x="1927" y="618"/>
                <a:ext cx="272" cy="90"/>
                <a:chOff x="1927" y="527"/>
                <a:chExt cx="272" cy="90"/>
              </a:xfrm>
            </p:grpSpPr>
            <p:sp>
              <p:nvSpPr>
                <p:cNvPr id="1108" name="Oval 23"/>
                <p:cNvSpPr>
                  <a:spLocks noChangeArrowheads="1"/>
                </p:cNvSpPr>
                <p:nvPr userDrawn="1"/>
              </p:nvSpPr>
              <p:spPr bwMode="auto">
                <a:xfrm rot="187092">
                  <a:off x="1921" y="565"/>
                  <a:ext cx="272" cy="43"/>
                </a:xfrm>
                <a:prstGeom prst="ellipse">
                  <a:avLst/>
                </a:prstGeom>
                <a:solidFill>
                  <a:srgbClr val="FF00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2" name="Oval 24"/>
                <p:cNvSpPr>
                  <a:spLocks noChangeArrowheads="1"/>
                </p:cNvSpPr>
                <p:nvPr userDrawn="1"/>
              </p:nvSpPr>
              <p:spPr bwMode="auto">
                <a:xfrm rot="10143706">
                  <a:off x="1919" y="520"/>
                  <a:ext cx="272" cy="47"/>
                </a:xfrm>
                <a:prstGeom prst="ellipse">
                  <a:avLst/>
                </a:prstGeom>
                <a:solidFill>
                  <a:srgbClr val="FF99CC">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102" name="Group 25"/>
              <p:cNvGrpSpPr>
                <a:grpSpLocks/>
              </p:cNvGrpSpPr>
              <p:nvPr userDrawn="1"/>
            </p:nvGrpSpPr>
            <p:grpSpPr bwMode="auto">
              <a:xfrm rot="10800000">
                <a:off x="1701" y="618"/>
                <a:ext cx="272" cy="90"/>
                <a:chOff x="1927" y="527"/>
                <a:chExt cx="272" cy="90"/>
              </a:xfrm>
            </p:grpSpPr>
            <p:sp>
              <p:nvSpPr>
                <p:cNvPr id="1106" name="Oval 26"/>
                <p:cNvSpPr>
                  <a:spLocks noChangeArrowheads="1"/>
                </p:cNvSpPr>
                <p:nvPr userDrawn="1"/>
              </p:nvSpPr>
              <p:spPr bwMode="auto">
                <a:xfrm rot="187092">
                  <a:off x="1931" y="576"/>
                  <a:ext cx="272" cy="44"/>
                </a:xfrm>
                <a:prstGeom prst="ellipse">
                  <a:avLst/>
                </a:prstGeom>
                <a:solidFill>
                  <a:srgbClr val="FF99CC">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07" name="Oval 27"/>
                <p:cNvSpPr>
                  <a:spLocks noChangeArrowheads="1"/>
                </p:cNvSpPr>
                <p:nvPr userDrawn="1"/>
              </p:nvSpPr>
              <p:spPr bwMode="auto">
                <a:xfrm rot="10143706">
                  <a:off x="1930" y="535"/>
                  <a:ext cx="272" cy="46"/>
                </a:xfrm>
                <a:prstGeom prst="ellipse">
                  <a:avLst/>
                </a:prstGeom>
                <a:solidFill>
                  <a:srgbClr val="FF00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103" name="Oval 28"/>
              <p:cNvSpPr>
                <a:spLocks noChangeArrowheads="1"/>
              </p:cNvSpPr>
              <p:nvPr userDrawn="1"/>
            </p:nvSpPr>
            <p:spPr bwMode="auto">
              <a:xfrm>
                <a:off x="1924" y="612"/>
                <a:ext cx="46"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04" name="Oval 29"/>
              <p:cNvSpPr>
                <a:spLocks noChangeArrowheads="1"/>
              </p:cNvSpPr>
              <p:nvPr userDrawn="1"/>
            </p:nvSpPr>
            <p:spPr bwMode="auto">
              <a:xfrm>
                <a:off x="1877" y="522"/>
                <a:ext cx="46"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05" name="Oval 30"/>
              <p:cNvSpPr>
                <a:spLocks noChangeArrowheads="1"/>
              </p:cNvSpPr>
              <p:nvPr userDrawn="1"/>
            </p:nvSpPr>
            <p:spPr bwMode="auto">
              <a:xfrm>
                <a:off x="1967" y="520"/>
                <a:ext cx="50"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99" name="Oval 31"/>
            <p:cNvSpPr>
              <a:spLocks noChangeArrowheads="1"/>
            </p:cNvSpPr>
            <p:nvPr userDrawn="1"/>
          </p:nvSpPr>
          <p:spPr bwMode="auto">
            <a:xfrm flipH="1">
              <a:off x="341" y="3653"/>
              <a:ext cx="22"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100" name="Oval 32"/>
            <p:cNvSpPr>
              <a:spLocks noChangeArrowheads="1"/>
            </p:cNvSpPr>
            <p:nvPr userDrawn="1"/>
          </p:nvSpPr>
          <p:spPr bwMode="auto">
            <a:xfrm flipH="1">
              <a:off x="296" y="3698"/>
              <a:ext cx="25"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33" name="Group 33"/>
          <p:cNvGrpSpPr>
            <a:grpSpLocks/>
          </p:cNvGrpSpPr>
          <p:nvPr/>
        </p:nvGrpSpPr>
        <p:grpSpPr bwMode="auto">
          <a:xfrm rot="-708557">
            <a:off x="2051050" y="6623050"/>
            <a:ext cx="503238" cy="468313"/>
            <a:chOff x="295" y="3385"/>
            <a:chExt cx="408" cy="340"/>
          </a:xfrm>
        </p:grpSpPr>
        <p:grpSp>
          <p:nvGrpSpPr>
            <p:cNvPr id="1086" name="Group 34"/>
            <p:cNvGrpSpPr>
              <a:grpSpLocks/>
            </p:cNvGrpSpPr>
            <p:nvPr userDrawn="1"/>
          </p:nvGrpSpPr>
          <p:grpSpPr bwMode="auto">
            <a:xfrm rot="2362656">
              <a:off x="295" y="3385"/>
              <a:ext cx="408" cy="273"/>
              <a:chOff x="1701" y="527"/>
              <a:chExt cx="498" cy="273"/>
            </a:xfrm>
          </p:grpSpPr>
          <p:grpSp>
            <p:nvGrpSpPr>
              <p:cNvPr id="1089" name="Group 35"/>
              <p:cNvGrpSpPr>
                <a:grpSpLocks/>
              </p:cNvGrpSpPr>
              <p:nvPr userDrawn="1"/>
            </p:nvGrpSpPr>
            <p:grpSpPr bwMode="auto">
              <a:xfrm rot="228844">
                <a:off x="1927" y="618"/>
                <a:ext cx="272" cy="90"/>
                <a:chOff x="1927" y="527"/>
                <a:chExt cx="272" cy="90"/>
              </a:xfrm>
            </p:grpSpPr>
            <p:sp>
              <p:nvSpPr>
                <p:cNvPr id="1096" name="Oval 36"/>
                <p:cNvSpPr>
                  <a:spLocks noChangeArrowheads="1"/>
                </p:cNvSpPr>
                <p:nvPr userDrawn="1"/>
              </p:nvSpPr>
              <p:spPr bwMode="auto">
                <a:xfrm rot="187092">
                  <a:off x="1920" y="567"/>
                  <a:ext cx="272" cy="45"/>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97" name="Oval 37"/>
                <p:cNvSpPr>
                  <a:spLocks noChangeArrowheads="1"/>
                </p:cNvSpPr>
                <p:nvPr userDrawn="1"/>
              </p:nvSpPr>
              <p:spPr bwMode="auto">
                <a:xfrm rot="10143706">
                  <a:off x="1918" y="523"/>
                  <a:ext cx="272" cy="4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90" name="Group 38"/>
              <p:cNvGrpSpPr>
                <a:grpSpLocks/>
              </p:cNvGrpSpPr>
              <p:nvPr userDrawn="1"/>
            </p:nvGrpSpPr>
            <p:grpSpPr bwMode="auto">
              <a:xfrm rot="10800000">
                <a:off x="1701" y="618"/>
                <a:ext cx="272" cy="90"/>
                <a:chOff x="1927" y="527"/>
                <a:chExt cx="272" cy="90"/>
              </a:xfrm>
            </p:grpSpPr>
            <p:sp>
              <p:nvSpPr>
                <p:cNvPr id="1094" name="Oval 39"/>
                <p:cNvSpPr>
                  <a:spLocks noChangeArrowheads="1"/>
                </p:cNvSpPr>
                <p:nvPr userDrawn="1"/>
              </p:nvSpPr>
              <p:spPr bwMode="auto">
                <a:xfrm rot="187092">
                  <a:off x="1937" y="579"/>
                  <a:ext cx="272" cy="4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95" name="Oval 40"/>
                <p:cNvSpPr>
                  <a:spLocks noChangeArrowheads="1"/>
                </p:cNvSpPr>
                <p:nvPr userDrawn="1"/>
              </p:nvSpPr>
              <p:spPr bwMode="auto">
                <a:xfrm rot="10143706">
                  <a:off x="1937" y="535"/>
                  <a:ext cx="272" cy="45"/>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91" name="Oval 41"/>
              <p:cNvSpPr>
                <a:spLocks noChangeArrowheads="1"/>
              </p:cNvSpPr>
              <p:nvPr userDrawn="1"/>
            </p:nvSpPr>
            <p:spPr bwMode="auto">
              <a:xfrm>
                <a:off x="1924" y="615"/>
                <a:ext cx="46"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92" name="Oval 42"/>
              <p:cNvSpPr>
                <a:spLocks noChangeArrowheads="1"/>
              </p:cNvSpPr>
              <p:nvPr userDrawn="1"/>
            </p:nvSpPr>
            <p:spPr bwMode="auto">
              <a:xfrm>
                <a:off x="1879" y="524"/>
                <a:ext cx="46"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93" name="Oval 43"/>
              <p:cNvSpPr>
                <a:spLocks noChangeArrowheads="1"/>
              </p:cNvSpPr>
              <p:nvPr userDrawn="1"/>
            </p:nvSpPr>
            <p:spPr bwMode="auto">
              <a:xfrm>
                <a:off x="1970" y="524"/>
                <a:ext cx="46"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87" name="Oval 44"/>
            <p:cNvSpPr>
              <a:spLocks noChangeArrowheads="1"/>
            </p:cNvSpPr>
            <p:nvPr userDrawn="1"/>
          </p:nvSpPr>
          <p:spPr bwMode="auto">
            <a:xfrm flipH="1">
              <a:off x="337" y="3654"/>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88" name="Oval 45"/>
            <p:cNvSpPr>
              <a:spLocks noChangeArrowheads="1"/>
            </p:cNvSpPr>
            <p:nvPr userDrawn="1"/>
          </p:nvSpPr>
          <p:spPr bwMode="auto">
            <a:xfrm flipH="1">
              <a:off x="294" y="3699"/>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34" name="Group 46"/>
          <p:cNvGrpSpPr>
            <a:grpSpLocks/>
          </p:cNvGrpSpPr>
          <p:nvPr/>
        </p:nvGrpSpPr>
        <p:grpSpPr bwMode="auto">
          <a:xfrm>
            <a:off x="203200" y="5957888"/>
            <a:ext cx="504825" cy="466725"/>
            <a:chOff x="295" y="3385"/>
            <a:chExt cx="408" cy="340"/>
          </a:xfrm>
        </p:grpSpPr>
        <p:grpSp>
          <p:nvGrpSpPr>
            <p:cNvPr id="1074" name="Group 47"/>
            <p:cNvGrpSpPr>
              <a:grpSpLocks/>
            </p:cNvGrpSpPr>
            <p:nvPr userDrawn="1"/>
          </p:nvGrpSpPr>
          <p:grpSpPr bwMode="auto">
            <a:xfrm rot="2362656">
              <a:off x="295" y="3385"/>
              <a:ext cx="408" cy="273"/>
              <a:chOff x="1701" y="527"/>
              <a:chExt cx="498" cy="273"/>
            </a:xfrm>
          </p:grpSpPr>
          <p:grpSp>
            <p:nvGrpSpPr>
              <p:cNvPr id="1077" name="Group 48"/>
              <p:cNvGrpSpPr>
                <a:grpSpLocks/>
              </p:cNvGrpSpPr>
              <p:nvPr userDrawn="1"/>
            </p:nvGrpSpPr>
            <p:grpSpPr bwMode="auto">
              <a:xfrm rot="228844">
                <a:off x="1927" y="618"/>
                <a:ext cx="272" cy="90"/>
                <a:chOff x="1927" y="527"/>
                <a:chExt cx="272" cy="90"/>
              </a:xfrm>
            </p:grpSpPr>
            <p:sp>
              <p:nvSpPr>
                <p:cNvPr id="1084" name="Oval 49"/>
                <p:cNvSpPr>
                  <a:spLocks noChangeArrowheads="1"/>
                </p:cNvSpPr>
                <p:nvPr userDrawn="1"/>
              </p:nvSpPr>
              <p:spPr bwMode="auto">
                <a:xfrm rot="187092">
                  <a:off x="1914" y="573"/>
                  <a:ext cx="272" cy="43"/>
                </a:xfrm>
                <a:prstGeom prst="ellipse">
                  <a:avLst/>
                </a:prstGeom>
                <a:solidFill>
                  <a:srgbClr val="00CC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85" name="Oval 50"/>
                <p:cNvSpPr>
                  <a:spLocks noChangeArrowheads="1"/>
                </p:cNvSpPr>
                <p:nvPr userDrawn="1"/>
              </p:nvSpPr>
              <p:spPr bwMode="auto">
                <a:xfrm rot="10143706">
                  <a:off x="1918" y="527"/>
                  <a:ext cx="272" cy="45"/>
                </a:xfrm>
                <a:prstGeom prst="ellipse">
                  <a:avLst/>
                </a:prstGeom>
                <a:solidFill>
                  <a:srgbClr val="3366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78" name="Group 51"/>
              <p:cNvGrpSpPr>
                <a:grpSpLocks/>
              </p:cNvGrpSpPr>
              <p:nvPr userDrawn="1"/>
            </p:nvGrpSpPr>
            <p:grpSpPr bwMode="auto">
              <a:xfrm rot="10800000">
                <a:off x="1701" y="618"/>
                <a:ext cx="272" cy="90"/>
                <a:chOff x="1927" y="527"/>
                <a:chExt cx="272" cy="90"/>
              </a:xfrm>
            </p:grpSpPr>
            <p:sp>
              <p:nvSpPr>
                <p:cNvPr id="1082" name="Oval 52"/>
                <p:cNvSpPr>
                  <a:spLocks noChangeArrowheads="1"/>
                </p:cNvSpPr>
                <p:nvPr userDrawn="1"/>
              </p:nvSpPr>
              <p:spPr bwMode="auto">
                <a:xfrm rot="187092">
                  <a:off x="1932" y="572"/>
                  <a:ext cx="272" cy="43"/>
                </a:xfrm>
                <a:prstGeom prst="ellipse">
                  <a:avLst/>
                </a:prstGeom>
                <a:solidFill>
                  <a:srgbClr val="3366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3" name="Oval 53"/>
                <p:cNvSpPr>
                  <a:spLocks noChangeArrowheads="1"/>
                </p:cNvSpPr>
                <p:nvPr userDrawn="1"/>
              </p:nvSpPr>
              <p:spPr bwMode="auto">
                <a:xfrm rot="10143706">
                  <a:off x="1934" y="528"/>
                  <a:ext cx="272" cy="44"/>
                </a:xfrm>
                <a:prstGeom prst="ellipse">
                  <a:avLst/>
                </a:prstGeom>
                <a:solidFill>
                  <a:srgbClr val="00CCFF">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79" name="Oval 54"/>
              <p:cNvSpPr>
                <a:spLocks noChangeArrowheads="1"/>
              </p:cNvSpPr>
              <p:nvPr userDrawn="1"/>
            </p:nvSpPr>
            <p:spPr bwMode="auto">
              <a:xfrm>
                <a:off x="1921" y="619"/>
                <a:ext cx="47"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80" name="Oval 55"/>
              <p:cNvSpPr>
                <a:spLocks noChangeArrowheads="1"/>
              </p:cNvSpPr>
              <p:nvPr userDrawn="1"/>
            </p:nvSpPr>
            <p:spPr bwMode="auto">
              <a:xfrm>
                <a:off x="1878" y="528"/>
                <a:ext cx="44"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81" name="Oval 56"/>
              <p:cNvSpPr>
                <a:spLocks noChangeArrowheads="1"/>
              </p:cNvSpPr>
              <p:nvPr userDrawn="1"/>
            </p:nvSpPr>
            <p:spPr bwMode="auto">
              <a:xfrm>
                <a:off x="1970" y="528"/>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75" name="Oval 57"/>
            <p:cNvSpPr>
              <a:spLocks noChangeArrowheads="1"/>
            </p:cNvSpPr>
            <p:nvPr userDrawn="1"/>
          </p:nvSpPr>
          <p:spPr bwMode="auto">
            <a:xfrm flipH="1">
              <a:off x="340" y="3657"/>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76" name="Oval 58"/>
            <p:cNvSpPr>
              <a:spLocks noChangeArrowheads="1"/>
            </p:cNvSpPr>
            <p:nvPr userDrawn="1"/>
          </p:nvSpPr>
          <p:spPr bwMode="auto">
            <a:xfrm flipH="1">
              <a:off x="295" y="3702"/>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83" name="Group 59"/>
          <p:cNvGrpSpPr>
            <a:grpSpLocks/>
          </p:cNvGrpSpPr>
          <p:nvPr/>
        </p:nvGrpSpPr>
        <p:grpSpPr bwMode="auto">
          <a:xfrm rot="-2197408">
            <a:off x="8196263" y="5815013"/>
            <a:ext cx="511175" cy="322262"/>
            <a:chOff x="295" y="3385"/>
            <a:chExt cx="408" cy="340"/>
          </a:xfrm>
        </p:grpSpPr>
        <p:grpSp>
          <p:nvGrpSpPr>
            <p:cNvPr id="1062" name="Group 60"/>
            <p:cNvGrpSpPr>
              <a:grpSpLocks/>
            </p:cNvGrpSpPr>
            <p:nvPr userDrawn="1"/>
          </p:nvGrpSpPr>
          <p:grpSpPr bwMode="auto">
            <a:xfrm rot="2362656">
              <a:off x="295" y="3385"/>
              <a:ext cx="408" cy="273"/>
              <a:chOff x="1701" y="527"/>
              <a:chExt cx="498" cy="273"/>
            </a:xfrm>
          </p:grpSpPr>
          <p:grpSp>
            <p:nvGrpSpPr>
              <p:cNvPr id="1065" name="Group 61"/>
              <p:cNvGrpSpPr>
                <a:grpSpLocks/>
              </p:cNvGrpSpPr>
              <p:nvPr userDrawn="1"/>
            </p:nvGrpSpPr>
            <p:grpSpPr bwMode="auto">
              <a:xfrm rot="228844">
                <a:off x="1927" y="618"/>
                <a:ext cx="272" cy="90"/>
                <a:chOff x="1927" y="527"/>
                <a:chExt cx="272" cy="90"/>
              </a:xfrm>
            </p:grpSpPr>
            <p:sp>
              <p:nvSpPr>
                <p:cNvPr id="1072" name="Oval 62"/>
                <p:cNvSpPr>
                  <a:spLocks noChangeArrowheads="1"/>
                </p:cNvSpPr>
                <p:nvPr userDrawn="1"/>
              </p:nvSpPr>
              <p:spPr bwMode="auto">
                <a:xfrm rot="187092">
                  <a:off x="1917" y="562"/>
                  <a:ext cx="272" cy="45"/>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73" name="Oval 63"/>
                <p:cNvSpPr>
                  <a:spLocks noChangeArrowheads="1"/>
                </p:cNvSpPr>
                <p:nvPr userDrawn="1"/>
              </p:nvSpPr>
              <p:spPr bwMode="auto">
                <a:xfrm rot="10143706">
                  <a:off x="1917" y="517"/>
                  <a:ext cx="272" cy="4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66" name="Group 64"/>
              <p:cNvGrpSpPr>
                <a:grpSpLocks/>
              </p:cNvGrpSpPr>
              <p:nvPr userDrawn="1"/>
            </p:nvGrpSpPr>
            <p:grpSpPr bwMode="auto">
              <a:xfrm rot="10800000">
                <a:off x="1701" y="618"/>
                <a:ext cx="272" cy="90"/>
                <a:chOff x="1927" y="527"/>
                <a:chExt cx="272" cy="90"/>
              </a:xfrm>
            </p:grpSpPr>
            <p:sp>
              <p:nvSpPr>
                <p:cNvPr id="1070" name="Oval 65"/>
                <p:cNvSpPr>
                  <a:spLocks noChangeArrowheads="1"/>
                </p:cNvSpPr>
                <p:nvPr userDrawn="1"/>
              </p:nvSpPr>
              <p:spPr bwMode="auto">
                <a:xfrm rot="187092">
                  <a:off x="1932" y="586"/>
                  <a:ext cx="272" cy="4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71" name="Oval 66"/>
                <p:cNvSpPr>
                  <a:spLocks noChangeArrowheads="1"/>
                </p:cNvSpPr>
                <p:nvPr userDrawn="1"/>
              </p:nvSpPr>
              <p:spPr bwMode="auto">
                <a:xfrm rot="10143706">
                  <a:off x="1931" y="544"/>
                  <a:ext cx="272" cy="45"/>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67" name="Oval 67"/>
              <p:cNvSpPr>
                <a:spLocks noChangeArrowheads="1"/>
              </p:cNvSpPr>
              <p:nvPr userDrawn="1"/>
            </p:nvSpPr>
            <p:spPr bwMode="auto">
              <a:xfrm>
                <a:off x="1922" y="608"/>
                <a:ext cx="46" cy="183"/>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68" name="Oval 68"/>
              <p:cNvSpPr>
                <a:spLocks noChangeArrowheads="1"/>
              </p:cNvSpPr>
              <p:nvPr userDrawn="1"/>
            </p:nvSpPr>
            <p:spPr bwMode="auto">
              <a:xfrm>
                <a:off x="1879" y="518"/>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69" name="Oval 69"/>
              <p:cNvSpPr>
                <a:spLocks noChangeArrowheads="1"/>
              </p:cNvSpPr>
              <p:nvPr userDrawn="1"/>
            </p:nvSpPr>
            <p:spPr bwMode="auto">
              <a:xfrm>
                <a:off x="1972" y="521"/>
                <a:ext cx="45" cy="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63" name="Oval 70"/>
            <p:cNvSpPr>
              <a:spLocks noChangeArrowheads="1"/>
            </p:cNvSpPr>
            <p:nvPr userDrawn="1"/>
          </p:nvSpPr>
          <p:spPr bwMode="auto">
            <a:xfrm flipH="1">
              <a:off x="340" y="3654"/>
              <a:ext cx="23"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64" name="Oval 71"/>
            <p:cNvSpPr>
              <a:spLocks noChangeArrowheads="1"/>
            </p:cNvSpPr>
            <p:nvPr userDrawn="1"/>
          </p:nvSpPr>
          <p:spPr bwMode="auto">
            <a:xfrm flipH="1">
              <a:off x="295" y="3701"/>
              <a:ext cx="23" cy="2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36" name="Group 72"/>
          <p:cNvGrpSpPr>
            <a:grpSpLocks/>
          </p:cNvGrpSpPr>
          <p:nvPr/>
        </p:nvGrpSpPr>
        <p:grpSpPr bwMode="auto">
          <a:xfrm>
            <a:off x="6180138" y="6391275"/>
            <a:ext cx="576262" cy="466725"/>
            <a:chOff x="295" y="3385"/>
            <a:chExt cx="408" cy="340"/>
          </a:xfrm>
        </p:grpSpPr>
        <p:grpSp>
          <p:nvGrpSpPr>
            <p:cNvPr id="1050" name="Group 73"/>
            <p:cNvGrpSpPr>
              <a:grpSpLocks/>
            </p:cNvGrpSpPr>
            <p:nvPr userDrawn="1"/>
          </p:nvGrpSpPr>
          <p:grpSpPr bwMode="auto">
            <a:xfrm rot="2362656">
              <a:off x="295" y="3385"/>
              <a:ext cx="408" cy="273"/>
              <a:chOff x="1701" y="527"/>
              <a:chExt cx="498" cy="273"/>
            </a:xfrm>
          </p:grpSpPr>
          <p:grpSp>
            <p:nvGrpSpPr>
              <p:cNvPr id="1053" name="Group 74"/>
              <p:cNvGrpSpPr>
                <a:grpSpLocks/>
              </p:cNvGrpSpPr>
              <p:nvPr userDrawn="1"/>
            </p:nvGrpSpPr>
            <p:grpSpPr bwMode="auto">
              <a:xfrm rot="228844">
                <a:off x="1927" y="618"/>
                <a:ext cx="272" cy="90"/>
                <a:chOff x="1927" y="527"/>
                <a:chExt cx="272" cy="90"/>
              </a:xfrm>
            </p:grpSpPr>
            <p:sp>
              <p:nvSpPr>
                <p:cNvPr id="1060" name="Oval 75"/>
                <p:cNvSpPr>
                  <a:spLocks noChangeArrowheads="1"/>
                </p:cNvSpPr>
                <p:nvPr userDrawn="1"/>
              </p:nvSpPr>
              <p:spPr bwMode="auto">
                <a:xfrm rot="187092">
                  <a:off x="1923" y="573"/>
                  <a:ext cx="272" cy="43"/>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61" name="Oval 76"/>
                <p:cNvSpPr>
                  <a:spLocks noChangeArrowheads="1"/>
                </p:cNvSpPr>
                <p:nvPr userDrawn="1"/>
              </p:nvSpPr>
              <p:spPr bwMode="auto">
                <a:xfrm rot="10143706">
                  <a:off x="1922" y="527"/>
                  <a:ext cx="272" cy="45"/>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54" name="Group 77"/>
              <p:cNvGrpSpPr>
                <a:grpSpLocks/>
              </p:cNvGrpSpPr>
              <p:nvPr userDrawn="1"/>
            </p:nvGrpSpPr>
            <p:grpSpPr bwMode="auto">
              <a:xfrm rot="10800000">
                <a:off x="1701" y="618"/>
                <a:ext cx="272" cy="90"/>
                <a:chOff x="1927" y="527"/>
                <a:chExt cx="272" cy="90"/>
              </a:xfrm>
            </p:grpSpPr>
            <p:sp>
              <p:nvSpPr>
                <p:cNvPr id="1058" name="Oval 78"/>
                <p:cNvSpPr>
                  <a:spLocks noChangeArrowheads="1"/>
                </p:cNvSpPr>
                <p:nvPr userDrawn="1"/>
              </p:nvSpPr>
              <p:spPr bwMode="auto">
                <a:xfrm rot="187092">
                  <a:off x="1934" y="572"/>
                  <a:ext cx="272" cy="43"/>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59" name="Oval 79"/>
                <p:cNvSpPr>
                  <a:spLocks noChangeArrowheads="1"/>
                </p:cNvSpPr>
                <p:nvPr userDrawn="1"/>
              </p:nvSpPr>
              <p:spPr bwMode="auto">
                <a:xfrm rot="10143706">
                  <a:off x="1938" y="528"/>
                  <a:ext cx="272" cy="44"/>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55" name="Oval 80"/>
              <p:cNvSpPr>
                <a:spLocks noChangeArrowheads="1"/>
              </p:cNvSpPr>
              <p:nvPr userDrawn="1"/>
            </p:nvSpPr>
            <p:spPr bwMode="auto">
              <a:xfrm>
                <a:off x="1924" y="618"/>
                <a:ext cx="44"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56" name="Oval 81"/>
              <p:cNvSpPr>
                <a:spLocks noChangeArrowheads="1"/>
              </p:cNvSpPr>
              <p:nvPr userDrawn="1"/>
            </p:nvSpPr>
            <p:spPr bwMode="auto">
              <a:xfrm>
                <a:off x="1879" y="527"/>
                <a:ext cx="45"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57" name="Oval 82"/>
              <p:cNvSpPr>
                <a:spLocks noChangeArrowheads="1"/>
              </p:cNvSpPr>
              <p:nvPr userDrawn="1"/>
            </p:nvSpPr>
            <p:spPr bwMode="auto">
              <a:xfrm>
                <a:off x="1970" y="526"/>
                <a:ext cx="44"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51" name="Oval 83"/>
            <p:cNvSpPr>
              <a:spLocks noChangeArrowheads="1"/>
            </p:cNvSpPr>
            <p:nvPr userDrawn="1"/>
          </p:nvSpPr>
          <p:spPr bwMode="auto">
            <a:xfrm flipH="1">
              <a:off x="340" y="3657"/>
              <a:ext cx="24"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52" name="Oval 84"/>
            <p:cNvSpPr>
              <a:spLocks noChangeArrowheads="1"/>
            </p:cNvSpPr>
            <p:nvPr userDrawn="1"/>
          </p:nvSpPr>
          <p:spPr bwMode="auto">
            <a:xfrm flipH="1">
              <a:off x="295" y="3702"/>
              <a:ext cx="22"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109" name="Group 85"/>
          <p:cNvGrpSpPr>
            <a:grpSpLocks/>
          </p:cNvGrpSpPr>
          <p:nvPr/>
        </p:nvGrpSpPr>
        <p:grpSpPr bwMode="auto">
          <a:xfrm rot="-4249260">
            <a:off x="8459788" y="1341438"/>
            <a:ext cx="503237" cy="503237"/>
            <a:chOff x="295" y="3385"/>
            <a:chExt cx="408" cy="340"/>
          </a:xfrm>
        </p:grpSpPr>
        <p:grpSp>
          <p:nvGrpSpPr>
            <p:cNvPr id="1038" name="Group 86"/>
            <p:cNvGrpSpPr>
              <a:grpSpLocks/>
            </p:cNvGrpSpPr>
            <p:nvPr userDrawn="1"/>
          </p:nvGrpSpPr>
          <p:grpSpPr bwMode="auto">
            <a:xfrm rot="2362656">
              <a:off x="295" y="3385"/>
              <a:ext cx="408" cy="273"/>
              <a:chOff x="1701" y="527"/>
              <a:chExt cx="498" cy="273"/>
            </a:xfrm>
          </p:grpSpPr>
          <p:grpSp>
            <p:nvGrpSpPr>
              <p:cNvPr id="1041" name="Group 87"/>
              <p:cNvGrpSpPr>
                <a:grpSpLocks/>
              </p:cNvGrpSpPr>
              <p:nvPr userDrawn="1"/>
            </p:nvGrpSpPr>
            <p:grpSpPr bwMode="auto">
              <a:xfrm rot="228844">
                <a:off x="1927" y="618"/>
                <a:ext cx="272" cy="90"/>
                <a:chOff x="1927" y="527"/>
                <a:chExt cx="272" cy="90"/>
              </a:xfrm>
            </p:grpSpPr>
            <p:sp>
              <p:nvSpPr>
                <p:cNvPr id="1048" name="Oval 88"/>
                <p:cNvSpPr>
                  <a:spLocks noChangeArrowheads="1"/>
                </p:cNvSpPr>
                <p:nvPr userDrawn="1"/>
              </p:nvSpPr>
              <p:spPr bwMode="auto">
                <a:xfrm rot="187092">
                  <a:off x="1923" y="563"/>
                  <a:ext cx="272" cy="45"/>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49" name="Oval 89"/>
                <p:cNvSpPr>
                  <a:spLocks noChangeArrowheads="1"/>
                </p:cNvSpPr>
                <p:nvPr userDrawn="1"/>
              </p:nvSpPr>
              <p:spPr bwMode="auto">
                <a:xfrm rot="10143706">
                  <a:off x="1920" y="518"/>
                  <a:ext cx="272" cy="45"/>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grpSp>
            <p:nvGrpSpPr>
              <p:cNvPr id="1042" name="Group 90"/>
              <p:cNvGrpSpPr>
                <a:grpSpLocks/>
              </p:cNvGrpSpPr>
              <p:nvPr userDrawn="1"/>
            </p:nvGrpSpPr>
            <p:grpSpPr bwMode="auto">
              <a:xfrm rot="10800000">
                <a:off x="1701" y="618"/>
                <a:ext cx="272" cy="90"/>
                <a:chOff x="1927" y="527"/>
                <a:chExt cx="272" cy="90"/>
              </a:xfrm>
            </p:grpSpPr>
            <p:sp>
              <p:nvSpPr>
                <p:cNvPr id="1046" name="Oval 91"/>
                <p:cNvSpPr>
                  <a:spLocks noChangeArrowheads="1"/>
                </p:cNvSpPr>
                <p:nvPr userDrawn="1"/>
              </p:nvSpPr>
              <p:spPr bwMode="auto">
                <a:xfrm rot="187092">
                  <a:off x="1928" y="579"/>
                  <a:ext cx="272" cy="45"/>
                </a:xfrm>
                <a:prstGeom prst="ellipse">
                  <a:avLst/>
                </a:prstGeom>
                <a:solidFill>
                  <a:srgbClr val="FF9933">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47" name="Oval 92"/>
                <p:cNvSpPr>
                  <a:spLocks noChangeArrowheads="1"/>
                </p:cNvSpPr>
                <p:nvPr userDrawn="1"/>
              </p:nvSpPr>
              <p:spPr bwMode="auto">
                <a:xfrm rot="10143706">
                  <a:off x="1930" y="536"/>
                  <a:ext cx="272" cy="45"/>
                </a:xfrm>
                <a:prstGeom prst="ellipse">
                  <a:avLst/>
                </a:prstGeom>
                <a:solidFill>
                  <a:srgbClr val="FF6600">
                    <a:alpha val="7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43" name="Oval 93"/>
              <p:cNvSpPr>
                <a:spLocks noChangeArrowheads="1"/>
              </p:cNvSpPr>
              <p:nvPr userDrawn="1"/>
            </p:nvSpPr>
            <p:spPr bwMode="auto">
              <a:xfrm>
                <a:off x="1925" y="611"/>
                <a:ext cx="47" cy="182"/>
              </a:xfrm>
              <a:prstGeom prst="ellipse">
                <a:avLst/>
              </a:pr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 name="Oval 94"/>
              <p:cNvSpPr>
                <a:spLocks noChangeArrowheads="1"/>
              </p:cNvSpPr>
              <p:nvPr userDrawn="1"/>
            </p:nvSpPr>
            <p:spPr bwMode="auto">
              <a:xfrm>
                <a:off x="1881" y="520"/>
                <a:ext cx="46"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45" name="Oval 95"/>
              <p:cNvSpPr>
                <a:spLocks noChangeArrowheads="1"/>
              </p:cNvSpPr>
              <p:nvPr userDrawn="1"/>
            </p:nvSpPr>
            <p:spPr bwMode="auto">
              <a:xfrm>
                <a:off x="1972" y="521"/>
                <a:ext cx="46" cy="4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
          <p:nvSpPr>
            <p:cNvPr id="1039" name="Oval 96"/>
            <p:cNvSpPr>
              <a:spLocks noChangeArrowheads="1"/>
            </p:cNvSpPr>
            <p:nvPr userDrawn="1"/>
          </p:nvSpPr>
          <p:spPr bwMode="auto">
            <a:xfrm flipH="1">
              <a:off x="336" y="3657"/>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1040" name="Oval 97"/>
            <p:cNvSpPr>
              <a:spLocks noChangeArrowheads="1"/>
            </p:cNvSpPr>
            <p:nvPr userDrawn="1"/>
          </p:nvSpPr>
          <p:spPr bwMode="auto">
            <a:xfrm flipH="1">
              <a:off x="291" y="3702"/>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gr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1044"/>
                                        </p:tgtEl>
                                      </p:cBhvr>
                                    </p:animEffect>
                                    <p:animScale>
                                      <p:cBhvr>
                                        <p:cTn id="7" dur="500" autoRev="1" fill="hold"/>
                                        <p:tgtEl>
                                          <p:spTgt spid="1044"/>
                                        </p:tgtEl>
                                      </p:cBhvr>
                                      <p:by x="105000" y="105000"/>
                                    </p:animScale>
                                  </p:childTnLst>
                                </p:cTn>
                              </p:par>
                              <p:par>
                                <p:cTn id="8" presetID="26" presetClass="emph" presetSubtype="0" repeatCount="indefinite" fill="hold" nodeType="withEffect">
                                  <p:stCondLst>
                                    <p:cond delay="0"/>
                                  </p:stCondLst>
                                  <p:childTnLst>
                                    <p:animEffect transition="out" filter="fade">
                                      <p:cBhvr>
                                        <p:cTn id="9" dur="3000" tmFilter="0, 0; .2, .5; .8, .5; 1, 0"/>
                                        <p:tgtEl>
                                          <p:spTgt spid="1083"/>
                                        </p:tgtEl>
                                      </p:cBhvr>
                                    </p:animEffect>
                                    <p:animScale>
                                      <p:cBhvr>
                                        <p:cTn id="10" dur="1500" autoRev="1" fill="hold"/>
                                        <p:tgtEl>
                                          <p:spTgt spid="1083"/>
                                        </p:tgtEl>
                                      </p:cBhvr>
                                      <p:by x="105000" y="105000"/>
                                    </p:animScale>
                                  </p:childTnLst>
                                </p:cTn>
                              </p:par>
                              <p:par>
                                <p:cTn id="11" presetID="26" presetClass="emph" presetSubtype="0" repeatCount="indefinite" fill="hold" nodeType="withEffect">
                                  <p:stCondLst>
                                    <p:cond delay="0"/>
                                  </p:stCondLst>
                                  <p:childTnLst>
                                    <p:animEffect transition="out" filter="fade">
                                      <p:cBhvr>
                                        <p:cTn id="12" dur="3000" tmFilter="0, 0; .2, .5; .8, .5; 1, 0"/>
                                        <p:tgtEl>
                                          <p:spTgt spid="1109"/>
                                        </p:tgtEl>
                                      </p:cBhvr>
                                    </p:animEffect>
                                    <p:animScale>
                                      <p:cBhvr>
                                        <p:cTn id="13" dur="1500" autoRev="1" fill="hold"/>
                                        <p:tgtEl>
                                          <p:spTgt spid="110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rgbClr val="FF0066"/>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rgbClr val="FF0066"/>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thdl.ntu.edu.tw/THDL/RetrieveDocs.php" TargetMode="External"/><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hyperlink" Target="http://goodeatss.wordpress.com/2010/12/30/%E5%86%AC%E8%97%8F%E7%9A%84%E5%91%B3%E9%81%93/" TargetMode="External"/><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leafphoto.pixnet.net/blog/post/95599748-%5B%E5%8F%B0%E5%8C%97%5D%5B%E5%8F%B0%5D%E7%94%A8%E6%96%99%E5%AF%A6%E5%9C%A8%E7%9A%84%E6%B5%B7%E9%AE%AE%E5%8F%B0%E8%8F%9C%E3%80%82%E4%BE%86%E4%BE%86%E6%B4%BB%E6%B5%B7%E7%94%A2" TargetMode="External"/><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euphocafe.com/" TargetMode="External"/><Relationship Id="rId13" Type="http://schemas.openxmlformats.org/officeDocument/2006/relationships/hyperlink" Target="http://bettydodo.pixnet.net/blog/post/23121030-%E3%80%90%E9%AB%98%E9%9B%84%E7%BE%8E%E9%A3%9F%E3%80%91%E5%A4%9A%E7%B4%8D%E7%9F%B3%E6%9D%BF%E5%8E%9F%E4%BD%8F%E6%B0%91%E6%96%99%E7%90%86" TargetMode="External"/><Relationship Id="rId3" Type="http://schemas.openxmlformats.org/officeDocument/2006/relationships/hyperlink" Target="http://mujo.pixnet.net/blog/post/40712338-%E3%80%90%E5%81%A5%E5%BA%B7%E9%A4%8A%E7%94%9F%E9%A3%B2%E9%A3%9F%E2%80%94%E4%B8%8A%E7%8F%AD%E6%97%8F%E9%A3%9F%E8%AD%9C%E3%80%91%E8%8F%9C%E8%84%AF%E8%9B%8B--%E5%85%AC%E9%96%8B" TargetMode="External"/><Relationship Id="rId7" Type="http://schemas.openxmlformats.org/officeDocument/2006/relationships/hyperlink" Target="http://tw.tranews.com/" TargetMode="External"/><Relationship Id="rId12" Type="http://schemas.openxmlformats.org/officeDocument/2006/relationships/hyperlink" Target="http://askayeh.pixnet.net/blog" TargetMode="External"/><Relationship Id="rId17" Type="http://schemas.openxmlformats.org/officeDocument/2006/relationships/hyperlink" Target="https://db1n.th.gov.tw/~textdb/sotokufu/rpt.php" TargetMode="External"/><Relationship Id="rId2" Type="http://schemas.openxmlformats.org/officeDocument/2006/relationships/hyperlink" Target="http://www.cna.com.tw/Magazine/10-4/201302280002-1.aspx" TargetMode="External"/><Relationship Id="rId16" Type="http://schemas.openxmlformats.org/officeDocument/2006/relationships/hyperlink" Target="http://nrch.cca.gov.tw/" TargetMode="External"/><Relationship Id="rId1" Type="http://schemas.openxmlformats.org/officeDocument/2006/relationships/slideLayout" Target="../slideLayouts/slideLayout2.xml"/><Relationship Id="rId6" Type="http://schemas.openxmlformats.org/officeDocument/2006/relationships/hyperlink" Target="http://icook.tw/recipes/20307" TargetMode="External"/><Relationship Id="rId11" Type="http://schemas.openxmlformats.org/officeDocument/2006/relationships/hyperlink" Target="http://www.ipeen.com.tw/comment/264317" TargetMode="External"/><Relationship Id="rId5" Type="http://schemas.openxmlformats.org/officeDocument/2006/relationships/hyperlink" Target="http://ha-food.tw.tranews.com/" TargetMode="External"/><Relationship Id="rId15" Type="http://schemas.openxmlformats.org/officeDocument/2006/relationships/hyperlink" Target="http://taiwanpedia.culture.tw/web/index" TargetMode="External"/><Relationship Id="rId10" Type="http://schemas.openxmlformats.org/officeDocument/2006/relationships/hyperlink" Target="http://cookma.pixnet.net/blog/post/96794699-%E8%8A%A5%E6%9C%AB%E9%AD%B7%E9%AD%9A" TargetMode="External"/><Relationship Id="rId4" Type="http://schemas.openxmlformats.org/officeDocument/2006/relationships/hyperlink" Target="http://www.nipic.com/show/1/55/4496169kf91b965c.html" TargetMode="External"/><Relationship Id="rId9" Type="http://schemas.openxmlformats.org/officeDocument/2006/relationships/hyperlink" Target="http://blog.udn.com/vincent1070/3636329" TargetMode="External"/><Relationship Id="rId14" Type="http://schemas.openxmlformats.org/officeDocument/2006/relationships/hyperlink" Target="http://www.sight-native.taipei.gov.tw/mp.asp?mp=cb01"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989138"/>
            <a:ext cx="7772400" cy="1470025"/>
          </a:xfrm>
        </p:spPr>
        <p:txBody>
          <a:bodyPr/>
          <a:lstStyle/>
          <a:p>
            <a:pPr eaLnBrk="1" hangingPunct="1"/>
            <a:r>
              <a:rPr lang="zh-TW" altLang="en-US" sz="8000" b="1" smtClean="0">
                <a:ea typeface="標楷體" panose="03000509000000000000" pitchFamily="65" charset="-120"/>
              </a:rPr>
              <a:t>傳統文化的展現</a:t>
            </a:r>
          </a:p>
        </p:txBody>
      </p:sp>
      <p:sp>
        <p:nvSpPr>
          <p:cNvPr id="19459" name="Rectangle 3"/>
          <p:cNvSpPr>
            <a:spLocks noGrp="1" noChangeArrowheads="1"/>
          </p:cNvSpPr>
          <p:nvPr>
            <p:ph type="subTitle" idx="1"/>
          </p:nvPr>
        </p:nvSpPr>
        <p:spPr>
          <a:xfrm>
            <a:off x="2771775" y="3886200"/>
            <a:ext cx="5000625" cy="1752600"/>
          </a:xfrm>
        </p:spPr>
        <p:txBody>
          <a:bodyPr/>
          <a:lstStyle/>
          <a:p>
            <a:pPr algn="l" eaLnBrk="1" hangingPunct="1"/>
            <a:r>
              <a:rPr lang="en-US" altLang="zh-TW" b="1" smtClean="0">
                <a:ea typeface="標楷體" panose="03000509000000000000" pitchFamily="65" charset="-120"/>
              </a:rPr>
              <a:t>◎</a:t>
            </a:r>
            <a:r>
              <a:rPr lang="zh-TW" altLang="en-US" b="1" smtClean="0">
                <a:ea typeface="標楷體" panose="03000509000000000000" pitchFamily="65" charset="-120"/>
              </a:rPr>
              <a:t>臺灣人民的宗教信仰</a:t>
            </a:r>
          </a:p>
          <a:p>
            <a:pPr algn="l" eaLnBrk="1" hangingPunct="1"/>
            <a:r>
              <a:rPr lang="zh-TW" altLang="en-US" b="1" smtClean="0">
                <a:ea typeface="標楷體" panose="03000509000000000000" pitchFamily="65" charset="-120"/>
              </a:rPr>
              <a:t>◎民以食為天～常民美食</a:t>
            </a:r>
          </a:p>
          <a:p>
            <a:pPr algn="l" eaLnBrk="1" hangingPunct="1"/>
            <a:r>
              <a:rPr lang="zh-TW" altLang="en-US" b="1" smtClean="0">
                <a:ea typeface="標楷體" panose="03000509000000000000" pitchFamily="65" charset="-120"/>
              </a:rPr>
              <a:t>◎生命禮俗</a:t>
            </a:r>
          </a:p>
        </p:txBody>
      </p:sp>
      <p:sp>
        <p:nvSpPr>
          <p:cNvPr id="4100" name="Text Box 4"/>
          <p:cNvSpPr txBox="1">
            <a:spLocks noChangeArrowheads="1"/>
          </p:cNvSpPr>
          <p:nvPr/>
        </p:nvSpPr>
        <p:spPr bwMode="auto">
          <a:xfrm>
            <a:off x="160338" y="188913"/>
            <a:ext cx="556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3600" b="1">
                <a:ea typeface="標楷體" panose="03000509000000000000" pitchFamily="65" charset="-120"/>
              </a:rPr>
              <a:t>翰林版社會科</a:t>
            </a:r>
            <a:r>
              <a:rPr lang="en-US" altLang="zh-TW" sz="3600" b="1">
                <a:latin typeface="新細明體" panose="02020500000000000000" pitchFamily="18" charset="-120"/>
                <a:ea typeface="標楷體" panose="03000509000000000000" pitchFamily="65" charset="-120"/>
              </a:rPr>
              <a:t>•</a:t>
            </a:r>
            <a:r>
              <a:rPr lang="zh-TW" altLang="en-US" sz="3600" b="1">
                <a:ea typeface="標楷體" panose="03000509000000000000" pitchFamily="65" charset="-120"/>
              </a:rPr>
              <a:t>五上</a:t>
            </a:r>
            <a:r>
              <a:rPr lang="en-US" altLang="zh-TW" sz="3600" b="1">
                <a:latin typeface="新細明體" panose="02020500000000000000" pitchFamily="18" charset="-120"/>
                <a:ea typeface="標楷體" panose="03000509000000000000" pitchFamily="65" charset="-120"/>
              </a:rPr>
              <a:t>•</a:t>
            </a:r>
            <a:r>
              <a:rPr lang="en-US" altLang="zh-TW" sz="3600" b="1">
                <a:ea typeface="標楷體" panose="03000509000000000000" pitchFamily="65" charset="-120"/>
              </a:rPr>
              <a:t>6-2</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left)">
                                      <p:cBhvr>
                                        <p:cTn id="17" dur="500"/>
                                        <p:tgtEl>
                                          <p:spTgt spid="194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wipe(left)">
                                      <p:cBhvr>
                                        <p:cTn id="2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SC060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0" y="6019800"/>
            <a:ext cx="9144000" cy="8223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kumimoji="0" lang="zh-TW" altLang="en-US" sz="2400" b="1">
                <a:ea typeface="標楷體" panose="03000509000000000000" pitchFamily="65" charset="-120"/>
              </a:rPr>
              <a:t>乾隆</a:t>
            </a:r>
            <a:r>
              <a:rPr kumimoji="0" lang="en-US" altLang="zh-TW" sz="2400" b="1">
                <a:ea typeface="標楷體" panose="03000509000000000000" pitchFamily="65" charset="-120"/>
              </a:rPr>
              <a:t>51</a:t>
            </a:r>
            <a:r>
              <a:rPr kumimoji="0" lang="zh-TW" altLang="en-US" sz="2400" b="1">
                <a:ea typeface="標楷體" panose="03000509000000000000" pitchFamily="65" charset="-120"/>
              </a:rPr>
              <a:t>年林爽文事件後，福康安率軍自鹿港登陸，順利平亂後，福康安奏請乾隆皇帝敕建「新祖宮」，以感謝媽祖庇佑。     圖</a:t>
            </a:r>
            <a:r>
              <a:rPr kumimoji="0" lang="en-US" altLang="zh-TW" sz="2400" b="1">
                <a:ea typeface="標楷體" panose="03000509000000000000" pitchFamily="65" charset="-120"/>
              </a:rPr>
              <a:t>-</a:t>
            </a:r>
            <a:r>
              <a:rPr kumimoji="0" lang="zh-TW" altLang="en-US" sz="2400" b="1">
                <a:ea typeface="標楷體" panose="03000509000000000000" pitchFamily="65" charset="-120"/>
              </a:rPr>
              <a:t>作者</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SC0368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a:xfrm>
            <a:off x="457200" y="-26988"/>
            <a:ext cx="8229600" cy="1143001"/>
          </a:xfrm>
        </p:spPr>
        <p:txBody>
          <a:bodyPr/>
          <a:lstStyle/>
          <a:p>
            <a:pPr eaLnBrk="1" hangingPunct="1"/>
            <a:r>
              <a:rPr lang="zh-TW" altLang="en-US" sz="5400" b="1" smtClean="0">
                <a:ea typeface="標楷體" panose="03000509000000000000" pitchFamily="65" charset="-120"/>
              </a:rPr>
              <a:t>媽祖的神蹟～除害蟲</a:t>
            </a:r>
          </a:p>
        </p:txBody>
      </p:sp>
      <p:sp>
        <p:nvSpPr>
          <p:cNvPr id="14340" name="Rectangle 3"/>
          <p:cNvSpPr>
            <a:spLocks noGrp="1" noChangeArrowheads="1"/>
          </p:cNvSpPr>
          <p:nvPr>
            <p:ph type="body" idx="1"/>
          </p:nvPr>
        </p:nvSpPr>
        <p:spPr>
          <a:xfrm>
            <a:off x="3470275" y="3227388"/>
            <a:ext cx="5614988" cy="3529012"/>
          </a:xfrm>
          <a:solidFill>
            <a:srgbClr val="FFCC99">
              <a:alpha val="50195"/>
            </a:srgbClr>
          </a:solidFill>
        </p:spPr>
        <p:txBody>
          <a:bodyPr/>
          <a:lstStyle/>
          <a:p>
            <a:pPr marL="0" indent="0" eaLnBrk="1" hangingPunct="1">
              <a:lnSpc>
                <a:spcPts val="3300"/>
              </a:lnSpc>
              <a:buFontTx/>
              <a:buNone/>
            </a:pPr>
            <a:r>
              <a:rPr lang="zh-TW" altLang="en-US" sz="2400" b="1" smtClean="0">
                <a:latin typeface="標楷體" panose="03000509000000000000" pitchFamily="65" charset="-120"/>
                <a:ea typeface="標楷體" panose="03000509000000000000" pitchFamily="65" charset="-120"/>
              </a:rPr>
              <a:t>相傳在清朝道光初年，臺中地區稻作遭受蟲害，當地農民前往「樂成宮」恭迎「旱溪媽」前往遶境。</a:t>
            </a:r>
          </a:p>
          <a:p>
            <a:pPr marL="0" indent="0" eaLnBrk="1" hangingPunct="1">
              <a:lnSpc>
                <a:spcPts val="3300"/>
              </a:lnSpc>
              <a:buFontTx/>
              <a:buNone/>
            </a:pPr>
            <a:r>
              <a:rPr lang="zh-TW" altLang="en-US" sz="2400" b="1" smtClean="0">
                <a:latin typeface="標楷體" panose="03000509000000000000" pitchFamily="65" charset="-120"/>
                <a:ea typeface="標楷體" panose="03000509000000000000" pitchFamily="65" charset="-120"/>
              </a:rPr>
              <a:t>於農曆三月初一自烏日下哩仔開始出巡，忽然烏雲密佈，降下滂沱大雨，蟲害即被掃滅。</a:t>
            </a:r>
          </a:p>
          <a:p>
            <a:pPr marL="0" indent="0" eaLnBrk="1" hangingPunct="1">
              <a:lnSpc>
                <a:spcPts val="3300"/>
              </a:lnSpc>
              <a:buFontTx/>
              <a:buNone/>
            </a:pPr>
            <a:r>
              <a:rPr lang="zh-TW" altLang="en-US" sz="2400" b="1" smtClean="0">
                <a:latin typeface="標楷體" panose="03000509000000000000" pitchFamily="65" charset="-120"/>
                <a:ea typeface="標楷體" panose="03000509000000000000" pitchFamily="65" charset="-120"/>
              </a:rPr>
              <a:t>接著一庄又一庄均神到蟲除，農民認為媽祖威靈顯赫所致。圖：作者</a:t>
            </a:r>
          </a:p>
        </p:txBody>
      </p:sp>
      <p:pic>
        <p:nvPicPr>
          <p:cNvPr id="40965" name="Picture 5" descr="DSC0366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25" y="3141663"/>
            <a:ext cx="3313113"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4450"/>
            <a:ext cx="8229600" cy="1143000"/>
          </a:xfrm>
        </p:spPr>
        <p:txBody>
          <a:bodyPr/>
          <a:lstStyle/>
          <a:p>
            <a:pPr eaLnBrk="1" hangingPunct="1"/>
            <a:r>
              <a:rPr lang="zh-TW" altLang="en-US" b="1" smtClean="0">
                <a:ea typeface="標楷體" panose="03000509000000000000" pitchFamily="65" charset="-120"/>
              </a:rPr>
              <a:t>媽祖的神蹟～接炸彈</a:t>
            </a:r>
          </a:p>
        </p:txBody>
      </p:sp>
      <p:sp>
        <p:nvSpPr>
          <p:cNvPr id="15363" name="Rectangle 3"/>
          <p:cNvSpPr>
            <a:spLocks noGrp="1" noChangeArrowheads="1"/>
          </p:cNvSpPr>
          <p:nvPr>
            <p:ph type="body" idx="1"/>
          </p:nvPr>
        </p:nvSpPr>
        <p:spPr>
          <a:xfrm>
            <a:off x="103188" y="1268413"/>
            <a:ext cx="3960812" cy="5400675"/>
          </a:xfrm>
        </p:spPr>
        <p:txBody>
          <a:bodyPr/>
          <a:lstStyle/>
          <a:p>
            <a:pPr marL="0" indent="0" eaLnBrk="1" hangingPunct="1">
              <a:lnSpc>
                <a:spcPct val="105000"/>
              </a:lnSpc>
              <a:buFontTx/>
              <a:buNone/>
            </a:pPr>
            <a:r>
              <a:rPr lang="en-US" altLang="zh-TW" sz="2000" b="1" smtClean="0">
                <a:latin typeface="標楷體" panose="03000509000000000000" pitchFamily="65" charset="-120"/>
                <a:ea typeface="標楷體" panose="03000509000000000000" pitchFamily="65" charset="-120"/>
              </a:rPr>
              <a:t>1945</a:t>
            </a:r>
            <a:r>
              <a:rPr lang="zh-TW" altLang="en-US" sz="2000" b="1" smtClean="0">
                <a:latin typeface="標楷體" panose="03000509000000000000" pitchFamily="65" charset="-120"/>
                <a:ea typeface="標楷體" panose="03000509000000000000" pitchFamily="65" charset="-120"/>
              </a:rPr>
              <a:t>年</a:t>
            </a:r>
            <a:r>
              <a:rPr lang="en-US" altLang="zh-TW" sz="2000" b="1" smtClean="0">
                <a:latin typeface="標楷體" panose="03000509000000000000" pitchFamily="65" charset="-120"/>
                <a:ea typeface="標楷體" panose="03000509000000000000" pitchFamily="65" charset="-120"/>
              </a:rPr>
              <a:t>2</a:t>
            </a:r>
            <a:r>
              <a:rPr lang="zh-TW" altLang="en-US" sz="2000" b="1" smtClean="0">
                <a:latin typeface="標楷體" panose="03000509000000000000" pitchFamily="65" charset="-120"/>
                <a:ea typeface="標楷體" panose="03000509000000000000" pitchFamily="65" charset="-120"/>
              </a:rPr>
              <a:t>月</a:t>
            </a:r>
            <a:r>
              <a:rPr lang="en-US" altLang="zh-TW" sz="2000" b="1" smtClean="0">
                <a:latin typeface="標楷體" panose="03000509000000000000" pitchFamily="65" charset="-120"/>
                <a:ea typeface="標楷體" panose="03000509000000000000" pitchFamily="65" charset="-120"/>
              </a:rPr>
              <a:t>20</a:t>
            </a:r>
            <a:r>
              <a:rPr lang="zh-TW" altLang="en-US" sz="2000" b="1" smtClean="0">
                <a:latin typeface="標楷體" panose="03000509000000000000" pitchFamily="65" charset="-120"/>
                <a:ea typeface="標楷體" panose="03000509000000000000" pitchFamily="65" charset="-120"/>
              </a:rPr>
              <a:t>日：盟軍美機</a:t>
            </a:r>
            <a:r>
              <a:rPr lang="en-US" altLang="zh-TW" sz="2000" b="1" smtClean="0">
                <a:latin typeface="標楷體" panose="03000509000000000000" pitchFamily="65" charset="-120"/>
                <a:ea typeface="標楷體" panose="03000509000000000000" pitchFamily="65" charset="-120"/>
              </a:rPr>
              <a:t>B-25</a:t>
            </a:r>
            <a:r>
              <a:rPr lang="zh-TW" altLang="en-US" sz="2000" b="1" smtClean="0">
                <a:latin typeface="標楷體" panose="03000509000000000000" pitchFamily="65" charset="-120"/>
                <a:ea typeface="標楷體" panose="03000509000000000000" pitchFamily="65" charset="-120"/>
              </a:rPr>
              <a:t>來臺空襲，要轟炸萬丹街內大營內的日軍，將五百公斤左右的炸彈，投擲在萬丹街內地區，其中一枚炸彈落在萬惠宮與矮和商店厝邊，傳言有鄉民看到媽祖用她的神腳，把炸彈不斷踢開，遠離萬惠宮而沒有爆炸（事後發現神像腳上布鞋因踢炸彈而破損）；還有傳說</a:t>
            </a:r>
            <a:r>
              <a:rPr lang="en-US" altLang="zh-TW" sz="2000" b="1" smtClean="0">
                <a:latin typeface="標楷體" panose="03000509000000000000" pitchFamily="65" charset="-120"/>
                <a:ea typeface="標楷體" panose="03000509000000000000" pitchFamily="65" charset="-120"/>
              </a:rPr>
              <a:t>:</a:t>
            </a:r>
            <a:r>
              <a:rPr lang="zh-TW" altLang="en-US" sz="2000" b="1" smtClean="0">
                <a:latin typeface="標楷體" panose="03000509000000000000" pitchFamily="65" charset="-120"/>
                <a:ea typeface="標楷體" panose="03000509000000000000" pitchFamily="65" charset="-120"/>
              </a:rPr>
              <a:t>在美軍投下炸彈時，媽祖顯靈化身美女，用雙手去「拿炸彈」，炸彈才沒有爆炸。此事傳開後，媽祖顯靈的神蹟傳播千里，其未爆炸的炸彈殼，也放在萬惠宮前供人觀瞻。</a:t>
            </a:r>
          </a:p>
          <a:p>
            <a:pPr marL="0" indent="0" eaLnBrk="1" hangingPunct="1">
              <a:lnSpc>
                <a:spcPct val="105000"/>
              </a:lnSpc>
              <a:buFontTx/>
              <a:buNone/>
            </a:pPr>
            <a:r>
              <a:rPr lang="zh-TW" altLang="en-US" sz="2000" b="1" smtClean="0">
                <a:latin typeface="標楷體" panose="03000509000000000000" pitchFamily="65" charset="-120"/>
                <a:ea typeface="標楷體" panose="03000509000000000000" pitchFamily="65" charset="-120"/>
              </a:rPr>
              <a:t>圖：維基百科、萬惠宮網頁</a:t>
            </a:r>
          </a:p>
        </p:txBody>
      </p:sp>
      <p:pic>
        <p:nvPicPr>
          <p:cNvPr id="41988" name="Picture 4" descr="B25-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8068" y="1530375"/>
            <a:ext cx="4824412" cy="4706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989" name="Picture 5" descr="媽祖-屏東萬惠宮"/>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9655" y="1268760"/>
            <a:ext cx="4822825" cy="5183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千里眼-麥寮拱範宮-大餅妹的生活旅行網"/>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550" y="1052513"/>
            <a:ext cx="7129463" cy="55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258888" y="115888"/>
            <a:ext cx="6337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FontTx/>
              <a:buNone/>
            </a:pPr>
            <a:r>
              <a:rPr kumimoji="0" lang="zh-TW" altLang="en-US" sz="2800" b="1">
                <a:solidFill>
                  <a:srgbClr val="0033CC"/>
                </a:solidFill>
                <a:latin typeface="標楷體" panose="03000509000000000000" pitchFamily="65" charset="-120"/>
                <a:ea typeface="標楷體" panose="03000509000000000000" pitchFamily="65" charset="-120"/>
              </a:rPr>
              <a:t>相傳千里眼與順風耳一為桃木精所化，一為柳樹精所化，所以顏色各自不同。</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15888"/>
            <a:ext cx="8280400" cy="1228725"/>
          </a:xfrm>
        </p:spPr>
        <p:txBody>
          <a:bodyPr/>
          <a:lstStyle/>
          <a:p>
            <a:pPr eaLnBrk="1" hangingPunct="1"/>
            <a:r>
              <a:rPr lang="zh-TW" altLang="en-US" sz="4000" b="1" smtClean="0">
                <a:latin typeface="標楷體" panose="03000509000000000000" pitchFamily="65" charset="-120"/>
                <a:ea typeface="標楷體" panose="03000509000000000000" pitchFamily="65" charset="-120"/>
              </a:rPr>
              <a:t>臺灣具代表的廟宇～北港朝天宮</a:t>
            </a:r>
            <a:br>
              <a:rPr lang="zh-TW" altLang="en-US" sz="4000" b="1" smtClean="0">
                <a:latin typeface="標楷體" panose="03000509000000000000" pitchFamily="65" charset="-120"/>
                <a:ea typeface="標楷體" panose="03000509000000000000" pitchFamily="65" charset="-120"/>
              </a:rPr>
            </a:br>
            <a:r>
              <a:rPr lang="zh-TW" altLang="en-US" sz="4000" b="1" smtClean="0">
                <a:latin typeface="標楷體" panose="03000509000000000000" pitchFamily="65" charset="-120"/>
                <a:ea typeface="標楷體" panose="03000509000000000000" pitchFamily="65" charset="-120"/>
              </a:rPr>
              <a:t>三月瘋媽祖</a:t>
            </a:r>
          </a:p>
        </p:txBody>
      </p:sp>
      <p:pic>
        <p:nvPicPr>
          <p:cNvPr id="24581" name="Picture 5" descr="DSC0488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2988" y="1412875"/>
            <a:ext cx="7058025" cy="5294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4450"/>
            <a:ext cx="8229600" cy="1143000"/>
          </a:xfrm>
        </p:spPr>
        <p:txBody>
          <a:bodyPr/>
          <a:lstStyle/>
          <a:p>
            <a:pPr eaLnBrk="1" hangingPunct="1"/>
            <a:r>
              <a:rPr lang="zh-TW" altLang="en-US" b="1" smtClean="0">
                <a:latin typeface="標楷體" panose="03000509000000000000" pitchFamily="65" charset="-120"/>
                <a:ea typeface="標楷體" panose="03000509000000000000" pitchFamily="65" charset="-120"/>
              </a:rPr>
              <a:t>臺灣具代表的廟宇～</a:t>
            </a:r>
            <a:r>
              <a:rPr lang="zh-TW" altLang="en-US" b="1" smtClean="0">
                <a:ea typeface="標楷體" panose="03000509000000000000" pitchFamily="65" charset="-120"/>
              </a:rPr>
              <a:t>大甲鎮瀾宮</a:t>
            </a:r>
          </a:p>
        </p:txBody>
      </p:sp>
      <p:pic>
        <p:nvPicPr>
          <p:cNvPr id="18435" name="Picture 5" descr="DSC0434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925" y="1125538"/>
            <a:ext cx="4138613"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大甲鎮瀾宮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1125538"/>
            <a:ext cx="410527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800px-關公-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1239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6781800" y="6248400"/>
            <a:ext cx="1368425"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ea typeface="標楷體" panose="03000509000000000000" pitchFamily="65" charset="-120"/>
              </a:rPr>
              <a:t>維基百科</a:t>
            </a:r>
          </a:p>
        </p:txBody>
      </p:sp>
      <p:sp>
        <p:nvSpPr>
          <p:cNvPr id="19460" name="Text Box 4"/>
          <p:cNvSpPr txBox="1">
            <a:spLocks noChangeArrowheads="1"/>
          </p:cNvSpPr>
          <p:nvPr/>
        </p:nvSpPr>
        <p:spPr bwMode="auto">
          <a:xfrm>
            <a:off x="825500" y="152400"/>
            <a:ext cx="7543800" cy="812800"/>
          </a:xfrm>
          <a:prstGeom prst="rect">
            <a:avLst/>
          </a:prstGeom>
          <a:solidFill>
            <a:srgbClr val="CCFFCC"/>
          </a:solidFill>
          <a:ln w="508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4400" b="1">
                <a:ea typeface="標楷體" panose="03000509000000000000" pitchFamily="65" charset="-120"/>
              </a:rPr>
              <a:t>多元樣貌的關聖帝君信仰</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381000"/>
            <a:ext cx="7315200" cy="715963"/>
          </a:xfrm>
          <a:solidFill>
            <a:srgbClr val="CCFFCC"/>
          </a:solidFill>
          <a:ln w="50800">
            <a:solidFill>
              <a:srgbClr val="008000"/>
            </a:solidFill>
            <a:miter lim="800000"/>
            <a:headEnd/>
            <a:tailEnd/>
          </a:ln>
        </p:spPr>
        <p:txBody>
          <a:bodyPr/>
          <a:lstStyle/>
          <a:p>
            <a:pPr eaLnBrk="1" hangingPunct="1"/>
            <a:r>
              <a:rPr lang="en-US" altLang="zh-TW" sz="4000" b="1" smtClean="0">
                <a:solidFill>
                  <a:schemeClr val="tx1"/>
                </a:solidFill>
                <a:latin typeface="標楷體" panose="03000509000000000000" pitchFamily="65" charset="-120"/>
                <a:ea typeface="標楷體" panose="03000509000000000000" pitchFamily="65" charset="-120"/>
              </a:rPr>
              <a:t>《</a:t>
            </a:r>
            <a:r>
              <a:rPr lang="zh-TW" altLang="en-US" sz="4000" b="1" smtClean="0">
                <a:solidFill>
                  <a:schemeClr val="tx1"/>
                </a:solidFill>
                <a:ea typeface="標楷體" panose="03000509000000000000" pitchFamily="65" charset="-120"/>
              </a:rPr>
              <a:t>三國演義</a:t>
            </a:r>
            <a:r>
              <a:rPr lang="en-US" altLang="zh-TW" sz="4000" b="1" smtClean="0">
                <a:solidFill>
                  <a:schemeClr val="tx1"/>
                </a:solidFill>
                <a:latin typeface="標楷體" panose="03000509000000000000" pitchFamily="65" charset="-120"/>
                <a:ea typeface="標楷體" panose="03000509000000000000" pitchFamily="65" charset="-120"/>
              </a:rPr>
              <a:t>》</a:t>
            </a:r>
            <a:r>
              <a:rPr lang="zh-TW" altLang="en-US" sz="4000" b="1" smtClean="0">
                <a:solidFill>
                  <a:schemeClr val="tx1"/>
                </a:solidFill>
                <a:ea typeface="標楷體" panose="03000509000000000000" pitchFamily="65" charset="-120"/>
              </a:rPr>
              <a:t>中的關公形象</a:t>
            </a:r>
          </a:p>
        </p:txBody>
      </p:sp>
      <p:sp>
        <p:nvSpPr>
          <p:cNvPr id="20483" name="Rectangle 3"/>
          <p:cNvSpPr>
            <a:spLocks noGrp="1" noChangeArrowheads="1"/>
          </p:cNvSpPr>
          <p:nvPr>
            <p:ph type="body" idx="1"/>
          </p:nvPr>
        </p:nvSpPr>
        <p:spPr>
          <a:xfrm>
            <a:off x="1219200" y="1557338"/>
            <a:ext cx="6858000" cy="4800600"/>
          </a:xfrm>
        </p:spPr>
        <p:txBody>
          <a:bodyPr/>
          <a:lstStyle/>
          <a:p>
            <a:pPr eaLnBrk="1" hangingPunct="1"/>
            <a:r>
              <a:rPr lang="zh-TW" altLang="en-US" b="1" smtClean="0">
                <a:ea typeface="標楷體" panose="03000509000000000000" pitchFamily="65" charset="-120"/>
              </a:rPr>
              <a:t>桃園三結義</a:t>
            </a:r>
          </a:p>
          <a:p>
            <a:pPr eaLnBrk="1" hangingPunct="1"/>
            <a:r>
              <a:rPr lang="zh-TW" altLang="en-US" b="1" smtClean="0">
                <a:ea typeface="標楷體" panose="03000509000000000000" pitchFamily="65" charset="-120"/>
              </a:rPr>
              <a:t>溫酒斬華雄</a:t>
            </a:r>
          </a:p>
          <a:p>
            <a:pPr eaLnBrk="1" hangingPunct="1"/>
            <a:r>
              <a:rPr lang="zh-TW" altLang="en-US" b="1" smtClean="0">
                <a:ea typeface="標楷體" panose="03000509000000000000" pitchFamily="65" charset="-120"/>
              </a:rPr>
              <a:t>過五關，斬六將</a:t>
            </a:r>
          </a:p>
          <a:p>
            <a:pPr eaLnBrk="1" hangingPunct="1"/>
            <a:r>
              <a:rPr lang="zh-TW" altLang="en-US" b="1" smtClean="0">
                <a:ea typeface="標楷體" panose="03000509000000000000" pitchFamily="65" charset="-120"/>
              </a:rPr>
              <a:t>古城會</a:t>
            </a:r>
          </a:p>
          <a:p>
            <a:pPr eaLnBrk="1" hangingPunct="1"/>
            <a:r>
              <a:rPr lang="zh-TW" altLang="en-US" b="1" smtClean="0">
                <a:ea typeface="標楷體" panose="03000509000000000000" pitchFamily="65" charset="-120"/>
              </a:rPr>
              <a:t>華容道，義釋曹操</a:t>
            </a:r>
          </a:p>
          <a:p>
            <a:pPr eaLnBrk="1" hangingPunct="1"/>
            <a:r>
              <a:rPr lang="zh-TW" altLang="en-US" b="1" smtClean="0">
                <a:ea typeface="標楷體" panose="03000509000000000000" pitchFamily="65" charset="-120"/>
              </a:rPr>
              <a:t>關羽 </a:t>
            </a:r>
            <a:r>
              <a:rPr lang="en-US" altLang="zh-TW" b="1" smtClean="0">
                <a:ea typeface="標楷體" panose="03000509000000000000" pitchFamily="65" charset="-120"/>
              </a:rPr>
              <a:t>vs. </a:t>
            </a:r>
            <a:r>
              <a:rPr lang="zh-TW" altLang="en-US" b="1" smtClean="0">
                <a:ea typeface="標楷體" panose="03000509000000000000" pitchFamily="65" charset="-120"/>
              </a:rPr>
              <a:t>黃忠</a:t>
            </a:r>
          </a:p>
          <a:p>
            <a:pPr eaLnBrk="1" hangingPunct="1"/>
            <a:r>
              <a:rPr lang="zh-TW" altLang="en-US" b="1" smtClean="0">
                <a:ea typeface="標楷體" panose="03000509000000000000" pitchFamily="65" charset="-120"/>
              </a:rPr>
              <a:t>刮骨療傷</a:t>
            </a:r>
          </a:p>
        </p:txBody>
      </p:sp>
      <p:pic>
        <p:nvPicPr>
          <p:cNvPr id="20484" name="Picture 4" descr="關羽"/>
          <p:cNvPicPr>
            <a:picLocks noChangeAspect="1" noChangeArrowheads="1"/>
          </p:cNvPicPr>
          <p:nvPr/>
        </p:nvPicPr>
        <p:blipFill>
          <a:blip r:embed="rId2">
            <a:lum bright="-12000" contrast="30000"/>
            <a:extLst>
              <a:ext uri="{28A0092B-C50C-407E-A947-70E740481C1C}">
                <a14:useLocalDpi xmlns:a14="http://schemas.microsoft.com/office/drawing/2010/main"/>
              </a:ext>
            </a:extLst>
          </a:blip>
          <a:srcRect/>
          <a:stretch>
            <a:fillRect/>
          </a:stretch>
        </p:blipFill>
        <p:spPr bwMode="auto">
          <a:xfrm>
            <a:off x="5292725" y="1768475"/>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 Box 5"/>
          <p:cNvSpPr txBox="1">
            <a:spLocks noChangeArrowheads="1"/>
          </p:cNvSpPr>
          <p:nvPr/>
        </p:nvSpPr>
        <p:spPr bwMode="auto">
          <a:xfrm>
            <a:off x="5153025" y="4633913"/>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kumimoji="0" lang="zh-TW" altLang="en-US" sz="2400" b="1">
                <a:ea typeface="標楷體" panose="03000509000000000000" pitchFamily="65" charset="-120"/>
              </a:rPr>
              <a:t>身長九尺，鬚長兩尺</a:t>
            </a:r>
          </a:p>
        </p:txBody>
      </p:sp>
      <p:sp>
        <p:nvSpPr>
          <p:cNvPr id="90118" name="Text Box 6"/>
          <p:cNvSpPr txBox="1">
            <a:spLocks noChangeArrowheads="1"/>
          </p:cNvSpPr>
          <p:nvPr/>
        </p:nvSpPr>
        <p:spPr bwMode="auto">
          <a:xfrm>
            <a:off x="4830763" y="5038725"/>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kumimoji="0" lang="zh-TW" altLang="en-US" sz="2400" b="1">
                <a:solidFill>
                  <a:srgbClr val="FF0000"/>
                </a:solidFill>
                <a:ea typeface="標楷體" panose="03000509000000000000" pitchFamily="65" charset="-120"/>
              </a:rPr>
              <a:t>身長</a:t>
            </a:r>
            <a:r>
              <a:rPr kumimoji="0" lang="en-US" altLang="zh-TW" sz="2400" b="1">
                <a:solidFill>
                  <a:srgbClr val="FF0000"/>
                </a:solidFill>
                <a:ea typeface="標楷體" panose="03000509000000000000" pitchFamily="65" charset="-120"/>
              </a:rPr>
              <a:t>207cm</a:t>
            </a:r>
            <a:r>
              <a:rPr kumimoji="0" lang="zh-TW" altLang="en-US" sz="2400" b="1">
                <a:solidFill>
                  <a:srgbClr val="FF0000"/>
                </a:solidFill>
                <a:ea typeface="標楷體" panose="03000509000000000000" pitchFamily="65" charset="-120"/>
              </a:rPr>
              <a:t>，鬚長</a:t>
            </a:r>
            <a:r>
              <a:rPr kumimoji="0" lang="en-US" altLang="zh-TW" sz="2400" b="1">
                <a:solidFill>
                  <a:srgbClr val="FF0000"/>
                </a:solidFill>
                <a:ea typeface="標楷體" panose="03000509000000000000" pitchFamily="65" charset="-120"/>
              </a:rPr>
              <a:t>46cm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C060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1524000" y="152400"/>
            <a:ext cx="6324600" cy="792163"/>
          </a:xfrm>
          <a:solidFill>
            <a:srgbClr val="CCFFCC"/>
          </a:solidFill>
          <a:ln w="50800">
            <a:solidFill>
              <a:srgbClr val="008000"/>
            </a:solidFill>
            <a:miter lim="800000"/>
            <a:headEnd/>
            <a:tailEnd/>
          </a:ln>
        </p:spPr>
        <p:txBody>
          <a:bodyPr/>
          <a:lstStyle/>
          <a:p>
            <a:pPr eaLnBrk="1" hangingPunct="1"/>
            <a:r>
              <a:rPr lang="zh-TW" altLang="en-US" sz="4000" b="1" smtClean="0">
                <a:solidFill>
                  <a:schemeClr val="tx1"/>
                </a:solidFill>
                <a:ea typeface="標楷體" panose="03000509000000000000" pitchFamily="65" charset="-120"/>
              </a:rPr>
              <a:t>鹿港文武廟：武聖～關公</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152400"/>
            <a:ext cx="7086600" cy="850900"/>
          </a:xfrm>
          <a:solidFill>
            <a:srgbClr val="CCFFCC"/>
          </a:solidFill>
          <a:ln w="50800">
            <a:solidFill>
              <a:srgbClr val="008000"/>
            </a:solidFill>
            <a:miter lim="800000"/>
            <a:headEnd/>
            <a:tailEnd/>
          </a:ln>
        </p:spPr>
        <p:txBody>
          <a:bodyPr/>
          <a:lstStyle/>
          <a:p>
            <a:pPr eaLnBrk="1" hangingPunct="1"/>
            <a:r>
              <a:rPr lang="zh-TW" altLang="en-US" b="1" smtClean="0">
                <a:solidFill>
                  <a:schemeClr val="tx1"/>
                </a:solidFill>
                <a:ea typeface="標楷體" panose="03000509000000000000" pitchFamily="65" charset="-120"/>
              </a:rPr>
              <a:t>登瀛書院的武文昌</a:t>
            </a:r>
          </a:p>
        </p:txBody>
      </p:sp>
      <p:pic>
        <p:nvPicPr>
          <p:cNvPr id="22531" name="Picture 3" descr="調整大小登瀛書院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1195388"/>
            <a:ext cx="457200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5219700" y="1628775"/>
            <a:ext cx="374491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nSpc>
                <a:spcPct val="125000"/>
              </a:lnSpc>
              <a:spcBef>
                <a:spcPct val="50000"/>
              </a:spcBef>
              <a:buFontTx/>
              <a:buNone/>
            </a:pPr>
            <a:r>
              <a:rPr kumimoji="0" lang="zh-TW" altLang="en-US" sz="2800" b="1">
                <a:latin typeface="標楷體" panose="03000509000000000000" pitchFamily="65" charset="-120"/>
                <a:ea typeface="標楷體" panose="03000509000000000000" pitchFamily="65" charset="-120"/>
              </a:rPr>
              <a:t>每到考試之前，總有許多學生前來祭拜文昌帝君祈求金榜題名。事實上，考生祭拜對象還有另外兩位，即孔子（不雕塑像）和武文昌</a:t>
            </a:r>
            <a:r>
              <a:rPr kumimoji="0" lang="en-US" altLang="zh-TW" sz="2800" b="1">
                <a:latin typeface="標楷體" panose="03000509000000000000" pitchFamily="65" charset="-120"/>
                <a:ea typeface="標楷體" panose="03000509000000000000" pitchFamily="65" charset="-120"/>
              </a:rPr>
              <a:t>—</a:t>
            </a:r>
            <a:r>
              <a:rPr kumimoji="0" lang="zh-TW" altLang="en-US" sz="2800" b="1">
                <a:latin typeface="標楷體" panose="03000509000000000000" pitchFamily="65" charset="-120"/>
                <a:ea typeface="標楷體" panose="03000509000000000000" pitchFamily="65" charset="-120"/>
              </a:rPr>
              <a:t>關羽（看春秋之故）。</a:t>
            </a:r>
          </a:p>
          <a:p>
            <a:pPr>
              <a:lnSpc>
                <a:spcPct val="125000"/>
              </a:lnSpc>
              <a:spcBef>
                <a:spcPct val="50000"/>
              </a:spcBef>
              <a:buFontTx/>
              <a:buNone/>
            </a:pPr>
            <a:r>
              <a:rPr kumimoji="0" lang="zh-TW" altLang="en-US" sz="2000" b="1">
                <a:latin typeface="標楷體" panose="03000509000000000000" pitchFamily="65" charset="-120"/>
                <a:ea typeface="標楷體" panose="03000509000000000000" pitchFamily="65" charset="-120"/>
              </a:rPr>
              <a:t>圖：作者自攝</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14338"/>
            <a:ext cx="8229600" cy="1143000"/>
          </a:xfrm>
        </p:spPr>
        <p:txBody>
          <a:bodyPr/>
          <a:lstStyle/>
          <a:p>
            <a:pPr eaLnBrk="1" hangingPunct="1"/>
            <a:r>
              <a:rPr lang="zh-TW" altLang="en-US" sz="6000" b="1" smtClean="0">
                <a:ea typeface="標楷體" panose="03000509000000000000" pitchFamily="65" charset="-120"/>
              </a:rPr>
              <a:t>什麼是文化？</a:t>
            </a:r>
          </a:p>
        </p:txBody>
      </p:sp>
      <p:sp>
        <p:nvSpPr>
          <p:cNvPr id="5123" name="Rectangle 3"/>
          <p:cNvSpPr>
            <a:spLocks noGrp="1" noChangeArrowheads="1"/>
          </p:cNvSpPr>
          <p:nvPr>
            <p:ph type="body" idx="1"/>
          </p:nvPr>
        </p:nvSpPr>
        <p:spPr>
          <a:xfrm>
            <a:off x="468313" y="2060575"/>
            <a:ext cx="8229600" cy="4094163"/>
          </a:xfrm>
        </p:spPr>
        <p:txBody>
          <a:bodyPr/>
          <a:lstStyle/>
          <a:p>
            <a:pPr eaLnBrk="1" hangingPunct="1"/>
            <a:r>
              <a:rPr lang="zh-TW" altLang="en-US" sz="4000" b="1" smtClean="0">
                <a:ea typeface="標楷體" panose="03000509000000000000" pitchFamily="65" charset="-120"/>
              </a:rPr>
              <a:t>舉凡語言、文字、生活、習慣、宗教信仰等都屬於文化的一環。</a:t>
            </a:r>
          </a:p>
          <a:p>
            <a:pPr eaLnBrk="1" hangingPunct="1"/>
            <a:r>
              <a:rPr lang="zh-TW" altLang="en-US" sz="4000" b="1" smtClean="0">
                <a:ea typeface="標楷體" panose="03000509000000000000" pitchFamily="65" charset="-120"/>
              </a:rPr>
              <a:t>文化就是某群人生活的一切～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228600"/>
            <a:ext cx="7546975" cy="706438"/>
          </a:xfrm>
          <a:solidFill>
            <a:srgbClr val="CCFFCC"/>
          </a:solidFill>
          <a:ln w="50800">
            <a:solidFill>
              <a:srgbClr val="008000"/>
            </a:solidFill>
            <a:miter lim="800000"/>
            <a:headEnd/>
            <a:tailEnd/>
          </a:ln>
        </p:spPr>
        <p:txBody>
          <a:bodyPr/>
          <a:lstStyle/>
          <a:p>
            <a:pPr eaLnBrk="1" hangingPunct="1"/>
            <a:r>
              <a:rPr lang="zh-TW" altLang="en-US" sz="4000" b="1" smtClean="0">
                <a:solidFill>
                  <a:schemeClr val="tx1"/>
                </a:solidFill>
                <a:ea typeface="標楷體" panose="03000509000000000000" pitchFamily="65" charset="-120"/>
              </a:rPr>
              <a:t>關聖帝君的多樣面貌～文衡帝君</a:t>
            </a:r>
          </a:p>
        </p:txBody>
      </p:sp>
      <p:pic>
        <p:nvPicPr>
          <p:cNvPr id="23555" name="Picture 3" descr="DSC049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144588"/>
            <a:ext cx="4170363"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5148263" y="2349500"/>
            <a:ext cx="345598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b="1">
                <a:ea typeface="標楷體" panose="03000509000000000000" pitchFamily="65" charset="-120"/>
              </a:rPr>
              <a:t>臺南祀典武廟中的神像</a:t>
            </a:r>
          </a:p>
          <a:p>
            <a:pPr eaLnBrk="1" hangingPunct="1">
              <a:spcBef>
                <a:spcPct val="50000"/>
              </a:spcBef>
              <a:buFontTx/>
              <a:buNone/>
            </a:pPr>
            <a:r>
              <a:rPr lang="zh-TW" altLang="en-US" b="1">
                <a:ea typeface="標楷體" panose="03000509000000000000" pitchFamily="65" charset="-120"/>
              </a:rPr>
              <a:t>圖：作者自攝</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153400" cy="838200"/>
          </a:xfrm>
          <a:solidFill>
            <a:srgbClr val="CCFFCC"/>
          </a:solidFill>
          <a:ln w="50800">
            <a:solidFill>
              <a:srgbClr val="008000"/>
            </a:solidFill>
            <a:miter lim="800000"/>
            <a:headEnd/>
            <a:tailEnd/>
          </a:ln>
        </p:spPr>
        <p:txBody>
          <a:bodyPr/>
          <a:lstStyle/>
          <a:p>
            <a:pPr eaLnBrk="1" hangingPunct="1"/>
            <a:r>
              <a:rPr lang="zh-TW" altLang="en-US" b="1" smtClean="0">
                <a:solidFill>
                  <a:schemeClr val="tx1"/>
                </a:solidFill>
                <a:latin typeface="標楷體" panose="03000509000000000000" pitchFamily="65" charset="-120"/>
                <a:ea typeface="標楷體" panose="03000509000000000000" pitchFamily="65" charset="-120"/>
              </a:rPr>
              <a:t>佛教護法</a:t>
            </a:r>
            <a:r>
              <a:rPr lang="en-US" altLang="zh-TW" b="1" smtClean="0">
                <a:solidFill>
                  <a:schemeClr val="tx1"/>
                </a:solidFill>
                <a:latin typeface="標楷體" panose="03000509000000000000" pitchFamily="65" charset="-120"/>
                <a:ea typeface="標楷體" panose="03000509000000000000" pitchFamily="65" charset="-120"/>
              </a:rPr>
              <a:t>-</a:t>
            </a:r>
            <a:r>
              <a:rPr lang="zh-TW" altLang="en-US" b="1" smtClean="0">
                <a:solidFill>
                  <a:schemeClr val="tx1"/>
                </a:solidFill>
                <a:latin typeface="標楷體" panose="03000509000000000000" pitchFamily="65" charset="-120"/>
                <a:ea typeface="標楷體" panose="03000509000000000000" pitchFamily="65" charset="-120"/>
              </a:rPr>
              <a:t>伽藍尊者與韋馱尊者</a:t>
            </a:r>
          </a:p>
        </p:txBody>
      </p:sp>
      <p:pic>
        <p:nvPicPr>
          <p:cNvPr id="94211" name="Picture 3" descr="伽藍與韋陀"/>
          <p:cNvPicPr>
            <a:picLocks noChangeAspect="1" noChangeArrowheads="1"/>
          </p:cNvPicPr>
          <p:nvPr/>
        </p:nvPicPr>
        <p:blipFill>
          <a:blip r:embed="rId2">
            <a:lum bright="18000" contrast="-12000"/>
            <a:extLst>
              <a:ext uri="{28A0092B-C50C-407E-A947-70E740481C1C}">
                <a14:useLocalDpi xmlns:a14="http://schemas.microsoft.com/office/drawing/2010/main"/>
              </a:ext>
            </a:extLst>
          </a:blip>
          <a:srcRect/>
          <a:stretch>
            <a:fillRect/>
          </a:stretch>
        </p:blipFill>
        <p:spPr bwMode="auto">
          <a:xfrm>
            <a:off x="457200" y="1267990"/>
            <a:ext cx="4635500" cy="5334000"/>
          </a:xfrm>
          <a:prstGeom prst="rect">
            <a:avLst/>
          </a:prstGeom>
          <a:ln w="88900" cap="sq" cmpd="thickThin">
            <a:solidFill>
              <a:srgbClr val="00B05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5292725" y="1358900"/>
            <a:ext cx="3563938"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nSpc>
                <a:spcPct val="120000"/>
              </a:lnSpc>
              <a:spcBef>
                <a:spcPct val="50000"/>
              </a:spcBef>
              <a:buFontTx/>
              <a:buNone/>
            </a:pPr>
            <a:r>
              <a:rPr kumimoji="0" lang="en-US" altLang="zh-TW" sz="2400" b="1">
                <a:latin typeface="新細明體" panose="02020500000000000000" pitchFamily="18" charset="-120"/>
                <a:ea typeface="標楷體" panose="03000509000000000000" pitchFamily="65" charset="-120"/>
              </a:rPr>
              <a:t>《</a:t>
            </a:r>
            <a:r>
              <a:rPr kumimoji="0" lang="zh-TW" altLang="en-US" sz="2400" b="1">
                <a:latin typeface="標楷體" panose="03000509000000000000" pitchFamily="65" charset="-120"/>
                <a:ea typeface="標楷體" panose="03000509000000000000" pitchFamily="65" charset="-120"/>
              </a:rPr>
              <a:t>三國演義</a:t>
            </a:r>
            <a:r>
              <a:rPr kumimoji="0" lang="en-US" altLang="zh-TW" sz="2400" b="1">
                <a:latin typeface="新細明體" panose="02020500000000000000" pitchFamily="18" charset="-120"/>
                <a:ea typeface="標楷體" panose="03000509000000000000" pitchFamily="65" charset="-120"/>
              </a:rPr>
              <a:t>》</a:t>
            </a:r>
            <a:r>
              <a:rPr kumimoji="0" lang="zh-TW" altLang="en-US" sz="2400" b="1">
                <a:latin typeface="新細明體" panose="02020500000000000000" pitchFamily="18" charset="-120"/>
                <a:ea typeface="標楷體" panose="03000509000000000000" pitchFamily="65" charset="-120"/>
              </a:rPr>
              <a:t>描述</a:t>
            </a:r>
            <a:r>
              <a:rPr kumimoji="0" lang="zh-TW" altLang="en-US" sz="2400" b="1">
                <a:latin typeface="標楷體" panose="03000509000000000000" pitchFamily="65" charset="-120"/>
                <a:ea typeface="標楷體" panose="03000509000000000000" pitchFamily="65" charset="-120"/>
              </a:rPr>
              <a:t>關羽死後，其靈魂到處飄遊，直要呂蒙還其頭來，之後被被普淨和尚渡化。爾後民間傳說關公成了佛教的護法</a:t>
            </a:r>
            <a:r>
              <a:rPr kumimoji="0" lang="en-US" altLang="zh-TW" sz="2400" b="1">
                <a:latin typeface="標楷體" panose="03000509000000000000" pitchFamily="65" charset="-120"/>
                <a:ea typeface="標楷體" panose="03000509000000000000" pitchFamily="65" charset="-120"/>
              </a:rPr>
              <a:t>—</a:t>
            </a:r>
            <a:r>
              <a:rPr kumimoji="0" lang="zh-TW" altLang="en-US" sz="2400" b="1">
                <a:latin typeface="標楷體" panose="03000509000000000000" pitchFamily="65" charset="-120"/>
                <a:ea typeface="標楷體" panose="03000509000000000000" pitchFamily="65" charset="-120"/>
              </a:rPr>
              <a:t>伽藍尊者。此段記載最早見</a:t>
            </a:r>
            <a:r>
              <a:rPr kumimoji="0" lang="en-US" altLang="zh-TW" sz="2400" b="1">
                <a:latin typeface="新細明體" panose="02020500000000000000" pitchFamily="18" charset="-120"/>
              </a:rPr>
              <a:t>《</a:t>
            </a:r>
            <a:r>
              <a:rPr kumimoji="0" lang="zh-TW" altLang="en-US" sz="2400" b="1">
                <a:latin typeface="標楷體" panose="03000509000000000000" pitchFamily="65" charset="-120"/>
                <a:ea typeface="標楷體" panose="03000509000000000000" pitchFamily="65" charset="-120"/>
              </a:rPr>
              <a:t>佛祖統紀</a:t>
            </a:r>
            <a:r>
              <a:rPr kumimoji="0" lang="en-US" altLang="zh-TW" sz="2400" b="1">
                <a:latin typeface="新細明體" panose="02020500000000000000" pitchFamily="18" charset="-120"/>
              </a:rPr>
              <a:t>》</a:t>
            </a:r>
            <a:r>
              <a:rPr kumimoji="0" lang="zh-TW" altLang="en-US" sz="2400" b="1">
                <a:latin typeface="標楷體" panose="03000509000000000000" pitchFamily="65" charset="-120"/>
                <a:ea typeface="標楷體" panose="03000509000000000000" pitchFamily="65" charset="-120"/>
              </a:rPr>
              <a:t>：隋朝時，關帝君因顯靈擁護天臺智顗大師，從此被視為伽藍菩薩。</a:t>
            </a:r>
          </a:p>
          <a:p>
            <a:pPr>
              <a:lnSpc>
                <a:spcPct val="120000"/>
              </a:lnSpc>
              <a:spcBef>
                <a:spcPct val="50000"/>
              </a:spcBef>
              <a:buFontTx/>
              <a:buNone/>
            </a:pPr>
            <a:r>
              <a:rPr kumimoji="0" lang="zh-TW" altLang="en-US" sz="2400" b="1">
                <a:latin typeface="標楷體" panose="03000509000000000000" pitchFamily="65" charset="-120"/>
                <a:ea typeface="標楷體" panose="03000509000000000000" pitchFamily="65" charset="-120"/>
              </a:rPr>
              <a:t>～圖、文引自維基百科</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52218d9nc6cc6c6ut2ts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66675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body" idx="4294967295"/>
          </p:nvPr>
        </p:nvSpPr>
        <p:spPr>
          <a:xfrm>
            <a:off x="0" y="5638800"/>
            <a:ext cx="9144000" cy="1219200"/>
          </a:xfrm>
          <a:solidFill>
            <a:srgbClr val="CCFFCC">
              <a:alpha val="81175"/>
            </a:srgbClr>
          </a:solidFill>
        </p:spPr>
        <p:txBody>
          <a:bodyPr/>
          <a:lstStyle/>
          <a:p>
            <a:pPr marL="0" indent="0" eaLnBrk="1" hangingPunct="1">
              <a:buFontTx/>
              <a:buNone/>
            </a:pPr>
            <a:r>
              <a:rPr lang="zh-TW" altLang="en-US" sz="2400" b="1" smtClean="0">
                <a:latin typeface="標楷體" panose="03000509000000000000" pitchFamily="65" charset="-120"/>
                <a:ea typeface="標楷體" panose="03000509000000000000" pitchFamily="65" charset="-120"/>
              </a:rPr>
              <a:t>關公從軍之前，原在山西老家賣布為生，傳聞他發明了算盤，更十分擅長會計。而關公所持之青龍偃月刀，十分鋒「利」，加上關公極重信義，是商場重信義的精神，因此商人也將關公視為保護神。 </a:t>
            </a:r>
          </a:p>
        </p:txBody>
      </p:sp>
      <p:sp>
        <p:nvSpPr>
          <p:cNvPr id="25604" name="Rectangle 4"/>
          <p:cNvSpPr>
            <a:spLocks noChangeArrowheads="1"/>
          </p:cNvSpPr>
          <p:nvPr/>
        </p:nvSpPr>
        <p:spPr bwMode="auto">
          <a:xfrm>
            <a:off x="1905000" y="152400"/>
            <a:ext cx="5181600" cy="838200"/>
          </a:xfrm>
          <a:prstGeom prst="rect">
            <a:avLst/>
          </a:prstGeom>
          <a:solidFill>
            <a:srgbClr val="CCFFCC"/>
          </a:solidFill>
          <a:ln w="50800">
            <a:solidFill>
              <a:srgbClr val="00800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4400" b="1">
                <a:latin typeface="標楷體" panose="03000509000000000000" pitchFamily="65" charset="-120"/>
                <a:ea typeface="標楷體" panose="03000509000000000000" pitchFamily="65" charset="-120"/>
              </a:rPr>
              <a:t>武財神～關公</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伏魔大帝-南靖宮"/>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52400"/>
            <a:ext cx="441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3" descr="彰化縣溪州鄉 水尾震威宮 伏魔大帝匾-民36年"/>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19200"/>
            <a:ext cx="8077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4622800" y="215900"/>
            <a:ext cx="4343400" cy="838200"/>
          </a:xfrm>
          <a:prstGeom prst="rect">
            <a:avLst/>
          </a:prstGeom>
          <a:solidFill>
            <a:srgbClr val="CCFFCC"/>
          </a:solidFill>
          <a:ln w="50800">
            <a:solidFill>
              <a:srgbClr val="00800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4400" b="1">
                <a:latin typeface="標楷體" panose="03000509000000000000" pitchFamily="65" charset="-120"/>
                <a:ea typeface="標楷體" panose="03000509000000000000" pitchFamily="65" charset="-120"/>
              </a:rPr>
              <a:t>三界伏魔大帝</a:t>
            </a:r>
          </a:p>
        </p:txBody>
      </p:sp>
      <p:sp>
        <p:nvSpPr>
          <p:cNvPr id="96261" name="Text Box 5"/>
          <p:cNvSpPr txBox="1">
            <a:spLocks noChangeArrowheads="1"/>
          </p:cNvSpPr>
          <p:nvPr/>
        </p:nvSpPr>
        <p:spPr bwMode="auto">
          <a:xfrm>
            <a:off x="1600200" y="6019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kumimoji="0" lang="zh-TW" altLang="en-US" sz="2400" b="1">
                <a:solidFill>
                  <a:schemeClr val="bg1"/>
                </a:solidFill>
                <a:ea typeface="標楷體" panose="03000509000000000000" pitchFamily="65" charset="-120"/>
              </a:rPr>
              <a:t>彰化縣溪州鄉 水尾震威宮 伏魔大帝匾</a:t>
            </a:r>
            <a:r>
              <a:rPr kumimoji="0" lang="en-US" altLang="zh-TW" sz="2400" b="1">
                <a:solidFill>
                  <a:schemeClr val="bg1"/>
                </a:solidFill>
                <a:ea typeface="標楷體" panose="03000509000000000000" pitchFamily="65" charset="-120"/>
              </a:rPr>
              <a:t>-</a:t>
            </a:r>
            <a:r>
              <a:rPr kumimoji="0" lang="zh-TW" altLang="en-US" sz="2400" b="1">
                <a:solidFill>
                  <a:schemeClr val="bg1"/>
                </a:solidFill>
                <a:ea typeface="標楷體" panose="03000509000000000000" pitchFamily="65" charset="-120"/>
              </a:rPr>
              <a:t>民</a:t>
            </a:r>
            <a:r>
              <a:rPr kumimoji="0" lang="en-US" altLang="zh-TW" sz="2400" b="1">
                <a:solidFill>
                  <a:schemeClr val="bg1"/>
                </a:solidFill>
                <a:ea typeface="標楷體" panose="03000509000000000000" pitchFamily="65" charset="-120"/>
              </a:rPr>
              <a:t>36</a:t>
            </a:r>
            <a:r>
              <a:rPr kumimoji="0" lang="zh-TW" altLang="en-US" sz="2400" b="1">
                <a:solidFill>
                  <a:schemeClr val="bg1"/>
                </a:solidFill>
                <a:ea typeface="標楷體" panose="03000509000000000000" pitchFamily="65" charset="-120"/>
              </a:rPr>
              <a:t>年</a:t>
            </a:r>
          </a:p>
        </p:txBody>
      </p:sp>
      <p:sp>
        <p:nvSpPr>
          <p:cNvPr id="96262" name="Text Box 6"/>
          <p:cNvSpPr txBox="1">
            <a:spLocks noChangeArrowheads="1"/>
          </p:cNvSpPr>
          <p:nvPr/>
        </p:nvSpPr>
        <p:spPr bwMode="auto">
          <a:xfrm>
            <a:off x="4724400" y="2286000"/>
            <a:ext cx="4316413"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kumimoji="0" lang="zh-TW" altLang="en-US" sz="2800" b="1">
                <a:ea typeface="標楷體" panose="03000509000000000000" pitchFamily="65" charset="-120"/>
              </a:rPr>
              <a:t>明神宗時曾經敕封關聖帝君為「三界伏魔大帝神威遠鎮天尊關聖帝君」，為道教信仰中專門降妖伏魔的神祇之一。</a:t>
            </a:r>
          </a:p>
          <a:p>
            <a:pPr eaLnBrk="1" hangingPunct="1">
              <a:spcBef>
                <a:spcPct val="50000"/>
              </a:spcBef>
              <a:buFontTx/>
              <a:buNone/>
            </a:pPr>
            <a:r>
              <a:rPr kumimoji="0" lang="zh-TW" altLang="en-US" sz="2800" b="1">
                <a:ea typeface="標楷體" panose="03000509000000000000" pitchFamily="65" charset="-120"/>
              </a:rPr>
              <a:t>圖為彰化南靖宮，網址：</a:t>
            </a:r>
            <a:r>
              <a:rPr kumimoji="0" lang="en-US" altLang="zh-TW" sz="2000" b="1">
                <a:ea typeface="標楷體" panose="03000509000000000000" pitchFamily="65" charset="-120"/>
              </a:rPr>
              <a:t>http://timefortaiwan.tw/touching/popup_25095.jsp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96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p:bldP spid="962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304800"/>
            <a:ext cx="8077200" cy="715963"/>
          </a:xfrm>
          <a:solidFill>
            <a:srgbClr val="CCFFCC"/>
          </a:solidFill>
          <a:ln w="50800">
            <a:solidFill>
              <a:srgbClr val="008000"/>
            </a:solidFill>
            <a:miter lim="800000"/>
            <a:headEnd/>
            <a:tailEnd/>
          </a:ln>
        </p:spPr>
        <p:txBody>
          <a:bodyPr/>
          <a:lstStyle/>
          <a:p>
            <a:pPr eaLnBrk="1" hangingPunct="1"/>
            <a:r>
              <a:rPr lang="zh-TW" altLang="en-US" b="1" smtClean="0">
                <a:solidFill>
                  <a:schemeClr val="tx1"/>
                </a:solidFill>
                <a:ea typeface="標楷體" panose="03000509000000000000" pitchFamily="65" charset="-120"/>
              </a:rPr>
              <a:t>臺北行天宮～恩主公（救世主）</a:t>
            </a:r>
          </a:p>
        </p:txBody>
      </p:sp>
      <p:pic>
        <p:nvPicPr>
          <p:cNvPr id="97283" name="Picture 3" descr="File:行天宮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3300" y="1295400"/>
            <a:ext cx="6997700" cy="53578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6332538" y="6096000"/>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400" b="1">
                <a:ea typeface="標楷體" panose="03000509000000000000" pitchFamily="65" charset="-120"/>
              </a:rPr>
              <a:t>維基百科</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調整大小DSC00496"/>
          <p:cNvPicPr>
            <a:picLocks noChangeAspect="1" noChangeArrowheads="1"/>
          </p:cNvPicPr>
          <p:nvPr/>
        </p:nvPicPr>
        <p:blipFill>
          <a:blip r:embed="rId2" cstate="email">
            <a:lum bright="18000" contrast="24000"/>
            <a:extLst>
              <a:ext uri="{28A0092B-C50C-407E-A947-70E740481C1C}">
                <a14:useLocalDpi xmlns:a14="http://schemas.microsoft.com/office/drawing/2010/main"/>
              </a:ext>
            </a:extLst>
          </a:blip>
          <a:srcRect/>
          <a:stretch>
            <a:fillRect/>
          </a:stretch>
        </p:blipFill>
        <p:spPr bwMode="auto">
          <a:xfrm>
            <a:off x="250825" y="1484313"/>
            <a:ext cx="85867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46土地公神像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484313"/>
            <a:ext cx="5472113"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title"/>
          </p:nvPr>
        </p:nvSpPr>
        <p:spPr/>
        <p:txBody>
          <a:bodyPr/>
          <a:lstStyle/>
          <a:p>
            <a:pPr eaLnBrk="1" hangingPunct="1"/>
            <a:r>
              <a:rPr lang="zh-TW" altLang="en-US" b="1" smtClean="0">
                <a:ea typeface="標楷體" panose="03000509000000000000" pitchFamily="65" charset="-120"/>
              </a:rPr>
              <a:t>福德祠與土地公</a:t>
            </a:r>
          </a:p>
        </p:txBody>
      </p:sp>
      <p:sp>
        <p:nvSpPr>
          <p:cNvPr id="28677" name="Text Box 5"/>
          <p:cNvSpPr txBox="1">
            <a:spLocks noChangeArrowheads="1"/>
          </p:cNvSpPr>
          <p:nvPr/>
        </p:nvSpPr>
        <p:spPr bwMode="auto">
          <a:xfrm>
            <a:off x="5727700" y="1484313"/>
            <a:ext cx="3168650" cy="48974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FontTx/>
              <a:buNone/>
            </a:pPr>
            <a:r>
              <a:rPr kumimoji="0" lang="zh-TW" altLang="en-US" sz="2800" b="1">
                <a:latin typeface="標楷體" panose="03000509000000000000" pitchFamily="65" charset="-120"/>
                <a:ea typeface="標楷體" panose="03000509000000000000" pitchFamily="65" charset="-120"/>
              </a:rPr>
              <a:t>土地公的傳說很多，所謂「田頭田尾土地公」。一般先民隨著開墾進行都會在墾地附近設立土地，初期有用石頭象徵，待居民經濟好轉後常會興建廟宇。</a:t>
            </a:r>
          </a:p>
          <a:p>
            <a:pPr>
              <a:spcBef>
                <a:spcPct val="100000"/>
              </a:spcBef>
              <a:buFontTx/>
              <a:buNone/>
            </a:pPr>
            <a:r>
              <a:rPr kumimoji="0" lang="zh-TW" altLang="en-US" sz="1800" b="1">
                <a:latin typeface="標楷體" panose="03000509000000000000" pitchFamily="65" charset="-120"/>
                <a:ea typeface="標楷體" panose="03000509000000000000" pitchFamily="65" charset="-120"/>
              </a:rPr>
              <a:t>底圖：作者攝影</a:t>
            </a:r>
          </a:p>
          <a:p>
            <a:pPr>
              <a:spcBef>
                <a:spcPct val="50000"/>
              </a:spcBef>
              <a:buFontTx/>
              <a:buNone/>
            </a:pPr>
            <a:r>
              <a:rPr kumimoji="0" lang="zh-TW" altLang="en-US" sz="1800" b="1">
                <a:latin typeface="標楷體" panose="03000509000000000000" pitchFamily="65" charset="-120"/>
                <a:ea typeface="標楷體" panose="03000509000000000000" pitchFamily="65" charset="-120"/>
              </a:rPr>
              <a:t>上圖：翰林出版社</a:t>
            </a:r>
            <a:endParaRPr kumimoji="0" lang="zh-TW" altLang="en-US" sz="1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trips(downLeft)">
                                      <p:cBhvr>
                                        <p:cTn id="7" dur="500"/>
                                        <p:tgtEl>
                                          <p:spTgt spid="2867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8677"/>
                                        </p:tgtEl>
                                        <p:attrNameLst>
                                          <p:attrName>style.visibility</p:attrName>
                                        </p:attrNameLst>
                                      </p:cBhvr>
                                      <p:to>
                                        <p:strVal val="visible"/>
                                      </p:to>
                                    </p:set>
                                    <p:animEffect transition="in" filter="wedge">
                                      <p:cBhvr>
                                        <p:cTn id="10"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0"/>
            <a:ext cx="8893175" cy="1190625"/>
          </a:xfrm>
        </p:spPr>
        <p:txBody>
          <a:bodyPr/>
          <a:lstStyle/>
          <a:p>
            <a:pPr algn="l" eaLnBrk="1" hangingPunct="1"/>
            <a:r>
              <a:rPr lang="zh-TW" altLang="en-US" sz="3200" b="1" smtClean="0">
                <a:ea typeface="標楷體" panose="03000509000000000000" pitchFamily="65" charset="-120"/>
              </a:rPr>
              <a:t>據說虎爺吃了人骨被哽著，求助土地公，從此痛改前非，成為土地公的使者。</a:t>
            </a:r>
          </a:p>
        </p:txBody>
      </p:sp>
      <p:pic>
        <p:nvPicPr>
          <p:cNvPr id="29699" name="Picture 3" descr="調整大小虎爺-彰化縣頂番國小網站"/>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3138" y="1268413"/>
            <a:ext cx="7127875" cy="5346700"/>
          </a:xfrm>
          <a:prstGeom prst="rect">
            <a:avLst/>
          </a:prstGeom>
          <a:ln w="88900" cap="sq" cmpd="thickThin">
            <a:solidFill>
              <a:srgbClr val="00B05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2339975" y="6165850"/>
            <a:ext cx="467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FontTx/>
              <a:buNone/>
            </a:pPr>
            <a:r>
              <a:rPr kumimoji="0" lang="zh-TW" altLang="en-US" sz="2400" b="1">
                <a:solidFill>
                  <a:srgbClr val="0033CC"/>
                </a:solidFill>
                <a:ea typeface="標楷體" panose="03000509000000000000" pitchFamily="65" charset="-120"/>
              </a:rPr>
              <a:t>圖片來源：彰化縣頂番國小網站</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移民圖"/>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1341438"/>
            <a:ext cx="7770812" cy="52562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0723" name="AutoShape 3"/>
          <p:cNvSpPr>
            <a:spLocks/>
          </p:cNvSpPr>
          <p:nvPr/>
        </p:nvSpPr>
        <p:spPr bwMode="auto">
          <a:xfrm>
            <a:off x="6380163" y="1811338"/>
            <a:ext cx="1744662" cy="465137"/>
          </a:xfrm>
          <a:prstGeom prst="borderCallout1">
            <a:avLst>
              <a:gd name="adj1" fmla="val 24574"/>
              <a:gd name="adj2" fmla="val -4366"/>
              <a:gd name="adj3" fmla="val 194537"/>
              <a:gd name="adj4" fmla="val -43403"/>
            </a:avLst>
          </a:prstGeom>
          <a:solidFill>
            <a:srgbClr val="FFCC00"/>
          </a:solidFill>
          <a:ln w="44450">
            <a:solidFill>
              <a:srgbClr val="FFCC00"/>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2400" b="1">
                <a:latin typeface="標楷體" panose="03000509000000000000" pitchFamily="65" charset="-120"/>
                <a:ea typeface="標楷體" panose="03000509000000000000" pitchFamily="65" charset="-120"/>
              </a:rPr>
              <a:t>４５％</a:t>
            </a:r>
            <a:r>
              <a:rPr lang="zh-TW" altLang="en-US" sz="2400" b="1">
                <a:solidFill>
                  <a:srgbClr val="FF0000"/>
                </a:solidFill>
                <a:latin typeface="標楷體" panose="03000509000000000000" pitchFamily="65" charset="-120"/>
                <a:ea typeface="標楷體" panose="03000509000000000000" pitchFamily="65" charset="-120"/>
              </a:rPr>
              <a:t> </a:t>
            </a:r>
          </a:p>
        </p:txBody>
      </p:sp>
      <p:sp>
        <p:nvSpPr>
          <p:cNvPr id="30724" name="AutoShape 4"/>
          <p:cNvSpPr>
            <a:spLocks/>
          </p:cNvSpPr>
          <p:nvPr/>
        </p:nvSpPr>
        <p:spPr bwMode="auto">
          <a:xfrm>
            <a:off x="6443663" y="4005263"/>
            <a:ext cx="1744662" cy="501650"/>
          </a:xfrm>
          <a:prstGeom prst="borderCallout1">
            <a:avLst>
              <a:gd name="adj1" fmla="val 22787"/>
              <a:gd name="adj2" fmla="val -4366"/>
              <a:gd name="adj3" fmla="val -24366"/>
              <a:gd name="adj4" fmla="val -77796"/>
            </a:avLst>
          </a:prstGeom>
          <a:solidFill>
            <a:srgbClr val="33CCCC"/>
          </a:solidFill>
          <a:ln w="38100">
            <a:solidFill>
              <a:srgbClr val="33CCCC"/>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2400" b="1">
                <a:latin typeface="標楷體" panose="03000509000000000000" pitchFamily="65" charset="-120"/>
                <a:ea typeface="標楷體" panose="03000509000000000000" pitchFamily="65" charset="-120"/>
              </a:rPr>
              <a:t>３５％</a:t>
            </a:r>
            <a:r>
              <a:rPr lang="zh-TW" altLang="en-US" sz="2400">
                <a:solidFill>
                  <a:srgbClr val="FF0000"/>
                </a:solidFill>
                <a:latin typeface="標楷體" panose="03000509000000000000" pitchFamily="65" charset="-120"/>
                <a:ea typeface="標楷體" panose="03000509000000000000" pitchFamily="65" charset="-120"/>
              </a:rPr>
              <a:t> </a:t>
            </a:r>
          </a:p>
        </p:txBody>
      </p:sp>
      <p:sp>
        <p:nvSpPr>
          <p:cNvPr id="30725" name="AutoShape 5"/>
          <p:cNvSpPr>
            <a:spLocks/>
          </p:cNvSpPr>
          <p:nvPr/>
        </p:nvSpPr>
        <p:spPr bwMode="auto">
          <a:xfrm>
            <a:off x="2627313" y="5084763"/>
            <a:ext cx="1743075" cy="512762"/>
          </a:xfrm>
          <a:prstGeom prst="borderCallout1">
            <a:avLst>
              <a:gd name="adj1" fmla="val 22292"/>
              <a:gd name="adj2" fmla="val 104370"/>
              <a:gd name="adj3" fmla="val -50463"/>
              <a:gd name="adj4" fmla="val 120764"/>
            </a:avLst>
          </a:prstGeom>
          <a:solidFill>
            <a:srgbClr val="FF6600"/>
          </a:solidFill>
          <a:ln w="38100">
            <a:solidFill>
              <a:srgbClr val="FF6600"/>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2400" b="1">
                <a:latin typeface="標楷體" panose="03000509000000000000" pitchFamily="65" charset="-120"/>
                <a:ea typeface="標楷體" panose="03000509000000000000" pitchFamily="65" charset="-120"/>
              </a:rPr>
              <a:t>１６％</a:t>
            </a:r>
            <a:r>
              <a:rPr lang="zh-TW" altLang="en-US" sz="2400">
                <a:solidFill>
                  <a:srgbClr val="FF0000"/>
                </a:solidFill>
                <a:latin typeface="標楷體" panose="03000509000000000000" pitchFamily="65" charset="-120"/>
                <a:ea typeface="標楷體" panose="03000509000000000000" pitchFamily="65" charset="-120"/>
              </a:rPr>
              <a:t> </a:t>
            </a:r>
          </a:p>
        </p:txBody>
      </p:sp>
      <p:sp>
        <p:nvSpPr>
          <p:cNvPr id="31750" name="Text Box 6"/>
          <p:cNvSpPr txBox="1">
            <a:spLocks noChangeArrowheads="1"/>
          </p:cNvSpPr>
          <p:nvPr/>
        </p:nvSpPr>
        <p:spPr bwMode="auto">
          <a:xfrm>
            <a:off x="1214438" y="3557588"/>
            <a:ext cx="1412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b="1">
                <a:ea typeface="標楷體" panose="03000509000000000000" pitchFamily="65" charset="-120"/>
              </a:rPr>
              <a:t>廣東省</a:t>
            </a:r>
          </a:p>
        </p:txBody>
      </p:sp>
      <p:sp>
        <p:nvSpPr>
          <p:cNvPr id="31751" name="Text Box 7"/>
          <p:cNvSpPr txBox="1">
            <a:spLocks noChangeArrowheads="1"/>
          </p:cNvSpPr>
          <p:nvPr/>
        </p:nvSpPr>
        <p:spPr bwMode="auto">
          <a:xfrm>
            <a:off x="3922713" y="2411413"/>
            <a:ext cx="12255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400" b="1">
                <a:ea typeface="標楷體" panose="03000509000000000000" pitchFamily="65" charset="-120"/>
              </a:rPr>
              <a:t>泉州府</a:t>
            </a:r>
          </a:p>
        </p:txBody>
      </p:sp>
      <p:sp>
        <p:nvSpPr>
          <p:cNvPr id="30728" name="Text Box 8"/>
          <p:cNvSpPr txBox="1">
            <a:spLocks noChangeArrowheads="1"/>
          </p:cNvSpPr>
          <p:nvPr/>
        </p:nvSpPr>
        <p:spPr bwMode="auto">
          <a:xfrm>
            <a:off x="3303588" y="1541463"/>
            <a:ext cx="1412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a:ea typeface="標楷體" panose="03000509000000000000" pitchFamily="65" charset="-120"/>
              </a:rPr>
              <a:t>福建省</a:t>
            </a:r>
          </a:p>
        </p:txBody>
      </p:sp>
      <p:sp>
        <p:nvSpPr>
          <p:cNvPr id="31753" name="Text Box 9"/>
          <p:cNvSpPr txBox="1">
            <a:spLocks noChangeArrowheads="1"/>
          </p:cNvSpPr>
          <p:nvPr/>
        </p:nvSpPr>
        <p:spPr bwMode="auto">
          <a:xfrm>
            <a:off x="3051175" y="3105150"/>
            <a:ext cx="137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400" b="1">
                <a:ea typeface="標楷體" panose="03000509000000000000" pitchFamily="65" charset="-120"/>
              </a:rPr>
              <a:t>漳州府</a:t>
            </a:r>
          </a:p>
        </p:txBody>
      </p:sp>
      <p:sp>
        <p:nvSpPr>
          <p:cNvPr id="30730" name="Text Box 10"/>
          <p:cNvSpPr txBox="1">
            <a:spLocks noChangeArrowheads="1"/>
          </p:cNvSpPr>
          <p:nvPr/>
        </p:nvSpPr>
        <p:spPr bwMode="auto">
          <a:xfrm>
            <a:off x="350838" y="476250"/>
            <a:ext cx="8542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FontTx/>
              <a:buNone/>
            </a:pPr>
            <a:r>
              <a:rPr kumimoji="0" lang="zh-TW" altLang="en-US" sz="2800" b="1">
                <a:latin typeface="標楷體" panose="03000509000000000000" pitchFamily="65" charset="-120"/>
                <a:ea typeface="標楷體" panose="03000509000000000000" pitchFamily="65" charset="-120"/>
              </a:rPr>
              <a:t>臺灣移民主要來自大陸的福建、廣東兩省  </a:t>
            </a:r>
            <a:r>
              <a:rPr kumimoji="0" lang="zh-TW" altLang="en-US" sz="1800">
                <a:latin typeface="標楷體" panose="03000509000000000000" pitchFamily="65" charset="-120"/>
                <a:ea typeface="標楷體" panose="03000509000000000000" pitchFamily="65" charset="-120"/>
              </a:rPr>
              <a:t>圖：翰林出版社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wipe(down)">
                                      <p:cBhvr>
                                        <p:cTn id="7" dur="580">
                                          <p:stCondLst>
                                            <p:cond delay="0"/>
                                          </p:stCondLst>
                                        </p:cTn>
                                        <p:tgtEl>
                                          <p:spTgt spid="31751"/>
                                        </p:tgtEl>
                                      </p:cBhvr>
                                    </p:animEffect>
                                    <p:anim calcmode="lin" valueType="num">
                                      <p:cBhvr>
                                        <p:cTn id="8" dur="1822" tmFilter="0,0; 0.14,0.36; 0.43,0.73; 0.71,0.91; 1.0,1.0">
                                          <p:stCondLst>
                                            <p:cond delay="0"/>
                                          </p:stCondLst>
                                        </p:cTn>
                                        <p:tgtEl>
                                          <p:spTgt spid="317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5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51"/>
                                        </p:tgtEl>
                                      </p:cBhvr>
                                      <p:to x="100000" y="60000"/>
                                    </p:animScale>
                                    <p:animScale>
                                      <p:cBhvr>
                                        <p:cTn id="14" dur="166" decel="50000">
                                          <p:stCondLst>
                                            <p:cond delay="676"/>
                                          </p:stCondLst>
                                        </p:cTn>
                                        <p:tgtEl>
                                          <p:spTgt spid="31751"/>
                                        </p:tgtEl>
                                      </p:cBhvr>
                                      <p:to x="100000" y="100000"/>
                                    </p:animScale>
                                    <p:animScale>
                                      <p:cBhvr>
                                        <p:cTn id="15" dur="26">
                                          <p:stCondLst>
                                            <p:cond delay="1312"/>
                                          </p:stCondLst>
                                        </p:cTn>
                                        <p:tgtEl>
                                          <p:spTgt spid="31751"/>
                                        </p:tgtEl>
                                      </p:cBhvr>
                                      <p:to x="100000" y="80000"/>
                                    </p:animScale>
                                    <p:animScale>
                                      <p:cBhvr>
                                        <p:cTn id="16" dur="166" decel="50000">
                                          <p:stCondLst>
                                            <p:cond delay="1338"/>
                                          </p:stCondLst>
                                        </p:cTn>
                                        <p:tgtEl>
                                          <p:spTgt spid="31751"/>
                                        </p:tgtEl>
                                      </p:cBhvr>
                                      <p:to x="100000" y="100000"/>
                                    </p:animScale>
                                    <p:animScale>
                                      <p:cBhvr>
                                        <p:cTn id="17" dur="26">
                                          <p:stCondLst>
                                            <p:cond delay="1642"/>
                                          </p:stCondLst>
                                        </p:cTn>
                                        <p:tgtEl>
                                          <p:spTgt spid="31751"/>
                                        </p:tgtEl>
                                      </p:cBhvr>
                                      <p:to x="100000" y="90000"/>
                                    </p:animScale>
                                    <p:animScale>
                                      <p:cBhvr>
                                        <p:cTn id="18" dur="166" decel="50000">
                                          <p:stCondLst>
                                            <p:cond delay="1668"/>
                                          </p:stCondLst>
                                        </p:cTn>
                                        <p:tgtEl>
                                          <p:spTgt spid="31751"/>
                                        </p:tgtEl>
                                      </p:cBhvr>
                                      <p:to x="100000" y="100000"/>
                                    </p:animScale>
                                    <p:animScale>
                                      <p:cBhvr>
                                        <p:cTn id="19" dur="26">
                                          <p:stCondLst>
                                            <p:cond delay="1808"/>
                                          </p:stCondLst>
                                        </p:cTn>
                                        <p:tgtEl>
                                          <p:spTgt spid="31751"/>
                                        </p:tgtEl>
                                      </p:cBhvr>
                                      <p:to x="100000" y="95000"/>
                                    </p:animScale>
                                    <p:animScale>
                                      <p:cBhvr>
                                        <p:cTn id="20" dur="166" decel="50000">
                                          <p:stCondLst>
                                            <p:cond delay="1834"/>
                                          </p:stCondLst>
                                        </p:cTn>
                                        <p:tgtEl>
                                          <p:spTgt spid="31751"/>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1753"/>
                                        </p:tgtEl>
                                        <p:attrNameLst>
                                          <p:attrName>style.visibility</p:attrName>
                                        </p:attrNameLst>
                                      </p:cBhvr>
                                      <p:to>
                                        <p:strVal val="visible"/>
                                      </p:to>
                                    </p:set>
                                    <p:animEffect transition="in" filter="wipe(down)">
                                      <p:cBhvr>
                                        <p:cTn id="25" dur="580">
                                          <p:stCondLst>
                                            <p:cond delay="0"/>
                                          </p:stCondLst>
                                        </p:cTn>
                                        <p:tgtEl>
                                          <p:spTgt spid="31753"/>
                                        </p:tgtEl>
                                      </p:cBhvr>
                                    </p:animEffect>
                                    <p:anim calcmode="lin" valueType="num">
                                      <p:cBhvr>
                                        <p:cTn id="26" dur="1822" tmFilter="0,0; 0.14,0.36; 0.43,0.73; 0.71,0.91; 1.0,1.0">
                                          <p:stCondLst>
                                            <p:cond delay="0"/>
                                          </p:stCondLst>
                                        </p:cTn>
                                        <p:tgtEl>
                                          <p:spTgt spid="3175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75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75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75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753"/>
                                        </p:tgtEl>
                                        <p:attrNameLst>
                                          <p:attrName>ppt_y</p:attrName>
                                        </p:attrNameLst>
                                      </p:cBhvr>
                                      <p:tavLst>
                                        <p:tav tm="0" fmla="#ppt_y-sin(pi*$)/81">
                                          <p:val>
                                            <p:fltVal val="0"/>
                                          </p:val>
                                        </p:tav>
                                        <p:tav tm="100000">
                                          <p:val>
                                            <p:fltVal val="1"/>
                                          </p:val>
                                        </p:tav>
                                      </p:tavLst>
                                    </p:anim>
                                    <p:animScale>
                                      <p:cBhvr>
                                        <p:cTn id="31" dur="26">
                                          <p:stCondLst>
                                            <p:cond delay="650"/>
                                          </p:stCondLst>
                                        </p:cTn>
                                        <p:tgtEl>
                                          <p:spTgt spid="31753"/>
                                        </p:tgtEl>
                                      </p:cBhvr>
                                      <p:to x="100000" y="60000"/>
                                    </p:animScale>
                                    <p:animScale>
                                      <p:cBhvr>
                                        <p:cTn id="32" dur="166" decel="50000">
                                          <p:stCondLst>
                                            <p:cond delay="676"/>
                                          </p:stCondLst>
                                        </p:cTn>
                                        <p:tgtEl>
                                          <p:spTgt spid="31753"/>
                                        </p:tgtEl>
                                      </p:cBhvr>
                                      <p:to x="100000" y="100000"/>
                                    </p:animScale>
                                    <p:animScale>
                                      <p:cBhvr>
                                        <p:cTn id="33" dur="26">
                                          <p:stCondLst>
                                            <p:cond delay="1312"/>
                                          </p:stCondLst>
                                        </p:cTn>
                                        <p:tgtEl>
                                          <p:spTgt spid="31753"/>
                                        </p:tgtEl>
                                      </p:cBhvr>
                                      <p:to x="100000" y="80000"/>
                                    </p:animScale>
                                    <p:animScale>
                                      <p:cBhvr>
                                        <p:cTn id="34" dur="166" decel="50000">
                                          <p:stCondLst>
                                            <p:cond delay="1338"/>
                                          </p:stCondLst>
                                        </p:cTn>
                                        <p:tgtEl>
                                          <p:spTgt spid="31753"/>
                                        </p:tgtEl>
                                      </p:cBhvr>
                                      <p:to x="100000" y="100000"/>
                                    </p:animScale>
                                    <p:animScale>
                                      <p:cBhvr>
                                        <p:cTn id="35" dur="26">
                                          <p:stCondLst>
                                            <p:cond delay="1642"/>
                                          </p:stCondLst>
                                        </p:cTn>
                                        <p:tgtEl>
                                          <p:spTgt spid="31753"/>
                                        </p:tgtEl>
                                      </p:cBhvr>
                                      <p:to x="100000" y="90000"/>
                                    </p:animScale>
                                    <p:animScale>
                                      <p:cBhvr>
                                        <p:cTn id="36" dur="166" decel="50000">
                                          <p:stCondLst>
                                            <p:cond delay="1668"/>
                                          </p:stCondLst>
                                        </p:cTn>
                                        <p:tgtEl>
                                          <p:spTgt spid="31753"/>
                                        </p:tgtEl>
                                      </p:cBhvr>
                                      <p:to x="100000" y="100000"/>
                                    </p:animScale>
                                    <p:animScale>
                                      <p:cBhvr>
                                        <p:cTn id="37" dur="26">
                                          <p:stCondLst>
                                            <p:cond delay="1808"/>
                                          </p:stCondLst>
                                        </p:cTn>
                                        <p:tgtEl>
                                          <p:spTgt spid="31753"/>
                                        </p:tgtEl>
                                      </p:cBhvr>
                                      <p:to x="100000" y="95000"/>
                                    </p:animScale>
                                    <p:animScale>
                                      <p:cBhvr>
                                        <p:cTn id="38" dur="166" decel="50000">
                                          <p:stCondLst>
                                            <p:cond delay="1834"/>
                                          </p:stCondLst>
                                        </p:cTn>
                                        <p:tgtEl>
                                          <p:spTgt spid="3175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31750"/>
                                        </p:tgtEl>
                                        <p:attrNameLst>
                                          <p:attrName>style.visibility</p:attrName>
                                        </p:attrNameLst>
                                      </p:cBhvr>
                                      <p:to>
                                        <p:strVal val="visible"/>
                                      </p:to>
                                    </p:set>
                                    <p:anim calcmode="lin" valueType="num">
                                      <p:cBhvr>
                                        <p:cTn id="43" dur="2000" fill="hold"/>
                                        <p:tgtEl>
                                          <p:spTgt spid="31750"/>
                                        </p:tgtEl>
                                        <p:attrNameLst>
                                          <p:attrName>ppt_w</p:attrName>
                                        </p:attrNameLst>
                                      </p:cBhvr>
                                      <p:tavLst>
                                        <p:tav tm="0">
                                          <p:val>
                                            <p:fltVal val="0"/>
                                          </p:val>
                                        </p:tav>
                                        <p:tav tm="100000">
                                          <p:val>
                                            <p:strVal val="#ppt_w"/>
                                          </p:val>
                                        </p:tav>
                                      </p:tavLst>
                                    </p:anim>
                                    <p:anim calcmode="lin" valueType="num">
                                      <p:cBhvr>
                                        <p:cTn id="44" dur="2000" fill="hold"/>
                                        <p:tgtEl>
                                          <p:spTgt spid="31750"/>
                                        </p:tgtEl>
                                        <p:attrNameLst>
                                          <p:attrName>ppt_h</p:attrName>
                                        </p:attrNameLst>
                                      </p:cBhvr>
                                      <p:tavLst>
                                        <p:tav tm="0">
                                          <p:val>
                                            <p:fltVal val="0"/>
                                          </p:val>
                                        </p:tav>
                                        <p:tav tm="100000">
                                          <p:val>
                                            <p:strVal val="#ppt_h"/>
                                          </p:val>
                                        </p:tav>
                                      </p:tavLst>
                                    </p:anim>
                                    <p:anim calcmode="lin" valueType="num">
                                      <p:cBhvr>
                                        <p:cTn id="45" dur="2000" fill="hold"/>
                                        <p:tgtEl>
                                          <p:spTgt spid="31750"/>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317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p:bldP spid="317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保生大帝--維基百科"/>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196975"/>
            <a:ext cx="3454400" cy="55165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2772" name="Picture 4" descr="調整大小開漳聖王--維基百科"/>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79573" y="1196976"/>
            <a:ext cx="4121367" cy="54946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1748" name="文字方塊 1"/>
          <p:cNvSpPr txBox="1">
            <a:spLocks noChangeArrowheads="1"/>
          </p:cNvSpPr>
          <p:nvPr/>
        </p:nvSpPr>
        <p:spPr bwMode="auto">
          <a:xfrm>
            <a:off x="2828925" y="6227763"/>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b="1">
                <a:latin typeface="標楷體" panose="03000509000000000000" pitchFamily="65" charset="-120"/>
                <a:ea typeface="標楷體" panose="03000509000000000000" pitchFamily="65" charset="-120"/>
              </a:rPr>
              <a:t>圖：維基</a:t>
            </a:r>
          </a:p>
        </p:txBody>
      </p:sp>
      <p:sp>
        <p:nvSpPr>
          <p:cNvPr id="31749" name="文字方塊 7"/>
          <p:cNvSpPr txBox="1">
            <a:spLocks noChangeArrowheads="1"/>
          </p:cNvSpPr>
          <p:nvPr/>
        </p:nvSpPr>
        <p:spPr bwMode="auto">
          <a:xfrm>
            <a:off x="7019925" y="6208713"/>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b="1">
                <a:solidFill>
                  <a:schemeClr val="bg1"/>
                </a:solidFill>
                <a:latin typeface="標楷體" panose="03000509000000000000" pitchFamily="65" charset="-120"/>
                <a:ea typeface="標楷體" panose="03000509000000000000" pitchFamily="65" charset="-120"/>
              </a:rPr>
              <a:t>圖：維基</a:t>
            </a:r>
          </a:p>
        </p:txBody>
      </p:sp>
      <p:sp>
        <p:nvSpPr>
          <p:cNvPr id="10" name="流程圖: 替代處理程序 9"/>
          <p:cNvSpPr/>
          <p:nvPr/>
        </p:nvSpPr>
        <p:spPr>
          <a:xfrm>
            <a:off x="5436096" y="163926"/>
            <a:ext cx="2520280" cy="792088"/>
          </a:xfrm>
          <a:prstGeom prst="flowChartAlternateProcess">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zh-TW" altLang="en-US" sz="4400" b="1" dirty="0">
                <a:latin typeface="標楷體" panose="03000509000000000000" pitchFamily="65" charset="-120"/>
                <a:ea typeface="標楷體" panose="03000509000000000000" pitchFamily="65" charset="-120"/>
              </a:rPr>
              <a:t>開漳聖王</a:t>
            </a:r>
            <a:endParaRPr lang="en-US" altLang="zh-TW" sz="4400" b="1" dirty="0">
              <a:latin typeface="標楷體" panose="03000509000000000000" pitchFamily="65" charset="-120"/>
              <a:ea typeface="標楷體" panose="03000509000000000000" pitchFamily="65" charset="-120"/>
            </a:endParaRPr>
          </a:p>
        </p:txBody>
      </p:sp>
      <p:sp>
        <p:nvSpPr>
          <p:cNvPr id="11" name="流程圖: 替代處理程序 10"/>
          <p:cNvSpPr/>
          <p:nvPr/>
        </p:nvSpPr>
        <p:spPr>
          <a:xfrm>
            <a:off x="1185743" y="190774"/>
            <a:ext cx="2520280" cy="792088"/>
          </a:xfrm>
          <a:prstGeom prst="flowChartAlternateProcess">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zh-TW" altLang="en-US" sz="4400" b="1" dirty="0">
                <a:latin typeface="標楷體" panose="03000509000000000000" pitchFamily="65" charset="-120"/>
                <a:ea typeface="標楷體" panose="03000509000000000000" pitchFamily="65" charset="-120"/>
              </a:rPr>
              <a:t>保生大帝</a:t>
            </a:r>
            <a:endParaRPr lang="en-US" altLang="zh-TW" sz="4400" b="1" dirty="0">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sz="4000" b="1" smtClean="0">
                <a:latin typeface="標楷體" panose="03000509000000000000" pitchFamily="65" charset="-120"/>
                <a:ea typeface="標楷體" panose="03000509000000000000" pitchFamily="65" charset="-120"/>
              </a:rPr>
              <a:t>清水的三山國王廟，見證潮州人在此開墾的歷史        </a:t>
            </a:r>
            <a:r>
              <a:rPr lang="zh-TW" altLang="en-US" sz="2400" b="1" smtClean="0">
                <a:latin typeface="標楷體" panose="03000509000000000000" pitchFamily="65" charset="-120"/>
                <a:ea typeface="標楷體" panose="03000509000000000000" pitchFamily="65" charset="-120"/>
              </a:rPr>
              <a:t>圖</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作者</a:t>
            </a:r>
          </a:p>
        </p:txBody>
      </p:sp>
      <p:pic>
        <p:nvPicPr>
          <p:cNvPr id="33795" name="Picture 3" descr="調整大小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1582738"/>
            <a:ext cx="8128000" cy="4941887"/>
          </a:xfrm>
          <a:prstGeom prst="rect">
            <a:avLst/>
          </a:prstGeom>
          <a:ln w="88900" cap="sq" cmpd="thickThin">
            <a:solidFill>
              <a:srgbClr val="00B05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圖片 7" descr="p8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260648"/>
            <a:ext cx="7083511" cy="5472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1042988" y="5876925"/>
            <a:ext cx="712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400" b="1">
                <a:ea typeface="標楷體" panose="03000509000000000000" pitchFamily="65" charset="-120"/>
              </a:rPr>
              <a:t>藍染技術是臺灣傳統的染布方式～翰林出版社提供</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TW" altLang="en-US" b="1" smtClean="0">
                <a:latin typeface="標楷體" panose="03000509000000000000" pitchFamily="65" charset="-120"/>
                <a:ea typeface="標楷體" panose="03000509000000000000" pitchFamily="65" charset="-120"/>
              </a:rPr>
              <a:t>清水</a:t>
            </a:r>
            <a:r>
              <a:rPr lang="en-US" altLang="zh-TW" b="1" smtClean="0">
                <a:latin typeface="標楷體" panose="03000509000000000000" pitchFamily="65" charset="-120"/>
                <a:ea typeface="標楷體" panose="03000509000000000000" pitchFamily="65" charset="-120"/>
              </a:rPr>
              <a:t>-</a:t>
            </a:r>
            <a:r>
              <a:rPr lang="zh-TW" altLang="en-US" b="1" smtClean="0">
                <a:latin typeface="標楷體" panose="03000509000000000000" pitchFamily="65" charset="-120"/>
                <a:ea typeface="標楷體" panose="03000509000000000000" pitchFamily="65" charset="-120"/>
              </a:rPr>
              <a:t>三山國王神像</a:t>
            </a:r>
          </a:p>
        </p:txBody>
      </p:sp>
      <p:pic>
        <p:nvPicPr>
          <p:cNvPr id="34819" name="Picture 3" descr="調整大小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1412875"/>
            <a:ext cx="6048375" cy="5070475"/>
          </a:xfrm>
          <a:prstGeom prst="rect">
            <a:avLst/>
          </a:prstGeom>
          <a:ln w="88900" cap="sq" cmpd="thickThin">
            <a:solidFill>
              <a:srgbClr val="00B05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4820" name="Text Box 4"/>
          <p:cNvSpPr txBox="1">
            <a:spLocks noChangeArrowheads="1"/>
          </p:cNvSpPr>
          <p:nvPr/>
        </p:nvSpPr>
        <p:spPr bwMode="auto">
          <a:xfrm>
            <a:off x="6516688" y="1844675"/>
            <a:ext cx="2339975"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50000"/>
              </a:spcBef>
              <a:buFontTx/>
              <a:buNone/>
            </a:pPr>
            <a:r>
              <a:rPr kumimoji="0" lang="zh-TW" altLang="en-US" sz="2800" b="1">
                <a:latin typeface="標楷體" panose="03000509000000000000" pitchFamily="65" charset="-120"/>
                <a:ea typeface="標楷體" panose="03000509000000000000" pitchFamily="65" charset="-120"/>
              </a:rPr>
              <a:t>原來應該祀奉的對像是山神，但在閩南人接手後，神像換成了桃園三結義中的劉、關、張。注意看神像的臉唷！很有趣的！</a:t>
            </a:r>
          </a:p>
          <a:p>
            <a:pPr algn="r">
              <a:spcBef>
                <a:spcPct val="50000"/>
              </a:spcBef>
              <a:buFontTx/>
              <a:buNone/>
            </a:pPr>
            <a:r>
              <a:rPr kumimoji="0" lang="zh-TW" altLang="en-US" sz="2000">
                <a:latin typeface="標楷體" panose="03000509000000000000" pitchFamily="65" charset="-120"/>
                <a:ea typeface="標楷體" panose="03000509000000000000" pitchFamily="65" charset="-120"/>
              </a:rPr>
              <a:t>圖：作者自攝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68313" y="1341438"/>
            <a:ext cx="8229600" cy="5111750"/>
          </a:xfrm>
        </p:spPr>
        <p:txBody>
          <a:bodyPr/>
          <a:lstStyle/>
          <a:p>
            <a:pPr eaLnBrk="1" hangingPunct="1">
              <a:lnSpc>
                <a:spcPct val="110000"/>
              </a:lnSpc>
            </a:pPr>
            <a:r>
              <a:rPr lang="zh-TW" altLang="en-US" sz="2800" b="1" smtClean="0">
                <a:ea typeface="標楷體" panose="03000509000000000000" pitchFamily="65" charset="-120"/>
              </a:rPr>
              <a:t>民間對常將王爺尊稱為「千歲」，又稱「千歲爺」、「王公」、「大人」。一般認為：千歲的職權直屬天庭，是由玉皇大帝授命下凡，巡察人間善惡的神祇，配屬有天兵（三十六天罡）、地兵（七十二地煞）及五營軍，主要職務在於「代天巡狩、燮理陰陽」。人們認為王爺帶有尚方寶劍，能先斬後奏，為人民驅除瘟疫與魑魅，甚至獎勵善信，懲罰惡人，故人們多半會加以敬奉。臺灣地區供奉王爺之廟最多名稱為「代天府」，出巡則亦稱為「代天巡狩」。</a:t>
            </a:r>
          </a:p>
        </p:txBody>
      </p:sp>
      <p:sp>
        <p:nvSpPr>
          <p:cNvPr id="6" name="流程圖: 替代處理程序 5"/>
          <p:cNvSpPr/>
          <p:nvPr/>
        </p:nvSpPr>
        <p:spPr>
          <a:xfrm>
            <a:off x="1378757" y="332656"/>
            <a:ext cx="6408712" cy="792088"/>
          </a:xfrm>
          <a:prstGeom prst="flowChartAlternateProcess">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zh-TW" altLang="en-US" sz="4400" b="1" dirty="0">
                <a:latin typeface="標楷體" panose="03000509000000000000" pitchFamily="65" charset="-120"/>
                <a:ea typeface="標楷體" panose="03000509000000000000" pitchFamily="65" charset="-120"/>
              </a:rPr>
              <a:t>代天巡狩</a:t>
            </a:r>
            <a:r>
              <a:rPr lang="en-US" altLang="zh-TW" sz="4400" b="1" dirty="0">
                <a:latin typeface="標楷體" panose="03000509000000000000" pitchFamily="65" charset="-120"/>
                <a:ea typeface="標楷體" panose="03000509000000000000" pitchFamily="65" charset="-120"/>
              </a:rPr>
              <a:t>—</a:t>
            </a:r>
            <a:r>
              <a:rPr lang="zh-TW" altLang="en-US" sz="4400" b="1" dirty="0">
                <a:latin typeface="標楷體" panose="03000509000000000000" pitchFamily="65" charset="-120"/>
                <a:ea typeface="標楷體" panose="03000509000000000000" pitchFamily="65" charset="-120"/>
              </a:rPr>
              <a:t>王爺信仰</a:t>
            </a:r>
            <a:endParaRPr lang="en-US" altLang="zh-TW" sz="44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4868863"/>
            <a:ext cx="9144000" cy="1989137"/>
          </a:xfrm>
          <a:solidFill>
            <a:srgbClr val="CCFFCC"/>
          </a:solidFill>
        </p:spPr>
        <p:txBody>
          <a:bodyPr/>
          <a:lstStyle/>
          <a:p>
            <a:pPr marL="0" indent="0" eaLnBrk="1" hangingPunct="1"/>
            <a:r>
              <a:rPr lang="zh-TW" altLang="en-US" sz="2400" b="1" smtClean="0">
                <a:ea typeface="標楷體" panose="03000509000000000000" pitchFamily="65" charset="-120"/>
              </a:rPr>
              <a:t>臺灣地區多數的王爺廟都與瘟神有關，即：王爺乃天帝所派（代天巡狩），管理、傳播瘟疫的神明。故早期，民間不敢久留其於鄉里，常會以「王船」形式，把王爺送到外地，或者焚燒送其回天庭，後期，逐漸變成掃蕩瘟疫的大神。例如：臺南市北門區南鯤鯓代天府的「李池吳朱范」五府王爺（見上圖）。  圖</a:t>
            </a:r>
            <a:r>
              <a:rPr lang="en-US" altLang="zh-TW" sz="2400" b="1" smtClean="0">
                <a:ea typeface="標楷體" panose="03000509000000000000" pitchFamily="65" charset="-120"/>
              </a:rPr>
              <a:t>-</a:t>
            </a:r>
            <a:r>
              <a:rPr lang="zh-TW" altLang="en-US" sz="2400" b="1" smtClean="0">
                <a:ea typeface="標楷體" panose="03000509000000000000" pitchFamily="65" charset="-120"/>
              </a:rPr>
              <a:t>維基</a:t>
            </a:r>
          </a:p>
        </p:txBody>
      </p:sp>
      <p:pic>
        <p:nvPicPr>
          <p:cNvPr id="35843" name="Picture 4" descr="DSC0656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988"/>
            <a:ext cx="914400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388" y="404813"/>
            <a:ext cx="8362950" cy="1079500"/>
          </a:xfrm>
        </p:spPr>
        <p:txBody>
          <a:bodyPr/>
          <a:lstStyle/>
          <a:p>
            <a:pPr eaLnBrk="1" hangingPunct="1"/>
            <a:r>
              <a:rPr lang="zh-TW" altLang="en-US" sz="7200" b="1" smtClean="0">
                <a:solidFill>
                  <a:srgbClr val="0000CC"/>
                </a:solidFill>
                <a:ea typeface="標楷體" panose="03000509000000000000" pitchFamily="65" charset="-120"/>
              </a:rPr>
              <a:t>二、生命禮俗</a:t>
            </a:r>
          </a:p>
        </p:txBody>
      </p:sp>
      <p:sp>
        <p:nvSpPr>
          <p:cNvPr id="36867" name="Text Box 5"/>
          <p:cNvSpPr txBox="1">
            <a:spLocks noChangeArrowheads="1"/>
          </p:cNvSpPr>
          <p:nvPr/>
        </p:nvSpPr>
        <p:spPr bwMode="auto">
          <a:xfrm>
            <a:off x="395288" y="1700213"/>
            <a:ext cx="8351837"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25000"/>
              </a:lnSpc>
              <a:spcBef>
                <a:spcPct val="0"/>
              </a:spcBef>
              <a:buFontTx/>
              <a:buNone/>
            </a:pP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平埔族：浴兒</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◎漢人：</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   </a:t>
            </a:r>
            <a:r>
              <a:rPr lang="en-US" altLang="zh-TW" b="1"/>
              <a:t>※</a:t>
            </a:r>
            <a:r>
              <a:rPr lang="zh-TW" altLang="en-US" b="1">
                <a:latin typeface="標楷體" panose="03000509000000000000" pitchFamily="65" charset="-120"/>
                <a:ea typeface="標楷體" panose="03000509000000000000" pitchFamily="65" charset="-120"/>
              </a:rPr>
              <a:t>滿月禮（吃紅蛋）</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   </a:t>
            </a:r>
            <a:r>
              <a:rPr lang="en-US" altLang="zh-TW" b="1"/>
              <a:t>※</a:t>
            </a:r>
            <a:r>
              <a:rPr lang="zh-TW" altLang="en-US" b="1">
                <a:latin typeface="標楷體" panose="03000509000000000000" pitchFamily="65" charset="-120"/>
                <a:ea typeface="標楷體" panose="03000509000000000000" pitchFamily="65" charset="-120"/>
              </a:rPr>
              <a:t>掛平安符</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   </a:t>
            </a:r>
            <a:r>
              <a:rPr lang="en-US" altLang="zh-TW" b="1"/>
              <a:t>※</a:t>
            </a:r>
            <a:r>
              <a:rPr lang="zh-TW" altLang="en-US" b="1">
                <a:latin typeface="標楷體" panose="03000509000000000000" pitchFamily="65" charset="-120"/>
                <a:ea typeface="標楷體" panose="03000509000000000000" pitchFamily="65" charset="-120"/>
              </a:rPr>
              <a:t>做十六歲</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臺南開隆宮鑽「七娘媽」亭</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◎阿美族：成年禮（長跑、爬竿）</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77875"/>
          </a:xfrm>
        </p:spPr>
        <p:txBody>
          <a:bodyPr/>
          <a:lstStyle/>
          <a:p>
            <a:pPr eaLnBrk="1" hangingPunct="1"/>
            <a:r>
              <a:rPr lang="zh-TW" altLang="en-US" b="1" smtClean="0">
                <a:ea typeface="標楷體" panose="03000509000000000000" pitchFamily="65" charset="-120"/>
              </a:rPr>
              <a:t>生命禮俗～平埔族浴兒</a:t>
            </a:r>
          </a:p>
        </p:txBody>
      </p:sp>
      <p:sp>
        <p:nvSpPr>
          <p:cNvPr id="37891" name="Text Box 4"/>
          <p:cNvSpPr txBox="1">
            <a:spLocks noChangeArrowheads="1"/>
          </p:cNvSpPr>
          <p:nvPr/>
        </p:nvSpPr>
        <p:spPr bwMode="auto">
          <a:xfrm>
            <a:off x="755650" y="1370013"/>
            <a:ext cx="7777163" cy="436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30000"/>
              </a:lnSpc>
              <a:spcBef>
                <a:spcPct val="0"/>
              </a:spcBef>
              <a:buFontTx/>
              <a:buNone/>
            </a:pPr>
            <a:r>
              <a:rPr lang="zh-TW" altLang="en-US" sz="2400" b="1">
                <a:latin typeface="標楷體" panose="03000509000000000000" pitchFamily="65" charset="-120"/>
                <a:ea typeface="標楷體" panose="03000509000000000000" pitchFamily="65" charset="-120"/>
              </a:rPr>
              <a:t>黃叔璥，</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番社雜詠  二十四首</a:t>
            </a:r>
            <a:r>
              <a:rPr lang="en-US" altLang="zh-TW" sz="2400" b="1">
                <a:latin typeface="標楷體" panose="03000509000000000000" pitchFamily="65" charset="-120"/>
                <a:ea typeface="標楷體" panose="03000509000000000000" pitchFamily="65" charset="-120"/>
              </a:rPr>
              <a:t>〉</a:t>
            </a:r>
          </a:p>
          <a:p>
            <a:pPr eaLnBrk="1" hangingPunct="1">
              <a:lnSpc>
                <a:spcPct val="130000"/>
              </a:lnSpc>
              <a:spcBef>
                <a:spcPct val="0"/>
              </a:spcBef>
              <a:buFontTx/>
              <a:buNone/>
            </a:pPr>
            <a:r>
              <a:rPr lang="zh-TW" altLang="en-US" sz="2400" b="1">
                <a:latin typeface="標楷體" panose="03000509000000000000" pitchFamily="65" charset="-120"/>
                <a:ea typeface="標楷體" panose="03000509000000000000" pitchFamily="65" charset="-120"/>
              </a:rPr>
              <a:t>生兒出浴向河濱，仙氣長留冷逼人；</a:t>
            </a:r>
          </a:p>
          <a:p>
            <a:pPr eaLnBrk="1" hangingPunct="1">
              <a:lnSpc>
                <a:spcPct val="130000"/>
              </a:lnSpc>
              <a:spcBef>
                <a:spcPct val="0"/>
              </a:spcBef>
              <a:buFontTx/>
              <a:buNone/>
            </a:pPr>
            <a:r>
              <a:rPr lang="zh-TW" altLang="en-US" sz="2400" b="1">
                <a:latin typeface="標楷體" panose="03000509000000000000" pitchFamily="65" charset="-120"/>
                <a:ea typeface="標楷體" panose="03000509000000000000" pitchFamily="65" charset="-120"/>
              </a:rPr>
              <a:t>三保當年曾到處，南洋諸國盡稱神。</a:t>
            </a:r>
            <a:r>
              <a:rPr lang="zh-TW" altLang="en-US" sz="2400" b="1">
                <a:ea typeface="標楷體" panose="03000509000000000000" pitchFamily="65" charset="-120"/>
              </a:rPr>
              <a:t/>
            </a:r>
            <a:br>
              <a:rPr lang="zh-TW" altLang="en-US" sz="2400" b="1">
                <a:ea typeface="標楷體" panose="03000509000000000000" pitchFamily="65" charset="-120"/>
              </a:rPr>
            </a:br>
            <a:endParaRPr lang="zh-TW" altLang="en-US" sz="2400" b="1">
              <a:ea typeface="標楷體" panose="03000509000000000000" pitchFamily="65" charset="-120"/>
            </a:endParaRPr>
          </a:p>
          <a:p>
            <a:pPr eaLnBrk="1" hangingPunct="1">
              <a:lnSpc>
                <a:spcPct val="130000"/>
              </a:lnSpc>
              <a:spcBef>
                <a:spcPct val="0"/>
              </a:spcBef>
              <a:buFontTx/>
              <a:buNone/>
            </a:pPr>
            <a:r>
              <a:rPr lang="en-US" altLang="zh-TW" sz="2400" b="1">
                <a:latin typeface="標楷體" panose="03000509000000000000" pitchFamily="65" charset="-120"/>
                <a:ea typeface="標楷體" panose="03000509000000000000" pitchFamily="65" charset="-120"/>
              </a:rPr>
              <a:t>《</a:t>
            </a:r>
            <a:r>
              <a:rPr lang="zh-TW" altLang="en-US" sz="2400" b="1">
                <a:ea typeface="標楷體" panose="03000509000000000000" pitchFamily="65" charset="-120"/>
              </a:rPr>
              <a:t>臺灣內山番地風俗圖</a:t>
            </a:r>
            <a:r>
              <a:rPr lang="en-US" altLang="zh-TW" sz="2400" b="1">
                <a:latin typeface="標楷體" panose="03000509000000000000" pitchFamily="65" charset="-120"/>
                <a:ea typeface="標楷體" panose="03000509000000000000" pitchFamily="65" charset="-120"/>
              </a:rPr>
              <a:t>》</a:t>
            </a:r>
          </a:p>
          <a:p>
            <a:pPr eaLnBrk="1" hangingPunct="1">
              <a:lnSpc>
                <a:spcPct val="130000"/>
              </a:lnSpc>
              <a:spcBef>
                <a:spcPct val="0"/>
              </a:spcBef>
              <a:buFontTx/>
              <a:buNone/>
            </a:pPr>
            <a:r>
              <a:rPr lang="zh-TW" altLang="en-US" sz="2400" b="1">
                <a:ea typeface="標楷體" panose="03000509000000000000" pitchFamily="65" charset="-120"/>
              </a:rPr>
              <a:t>番俗初產，母攜所育兒女同浴於溪，不怖風寒，蓋番性素與水習。秋潦驟降，溪壑盈漲，徑度如馳。有病，亦取水灌頂傾瀉而下，以汗發為度；未發再灌，發透則病愈。</a:t>
            </a:r>
          </a:p>
        </p:txBody>
      </p:sp>
      <p:pic>
        <p:nvPicPr>
          <p:cNvPr id="69637" name="Picture 5" descr="臺灣內山番地風俗圖-北京故宮"/>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3" y="1196975"/>
            <a:ext cx="7920037" cy="4900613"/>
          </a:xfrm>
          <a:prstGeom prst="rect">
            <a:avLst/>
          </a:prstGeom>
          <a:ln w="57150">
            <a:solidFill>
              <a:schemeClr val="tx2">
                <a:lumMod val="75000"/>
              </a:schemeClr>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9640" name="Text Box 8"/>
          <p:cNvSpPr txBox="1">
            <a:spLocks noChangeArrowheads="1"/>
          </p:cNvSpPr>
          <p:nvPr/>
        </p:nvSpPr>
        <p:spPr bwMode="auto">
          <a:xfrm>
            <a:off x="1979613" y="6202363"/>
            <a:ext cx="5689600" cy="4889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spcBef>
                <a:spcPct val="0"/>
              </a:spcBef>
              <a:buFontTx/>
              <a:buNone/>
            </a:pPr>
            <a:r>
              <a:rPr lang="en-US" altLang="zh-TW" sz="2000" b="1">
                <a:ea typeface="標楷體" panose="03000509000000000000" pitchFamily="65" charset="-120"/>
              </a:rPr>
              <a:t>《</a:t>
            </a:r>
            <a:r>
              <a:rPr lang="zh-TW" altLang="en-US" sz="2000" b="1">
                <a:ea typeface="標楷體" panose="03000509000000000000" pitchFamily="65" charset="-120"/>
              </a:rPr>
              <a:t>臺灣內山番地風俗圖</a:t>
            </a:r>
            <a:r>
              <a:rPr lang="en-US" altLang="zh-TW" sz="2000" b="1">
                <a:ea typeface="標楷體" panose="03000509000000000000" pitchFamily="65" charset="-120"/>
              </a:rPr>
              <a:t>》</a:t>
            </a:r>
            <a:r>
              <a:rPr lang="zh-TW" altLang="en-US" sz="2000" b="1">
                <a:ea typeface="標楷體" panose="03000509000000000000" pitchFamily="65" charset="-120"/>
              </a:rPr>
              <a:t>，北京故宮博物院藏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850900"/>
          </a:xfrm>
        </p:spPr>
        <p:txBody>
          <a:bodyPr/>
          <a:lstStyle/>
          <a:p>
            <a:pPr eaLnBrk="1" hangingPunct="1"/>
            <a:r>
              <a:rPr lang="zh-TW" altLang="en-US" b="1" smtClean="0">
                <a:ea typeface="標楷體" panose="03000509000000000000" pitchFamily="65" charset="-120"/>
              </a:rPr>
              <a:t>生命禮俗～漢人滿月</a:t>
            </a:r>
          </a:p>
        </p:txBody>
      </p:sp>
      <p:pic>
        <p:nvPicPr>
          <p:cNvPr id="73732" name="Picture 4" descr="DSC0939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813" y="1293813"/>
            <a:ext cx="3662393" cy="5230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8916" name="Text Box 5"/>
          <p:cNvSpPr txBox="1">
            <a:spLocks noChangeArrowheads="1"/>
          </p:cNvSpPr>
          <p:nvPr/>
        </p:nvSpPr>
        <p:spPr bwMode="auto">
          <a:xfrm>
            <a:off x="3851275" y="1293813"/>
            <a:ext cx="5113338"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400" b="1">
                <a:latin typeface="標楷體" panose="03000509000000000000" pitchFamily="65" charset="-120"/>
                <a:ea typeface="標楷體" panose="03000509000000000000" pitchFamily="65" charset="-120"/>
              </a:rPr>
              <a:t>做滿月前要先幫小</a:t>
            </a:r>
            <a:r>
              <a:rPr lang="en-US" altLang="zh-TW" sz="2400" b="1">
                <a:latin typeface="標楷體" panose="03000509000000000000" pitchFamily="65" charset="-120"/>
                <a:ea typeface="標楷體" panose="03000509000000000000" pitchFamily="65" charset="-120"/>
              </a:rPr>
              <a:t>baby</a:t>
            </a:r>
            <a:r>
              <a:rPr lang="zh-TW" altLang="en-US" sz="2400" b="1">
                <a:latin typeface="標楷體" panose="03000509000000000000" pitchFamily="65" charset="-120"/>
                <a:ea typeface="標楷體" panose="03000509000000000000" pitchFamily="65" charset="-120"/>
              </a:rPr>
              <a:t>剃頭，因為舊時代社會人們認為嬰兒出生時附帶的胎毛染過母親血汙，是一種不潔的象徵，因此要將胎毛剃除。一來可除穢氣，二者也可以讓新生兒的頭髮容易長長、長得密。</a:t>
            </a:r>
          </a:p>
          <a:p>
            <a:pPr eaLnBrk="1" hangingPunct="1">
              <a:spcBef>
                <a:spcPct val="50000"/>
              </a:spcBef>
              <a:buFontTx/>
              <a:buNone/>
            </a:pPr>
            <a:r>
              <a:rPr lang="zh-TW" altLang="en-US" sz="2400" b="1">
                <a:latin typeface="標楷體" panose="03000509000000000000" pitchFamily="65" charset="-120"/>
                <a:ea typeface="標楷體" panose="03000509000000000000" pitchFamily="65" charset="-120"/>
              </a:rPr>
              <a:t>剃頭前要準備蔥（蔥搗碎塗在頭髮上，一來殺菌，也象徵聰明）、蒜（會精打細算）、紅雞蛋、鴨蛋（在頭上塗上蛋黃可保護新生兒的頭，也用來表示將來能得紅頂</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古時當官的紅官帽，以及擁有雞蛋般可愛的面容）、一顆小石頭（希望</a:t>
            </a:r>
            <a:r>
              <a:rPr lang="en-US" altLang="zh-TW" sz="2400" b="1">
                <a:latin typeface="標楷體" panose="03000509000000000000" pitchFamily="65" charset="-120"/>
                <a:ea typeface="標楷體" panose="03000509000000000000" pitchFamily="65" charset="-120"/>
              </a:rPr>
              <a:t>baby</a:t>
            </a:r>
            <a:r>
              <a:rPr lang="zh-TW" altLang="en-US" sz="2400" b="1">
                <a:latin typeface="標楷體" panose="03000509000000000000" pitchFamily="65" charset="-120"/>
                <a:ea typeface="標楷體" panose="03000509000000000000" pitchFamily="65" charset="-120"/>
              </a:rPr>
              <a:t>的頭趕快長硬，就像石頭一般）。</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15888"/>
            <a:ext cx="8229600" cy="850900"/>
          </a:xfrm>
        </p:spPr>
        <p:txBody>
          <a:bodyPr/>
          <a:lstStyle/>
          <a:p>
            <a:pPr eaLnBrk="1" hangingPunct="1"/>
            <a:r>
              <a:rPr lang="zh-TW" altLang="en-US" b="1" smtClean="0">
                <a:ea typeface="標楷體" panose="03000509000000000000" pitchFamily="65" charset="-120"/>
              </a:rPr>
              <a:t>生命禮俗～取名字</a:t>
            </a:r>
          </a:p>
        </p:txBody>
      </p:sp>
      <p:sp>
        <p:nvSpPr>
          <p:cNvPr id="39939" name="Rectangle 3"/>
          <p:cNvSpPr>
            <a:spLocks noGrp="1" noChangeArrowheads="1"/>
          </p:cNvSpPr>
          <p:nvPr>
            <p:ph type="body" idx="1"/>
          </p:nvPr>
        </p:nvSpPr>
        <p:spPr>
          <a:xfrm>
            <a:off x="468313" y="1196975"/>
            <a:ext cx="8229600" cy="4957763"/>
          </a:xfrm>
        </p:spPr>
        <p:txBody>
          <a:bodyPr/>
          <a:lstStyle/>
          <a:p>
            <a:pPr eaLnBrk="1" hangingPunct="1">
              <a:lnSpc>
                <a:spcPct val="90000"/>
              </a:lnSpc>
            </a:pPr>
            <a:r>
              <a:rPr lang="zh-TW" altLang="en-US" b="1" smtClean="0">
                <a:ea typeface="標楷體" panose="03000509000000000000" pitchFamily="65" charset="-120"/>
              </a:rPr>
              <a:t>在漢人的觀念裡，名字關乎一個人的運勢。命名時候要考慮到小孩的八字和五行的搭配。所以許多父母在嬰兒出生後會找算命師父排命盤。</a:t>
            </a:r>
          </a:p>
          <a:p>
            <a:pPr eaLnBrk="1" hangingPunct="1">
              <a:lnSpc>
                <a:spcPct val="90000"/>
              </a:lnSpc>
            </a:pPr>
            <a:r>
              <a:rPr lang="zh-TW" altLang="en-US" b="1" smtClean="0">
                <a:ea typeface="標楷體" panose="03000509000000000000" pitchFamily="65" charset="-120"/>
              </a:rPr>
              <a:t>排字輩：以</a:t>
            </a:r>
            <a:r>
              <a:rPr lang="en-US" altLang="zh-TW" b="1" smtClean="0">
                <a:ea typeface="標楷體" panose="03000509000000000000" pitchFamily="65" charset="-120"/>
              </a:rPr>
              <a:t>『</a:t>
            </a:r>
            <a:r>
              <a:rPr lang="zh-TW" altLang="en-US" b="1" smtClean="0">
                <a:ea typeface="標楷體" panose="03000509000000000000" pitchFamily="65" charset="-120"/>
              </a:rPr>
              <a:t>曾</a:t>
            </a:r>
            <a:r>
              <a:rPr lang="en-US" altLang="zh-TW" b="1" smtClean="0">
                <a:ea typeface="標楷體" panose="03000509000000000000" pitchFamily="65" charset="-120"/>
              </a:rPr>
              <a:t>』</a:t>
            </a:r>
            <a:r>
              <a:rPr lang="zh-TW" altLang="en-US" b="1" smtClean="0">
                <a:ea typeface="標楷體" panose="03000509000000000000" pitchFamily="65" charset="-120"/>
              </a:rPr>
              <a:t>姓家族為例</a:t>
            </a:r>
          </a:p>
          <a:p>
            <a:pPr eaLnBrk="1" hangingPunct="1">
              <a:lnSpc>
                <a:spcPct val="90000"/>
              </a:lnSpc>
              <a:buFontTx/>
              <a:buNone/>
            </a:pPr>
            <a:r>
              <a:rPr lang="zh-TW" altLang="en-US" b="1" smtClean="0">
                <a:solidFill>
                  <a:schemeClr val="tx2"/>
                </a:solidFill>
                <a:latin typeface="標楷體" panose="03000509000000000000" pitchFamily="65" charset="-120"/>
                <a:ea typeface="標楷體" panose="03000509000000000000" pitchFamily="65" charset="-120"/>
              </a:rPr>
              <a:t>  一貫書紳永，千秋錫福遐；</a:t>
            </a:r>
          </a:p>
          <a:p>
            <a:pPr eaLnBrk="1" hangingPunct="1">
              <a:lnSpc>
                <a:spcPct val="90000"/>
              </a:lnSpc>
              <a:buFontTx/>
              <a:buNone/>
            </a:pPr>
            <a:r>
              <a:rPr lang="zh-TW" altLang="en-US" b="1" smtClean="0">
                <a:solidFill>
                  <a:schemeClr val="tx2"/>
                </a:solidFill>
                <a:latin typeface="標楷體" panose="03000509000000000000" pitchFamily="65" charset="-120"/>
                <a:ea typeface="標楷體" panose="03000509000000000000" pitchFamily="65" charset="-120"/>
              </a:rPr>
              <a:t>  眙謀資燕翼，世業仰清嘉 。</a:t>
            </a:r>
          </a:p>
          <a:p>
            <a:pPr eaLnBrk="1" hangingPunct="1">
              <a:lnSpc>
                <a:spcPct val="90000"/>
              </a:lnSpc>
            </a:pPr>
            <a:r>
              <a:rPr lang="zh-TW" altLang="en-US" b="1" smtClean="0">
                <a:ea typeface="標楷體" panose="03000509000000000000" pitchFamily="65" charset="-120"/>
              </a:rPr>
              <a:t>賤名？為了讓孩子好養，父母會替孩子取些粗俗、難聽的名字，希望這些討厭的名字會讓邪神不想接近，而好養育。</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總督府檔案-05715-243-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5"/>
          <p:cNvSpPr>
            <a:spLocks noChangeArrowheads="1"/>
          </p:cNvSpPr>
          <p:nvPr/>
        </p:nvSpPr>
        <p:spPr bwMode="auto">
          <a:xfrm>
            <a:off x="4067175" y="2855913"/>
            <a:ext cx="360363" cy="576262"/>
          </a:xfrm>
          <a:prstGeom prst="rect">
            <a:avLst/>
          </a:prstGeom>
          <a:noFill/>
          <a:ln w="508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800"/>
          </a:p>
        </p:txBody>
      </p:sp>
      <p:sp>
        <p:nvSpPr>
          <p:cNvPr id="40964" name="Text Box 6"/>
          <p:cNvSpPr txBox="1">
            <a:spLocks noChangeArrowheads="1"/>
          </p:cNvSpPr>
          <p:nvPr/>
        </p:nvSpPr>
        <p:spPr bwMode="auto">
          <a:xfrm>
            <a:off x="101600" y="71438"/>
            <a:ext cx="2808288"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b="1">
                <a:ea typeface="標楷體" panose="03000509000000000000" pitchFamily="65" charset="-120"/>
              </a:rPr>
              <a:t>本物件為臺灣總督府檔案</a:t>
            </a:r>
          </a:p>
        </p:txBody>
      </p:sp>
      <p:sp>
        <p:nvSpPr>
          <p:cNvPr id="40965" name="Text Box 7"/>
          <p:cNvSpPr txBox="1">
            <a:spLocks noChangeArrowheads="1"/>
          </p:cNvSpPr>
          <p:nvPr/>
        </p:nvSpPr>
        <p:spPr bwMode="auto">
          <a:xfrm>
            <a:off x="101600" y="5551488"/>
            <a:ext cx="8985250" cy="120173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400" b="1">
                <a:latin typeface="標楷體" panose="03000509000000000000" pitchFamily="65" charset="-120"/>
                <a:ea typeface="標楷體" panose="03000509000000000000" pitchFamily="65" charset="-120"/>
              </a:rPr>
              <a:t>受社會重男輕女的觀念影響，女性則有罔市、罔腰這類的名字，有「勉強養育」之意。女性名字中若有「滿」字，意指家中的女孩已經足夠，期望下一胎為男孩。 </a:t>
            </a:r>
          </a:p>
        </p:txBody>
      </p:sp>
      <p:sp>
        <p:nvSpPr>
          <p:cNvPr id="80904" name="Rectangle 8"/>
          <p:cNvSpPr>
            <a:spLocks noChangeArrowheads="1"/>
          </p:cNvSpPr>
          <p:nvPr/>
        </p:nvSpPr>
        <p:spPr bwMode="auto">
          <a:xfrm>
            <a:off x="8726488" y="1822450"/>
            <a:ext cx="360362" cy="576263"/>
          </a:xfrm>
          <a:prstGeom prst="rect">
            <a:avLst/>
          </a:prstGeom>
          <a:noFill/>
          <a:ln w="508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古文書cca100067-od-b1_10001_0062-0001-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538" y="188913"/>
            <a:ext cx="4176712" cy="36464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987" name="Picture 10" descr="古文書cca100067-od-b1_10001_0062-0001-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3" y="0"/>
            <a:ext cx="3670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5"/>
          <p:cNvSpPr>
            <a:spLocks noChangeArrowheads="1"/>
          </p:cNvSpPr>
          <p:nvPr/>
        </p:nvSpPr>
        <p:spPr bwMode="auto">
          <a:xfrm>
            <a:off x="3538538" y="1268413"/>
            <a:ext cx="288925" cy="57626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800"/>
          </a:p>
        </p:txBody>
      </p:sp>
      <p:sp>
        <p:nvSpPr>
          <p:cNvPr id="78855" name="Rectangle 7"/>
          <p:cNvSpPr>
            <a:spLocks noChangeArrowheads="1"/>
          </p:cNvSpPr>
          <p:nvPr/>
        </p:nvSpPr>
        <p:spPr bwMode="auto">
          <a:xfrm>
            <a:off x="7504113" y="549275"/>
            <a:ext cx="863600" cy="1511300"/>
          </a:xfrm>
          <a:prstGeom prst="rect">
            <a:avLst/>
          </a:prstGeom>
          <a:noFill/>
          <a:ln w="76200">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
        <p:nvSpPr>
          <p:cNvPr id="41992" name="Text Box 8"/>
          <p:cNvSpPr txBox="1">
            <a:spLocks noChangeArrowheads="1"/>
          </p:cNvSpPr>
          <p:nvPr/>
        </p:nvSpPr>
        <p:spPr bwMode="auto">
          <a:xfrm>
            <a:off x="4427538" y="3933825"/>
            <a:ext cx="453707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800" b="1">
                <a:ea typeface="標楷體" panose="03000509000000000000" pitchFamily="65" charset="-120"/>
              </a:rPr>
              <a:t>曹撥賴，「撥賴」二字應為客家語，意思是生皮膚病、長爛瘡的意思。</a:t>
            </a:r>
          </a:p>
          <a:p>
            <a:pPr eaLnBrk="1" hangingPunct="1">
              <a:spcBef>
                <a:spcPct val="50000"/>
              </a:spcBef>
              <a:buFontTx/>
              <a:buNone/>
            </a:pPr>
            <a:r>
              <a:rPr lang="zh-TW" altLang="en-US" sz="2600" b="1">
                <a:ea typeface="標楷體" panose="03000509000000000000" pitchFamily="65" charset="-120"/>
              </a:rPr>
              <a:t>本物件由臺中縣立文化中心典藏，並授權使用。</a:t>
            </a:r>
          </a:p>
        </p:txBody>
      </p:sp>
      <p:sp>
        <p:nvSpPr>
          <p:cNvPr id="78857" name="Rectangle 9"/>
          <p:cNvSpPr>
            <a:spLocks noChangeArrowheads="1"/>
          </p:cNvSpPr>
          <p:nvPr/>
        </p:nvSpPr>
        <p:spPr bwMode="auto">
          <a:xfrm>
            <a:off x="1052513" y="4137025"/>
            <a:ext cx="288925" cy="6477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8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0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755650" y="5734050"/>
            <a:ext cx="7704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b="1">
                <a:ea typeface="標楷體" panose="03000509000000000000" pitchFamily="65" charset="-120"/>
              </a:rPr>
              <a:t>本文件為總督府檔案，繕打成文字的內容引自：臺灣歷史數位圖書館，網址：</a:t>
            </a:r>
            <a:r>
              <a:rPr lang="en-US" altLang="zh-TW" sz="2000" b="1">
                <a:ea typeface="標楷體" panose="03000509000000000000" pitchFamily="65" charset="-120"/>
                <a:hlinkClick r:id="rId3"/>
              </a:rPr>
              <a:t>http://thdl.ntu.edu.tw/THDL/RetrieveDocs.php</a:t>
            </a:r>
            <a:r>
              <a:rPr lang="en-US" altLang="zh-TW" sz="2000" b="1">
                <a:ea typeface="標楷體" panose="03000509000000000000" pitchFamily="65" charset="-120"/>
              </a:rPr>
              <a:t> </a:t>
            </a:r>
          </a:p>
        </p:txBody>
      </p:sp>
      <p:sp>
        <p:nvSpPr>
          <p:cNvPr id="79878" name="Rectangle 6"/>
          <p:cNvSpPr>
            <a:spLocks noChangeArrowheads="1"/>
          </p:cNvSpPr>
          <p:nvPr/>
        </p:nvSpPr>
        <p:spPr bwMode="auto">
          <a:xfrm>
            <a:off x="4140200" y="4724400"/>
            <a:ext cx="647700" cy="288925"/>
          </a:xfrm>
          <a:prstGeom prst="rect">
            <a:avLst/>
          </a:prstGeom>
          <a:noFill/>
          <a:ln w="508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800"/>
          </a:p>
        </p:txBody>
      </p:sp>
      <p:pic>
        <p:nvPicPr>
          <p:cNvPr id="79879" name="Picture 7" descr="總督府檔案-04417_000092-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20713"/>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Rectangle 8"/>
          <p:cNvSpPr>
            <a:spLocks noChangeArrowheads="1"/>
          </p:cNvSpPr>
          <p:nvPr/>
        </p:nvSpPr>
        <p:spPr bwMode="auto">
          <a:xfrm>
            <a:off x="4381500" y="3284538"/>
            <a:ext cx="360363" cy="649287"/>
          </a:xfrm>
          <a:prstGeom prst="rect">
            <a:avLst/>
          </a:prstGeom>
          <a:noFill/>
          <a:ln w="57150">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fade">
                                      <p:cBhvr>
                                        <p:cTn id="7" dur="385" decel="100000"/>
                                        <p:tgtEl>
                                          <p:spTgt spid="79878"/>
                                        </p:tgtEl>
                                      </p:cBhvr>
                                    </p:animEffect>
                                    <p:animScale>
                                      <p:cBhvr>
                                        <p:cTn id="8" dur="385" decel="100000"/>
                                        <p:tgtEl>
                                          <p:spTgt spid="79878"/>
                                        </p:tgtEl>
                                      </p:cBhvr>
                                      <p:from x="10000" y="10000"/>
                                      <p:to x="200000" y="450000"/>
                                    </p:animScale>
                                    <p:animScale>
                                      <p:cBhvr>
                                        <p:cTn id="9" dur="615" accel="100000" fill="hold">
                                          <p:stCondLst>
                                            <p:cond delay="385"/>
                                          </p:stCondLst>
                                        </p:cTn>
                                        <p:tgtEl>
                                          <p:spTgt spid="79878"/>
                                        </p:tgtEl>
                                      </p:cBhvr>
                                      <p:from x="200000" y="450000"/>
                                      <p:to x="100000" y="100000"/>
                                    </p:animScale>
                                    <p:set>
                                      <p:cBhvr>
                                        <p:cTn id="10" dur="385" fill="hold"/>
                                        <p:tgtEl>
                                          <p:spTgt spid="79878"/>
                                        </p:tgtEl>
                                        <p:attrNameLst>
                                          <p:attrName>ppt_x</p:attrName>
                                        </p:attrNameLst>
                                      </p:cBhvr>
                                      <p:to>
                                        <p:strVal val="(0.5)"/>
                                      </p:to>
                                    </p:set>
                                    <p:anim from="(0.5)" to="(#ppt_x)" calcmode="lin" valueType="num">
                                      <p:cBhvr>
                                        <p:cTn id="11" dur="615" accel="100000" fill="hold">
                                          <p:stCondLst>
                                            <p:cond delay="385"/>
                                          </p:stCondLst>
                                        </p:cTn>
                                        <p:tgtEl>
                                          <p:spTgt spid="79878"/>
                                        </p:tgtEl>
                                        <p:attrNameLst>
                                          <p:attrName>ppt_x</p:attrName>
                                        </p:attrNameLst>
                                      </p:cBhvr>
                                    </p:anim>
                                    <p:set>
                                      <p:cBhvr>
                                        <p:cTn id="12" dur="385" fill="hold"/>
                                        <p:tgtEl>
                                          <p:spTgt spid="79878"/>
                                        </p:tgtEl>
                                        <p:attrNameLst>
                                          <p:attrName>ppt_y</p:attrName>
                                        </p:attrNameLst>
                                      </p:cBhvr>
                                      <p:to>
                                        <p:strVal val="(#ppt_y+0.4)"/>
                                      </p:to>
                                    </p:set>
                                    <p:anim from="(#ppt_y+0.4)" to="(#ppt_y)" calcmode="lin" valueType="num">
                                      <p:cBhvr>
                                        <p:cTn id="13" dur="615" accel="100000" fill="hold">
                                          <p:stCondLst>
                                            <p:cond delay="385"/>
                                          </p:stCondLst>
                                        </p:cTn>
                                        <p:tgtEl>
                                          <p:spTgt spid="798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987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79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sz="5400" b="1" smtClean="0">
                <a:ea typeface="標楷體" panose="03000509000000000000" pitchFamily="65" charset="-120"/>
              </a:rPr>
              <a:t>一、臺灣人民的宗教信仰</a:t>
            </a:r>
          </a:p>
        </p:txBody>
      </p:sp>
      <p:sp>
        <p:nvSpPr>
          <p:cNvPr id="7171" name="Rectangle 4"/>
          <p:cNvSpPr>
            <a:spLocks noGrp="1" noChangeArrowheads="1"/>
          </p:cNvSpPr>
          <p:nvPr>
            <p:ph type="body" idx="1"/>
          </p:nvPr>
        </p:nvSpPr>
        <p:spPr/>
        <p:txBody>
          <a:bodyPr/>
          <a:lstStyle/>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1</a:t>
            </a:r>
            <a:r>
              <a:rPr lang="zh-TW" altLang="en-US" sz="3600" b="1" smtClean="0">
                <a:latin typeface="標楷體" panose="03000509000000000000" pitchFamily="65" charset="-120"/>
                <a:ea typeface="標楷體" panose="03000509000000000000" pitchFamily="65" charset="-120"/>
              </a:rPr>
              <a:t>、保生大帝（吳夲ㄊㄠ）、醫神</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2</a:t>
            </a:r>
            <a:r>
              <a:rPr lang="zh-TW" altLang="en-US" sz="3600" b="1" smtClean="0">
                <a:latin typeface="標楷體" panose="03000509000000000000" pitchFamily="65" charset="-120"/>
                <a:ea typeface="標楷體" panose="03000509000000000000" pitchFamily="65" charset="-120"/>
              </a:rPr>
              <a:t>、開漳聖王（陳元光）：漳州保護神</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3</a:t>
            </a:r>
            <a:r>
              <a:rPr lang="zh-TW" altLang="en-US" sz="3600" b="1" smtClean="0">
                <a:latin typeface="標楷體" panose="03000509000000000000" pitchFamily="65" charset="-120"/>
                <a:ea typeface="標楷體" panose="03000509000000000000" pitchFamily="65" charset="-120"/>
              </a:rPr>
              <a:t>、三山國王：潮州、客家人信仰</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4</a:t>
            </a:r>
            <a:r>
              <a:rPr lang="zh-TW" altLang="en-US" sz="3600" b="1" smtClean="0">
                <a:latin typeface="標楷體" panose="03000509000000000000" pitchFamily="65" charset="-120"/>
                <a:ea typeface="標楷體" panose="03000509000000000000" pitchFamily="65" charset="-120"/>
              </a:rPr>
              <a:t>、媽祖（中、北部）</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5</a:t>
            </a:r>
            <a:r>
              <a:rPr lang="zh-TW" altLang="en-US" sz="3600" b="1" smtClean="0">
                <a:latin typeface="標楷體" panose="03000509000000000000" pitchFamily="65" charset="-120"/>
                <a:ea typeface="標楷體" panose="03000509000000000000" pitchFamily="65" charset="-120"/>
              </a:rPr>
              <a:t>、王爺（南部）：南鯤鯓代天府</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6</a:t>
            </a:r>
            <a:r>
              <a:rPr lang="zh-TW" altLang="en-US" sz="3600" b="1" smtClean="0">
                <a:latin typeface="標楷體" panose="03000509000000000000" pitchFamily="65" charset="-120"/>
                <a:ea typeface="標楷體" panose="03000509000000000000" pitchFamily="65" charset="-120"/>
              </a:rPr>
              <a:t>、關公</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7</a:t>
            </a:r>
            <a:r>
              <a:rPr lang="zh-TW" altLang="en-US" sz="3600" b="1" smtClean="0">
                <a:latin typeface="標楷體" panose="03000509000000000000" pitchFamily="65" charset="-120"/>
                <a:ea typeface="標楷體" panose="03000509000000000000" pitchFamily="65" charset="-120"/>
              </a:rPr>
              <a:t>、土地公</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44450"/>
            <a:ext cx="8229600" cy="1143000"/>
          </a:xfrm>
        </p:spPr>
        <p:txBody>
          <a:bodyPr/>
          <a:lstStyle/>
          <a:p>
            <a:pPr eaLnBrk="1" hangingPunct="1"/>
            <a:r>
              <a:rPr lang="zh-TW" altLang="en-US" sz="5400" b="1" smtClean="0">
                <a:ea typeface="標楷體" panose="03000509000000000000" pitchFamily="65" charset="-120"/>
              </a:rPr>
              <a:t>生命禮俗～掛平安符</a:t>
            </a:r>
          </a:p>
        </p:txBody>
      </p:sp>
      <p:pic>
        <p:nvPicPr>
          <p:cNvPr id="44035" name="Picture 4" descr="平安符-台灣大百科全書"/>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1180" y="1187450"/>
            <a:ext cx="6294438" cy="5138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4859338" y="6400800"/>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400" b="1">
                <a:ea typeface="標楷體" panose="03000509000000000000" pitchFamily="65" charset="-120"/>
              </a:rPr>
              <a:t>圖：臺灣大百科全書</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p:txBody>
          <a:bodyPr/>
          <a:lstStyle/>
          <a:p>
            <a:pPr eaLnBrk="1" hangingPunct="1"/>
            <a:r>
              <a:rPr lang="zh-TW" altLang="en-US" b="1" smtClean="0">
                <a:ea typeface="標楷體" panose="03000509000000000000" pitchFamily="65" charset="-120"/>
              </a:rPr>
              <a:t>做十六歲的目的是提醒孩子，已經到的該獨立自主的年紀了！而原本認神明做「契子」的孩子，也要「脫絭」。</a:t>
            </a:r>
          </a:p>
          <a:p>
            <a:pPr eaLnBrk="1" hangingPunct="1"/>
            <a:r>
              <a:rPr lang="zh-TW" altLang="en-US" b="1" smtClean="0">
                <a:ea typeface="標楷體" panose="03000509000000000000" pitchFamily="65" charset="-120"/>
              </a:rPr>
              <a:t>其由來可能與清代臺南地區的河港苦力以滿十六歲才能領全薪的典故有關。</a:t>
            </a:r>
          </a:p>
          <a:p>
            <a:pPr eaLnBrk="1" hangingPunct="1"/>
            <a:r>
              <a:rPr lang="zh-TW" altLang="en-US" b="1" smtClean="0">
                <a:ea typeface="標楷體" panose="03000509000000000000" pitchFamily="65" charset="-120"/>
              </a:rPr>
              <a:t>在過去的臺灣，孩子做十六歲後，也開始有媒人來說親，因此做十六歲就等於是成人禮。</a:t>
            </a:r>
          </a:p>
        </p:txBody>
      </p:sp>
      <p:sp>
        <p:nvSpPr>
          <p:cNvPr id="45059" name="Rectangle 2"/>
          <p:cNvSpPr>
            <a:spLocks noGrp="1" noChangeArrowheads="1"/>
          </p:cNvSpPr>
          <p:nvPr>
            <p:ph type="title"/>
          </p:nvPr>
        </p:nvSpPr>
        <p:spPr>
          <a:xfrm>
            <a:off x="457200" y="115888"/>
            <a:ext cx="8229600" cy="1012825"/>
          </a:xfrm>
        </p:spPr>
        <p:txBody>
          <a:bodyPr/>
          <a:lstStyle/>
          <a:p>
            <a:pPr eaLnBrk="1" hangingPunct="1"/>
            <a:r>
              <a:rPr lang="zh-TW" altLang="en-US" b="1" smtClean="0">
                <a:ea typeface="標楷體" panose="03000509000000000000" pitchFamily="65" charset="-120"/>
              </a:rPr>
              <a:t>生命禮俗～做十六歲</a:t>
            </a:r>
          </a:p>
        </p:txBody>
      </p:sp>
      <p:sp>
        <p:nvSpPr>
          <p:cNvPr id="76804" name="Text Box 4"/>
          <p:cNvSpPr txBox="1">
            <a:spLocks noChangeArrowheads="1"/>
          </p:cNvSpPr>
          <p:nvPr/>
        </p:nvSpPr>
        <p:spPr bwMode="auto">
          <a:xfrm>
            <a:off x="5135563" y="1268760"/>
            <a:ext cx="3816350" cy="5330825"/>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10000"/>
              </a:lnSpc>
              <a:defRPr/>
            </a:pPr>
            <a:r>
              <a:rPr lang="zh-TW" altLang="en-US" sz="2600" b="1" dirty="0" smtClean="0">
                <a:latin typeface="標楷體" panose="03000509000000000000" pitchFamily="65" charset="-120"/>
                <a:ea typeface="標楷體" panose="03000509000000000000" pitchFamily="65" charset="-120"/>
              </a:rPr>
              <a:t>傳統認為織女（七娘媽）是孩童的守護神，因此在滿十六歲的這年七夕，要隆重祭祀之。有的是由父母手持七娘媽亭立於神案前，由將滿</a:t>
            </a:r>
            <a:r>
              <a:rPr lang="en-US" altLang="zh-TW" sz="2600" b="1" dirty="0" smtClean="0">
                <a:latin typeface="標楷體" panose="03000509000000000000" pitchFamily="65" charset="-120"/>
                <a:ea typeface="標楷體" panose="03000509000000000000" pitchFamily="65" charset="-120"/>
              </a:rPr>
              <a:t>16</a:t>
            </a:r>
            <a:r>
              <a:rPr lang="zh-TW" altLang="en-US" sz="2600" b="1" dirty="0" smtClean="0">
                <a:latin typeface="標楷體" panose="03000509000000000000" pitchFamily="65" charset="-120"/>
                <a:ea typeface="標楷體" panose="03000509000000000000" pitchFamily="65" charset="-120"/>
              </a:rPr>
              <a:t>歲的未成年子女匍匐穿過供桌及七娘媽亭，男孩起身後須往左繞三次，女孩則往右繞三次。部分地區則是要小孩鑽過七娘媽的供桌。亦有人家選擇在家中祭祀。 </a:t>
            </a:r>
          </a:p>
        </p:txBody>
      </p:sp>
      <p:pic>
        <p:nvPicPr>
          <p:cNvPr id="76805" name="Picture 5" descr="做十六歲-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498" y="1151780"/>
            <a:ext cx="4654550" cy="5589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a:off x="3563938" y="6308725"/>
            <a:ext cx="115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b="1">
                <a:ea typeface="標楷體" panose="03000509000000000000" pitchFamily="65" charset="-120"/>
              </a:rPr>
              <a:t>維基百科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b="1" smtClean="0">
                <a:ea typeface="標楷體" panose="03000509000000000000" pitchFamily="65" charset="-120"/>
              </a:rPr>
              <a:t>生命禮俗～阿美族的成年禮</a:t>
            </a:r>
          </a:p>
        </p:txBody>
      </p:sp>
      <p:sp>
        <p:nvSpPr>
          <p:cNvPr id="46083" name="Rectangle 3"/>
          <p:cNvSpPr>
            <a:spLocks noGrp="1" noChangeArrowheads="1"/>
          </p:cNvSpPr>
          <p:nvPr>
            <p:ph type="body" idx="1"/>
          </p:nvPr>
        </p:nvSpPr>
        <p:spPr/>
        <p:txBody>
          <a:bodyPr/>
          <a:lstStyle/>
          <a:p>
            <a:pPr eaLnBrk="1" hangingPunct="1">
              <a:lnSpc>
                <a:spcPct val="110000"/>
              </a:lnSpc>
            </a:pPr>
            <a:r>
              <a:rPr lang="zh-TW" altLang="en-US" sz="3000" b="1" smtClean="0">
                <a:ea typeface="標楷體" panose="03000509000000000000" pitchFamily="65" charset="-120"/>
              </a:rPr>
              <a:t>阿美族成年禮的舉行都與豐年祭同時舉行。預備要參加成年禮的青少年，他們常會秘密組織起來進行訓練，練習跑步、摔角、跳舞等。</a:t>
            </a:r>
          </a:p>
          <a:p>
            <a:pPr eaLnBrk="1" hangingPunct="1">
              <a:lnSpc>
                <a:spcPct val="110000"/>
              </a:lnSpc>
            </a:pPr>
            <a:r>
              <a:rPr lang="zh-TW" altLang="en-US" sz="3000" b="1" smtClean="0">
                <a:ea typeface="標楷體" panose="03000509000000000000" pitchFamily="65" charset="-120"/>
              </a:rPr>
              <a:t>南部阿美族少年舉行成年禮時，都必須在海濱搭起帳棚住宿兩晚，參加海岸的捕魚競賽。捕魚競賽結束後，各自歸社，有其姊妹或女友出迎、贈以新衣飾、帶羽冠、飲宴歌舞、歡欣慶賀，持續數日方休。</a:t>
            </a:r>
            <a:r>
              <a:rPr lang="zh-TW" altLang="en-US"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牛肉麵-98年臺北牛肉麵節冠軍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70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p:nvPr>
        </p:nvSpPr>
        <p:spPr>
          <a:xfrm>
            <a:off x="611188" y="260350"/>
            <a:ext cx="8291512" cy="2030413"/>
          </a:xfrm>
        </p:spPr>
        <p:txBody>
          <a:bodyPr/>
          <a:lstStyle/>
          <a:p>
            <a:pPr eaLnBrk="1" hangingPunct="1"/>
            <a:r>
              <a:rPr lang="zh-TW" altLang="en-US" sz="8800" b="1" smtClean="0">
                <a:solidFill>
                  <a:schemeClr val="bg1"/>
                </a:solidFill>
                <a:ea typeface="標楷體" panose="03000509000000000000" pitchFamily="65" charset="-120"/>
              </a:rPr>
              <a:t>三、常民美食</a:t>
            </a:r>
          </a:p>
        </p:txBody>
      </p:sp>
      <p:sp>
        <p:nvSpPr>
          <p:cNvPr id="47108" name="Text Box 4"/>
          <p:cNvSpPr txBox="1">
            <a:spLocks noChangeArrowheads="1"/>
          </p:cNvSpPr>
          <p:nvPr/>
        </p:nvSpPr>
        <p:spPr bwMode="auto">
          <a:xfrm>
            <a:off x="3276600" y="2349500"/>
            <a:ext cx="381635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b="1">
                <a:solidFill>
                  <a:schemeClr val="bg1"/>
                </a:solidFill>
                <a:ea typeface="標楷體" panose="03000509000000000000" pitchFamily="65" charset="-120"/>
              </a:rPr>
              <a:t>客家美食</a:t>
            </a:r>
          </a:p>
          <a:p>
            <a:pPr eaLnBrk="1" hangingPunct="1">
              <a:spcBef>
                <a:spcPct val="50000"/>
              </a:spcBef>
              <a:buFontTx/>
              <a:buNone/>
            </a:pPr>
            <a:r>
              <a:rPr lang="zh-TW" altLang="en-US" b="1">
                <a:solidFill>
                  <a:schemeClr val="bg1"/>
                </a:solidFill>
                <a:ea typeface="標楷體" panose="03000509000000000000" pitchFamily="65" charset="-120"/>
              </a:rPr>
              <a:t>閩南菜</a:t>
            </a:r>
          </a:p>
          <a:p>
            <a:pPr eaLnBrk="1" hangingPunct="1">
              <a:spcBef>
                <a:spcPct val="50000"/>
              </a:spcBef>
              <a:buFontTx/>
              <a:buNone/>
            </a:pPr>
            <a:r>
              <a:rPr lang="zh-TW" altLang="en-US" b="1">
                <a:solidFill>
                  <a:schemeClr val="bg1"/>
                </a:solidFill>
                <a:ea typeface="標楷體" panose="03000509000000000000" pitchFamily="65" charset="-120"/>
              </a:rPr>
              <a:t>臺灣閩南菜</a:t>
            </a:r>
          </a:p>
          <a:p>
            <a:pPr eaLnBrk="1" hangingPunct="1">
              <a:spcBef>
                <a:spcPct val="50000"/>
              </a:spcBef>
              <a:buFontTx/>
              <a:buNone/>
            </a:pPr>
            <a:r>
              <a:rPr lang="zh-TW" altLang="en-US" b="1">
                <a:solidFill>
                  <a:schemeClr val="bg1"/>
                </a:solidFill>
                <a:ea typeface="標楷體" panose="03000509000000000000" pitchFamily="65" charset="-120"/>
              </a:rPr>
              <a:t>外省菜</a:t>
            </a:r>
          </a:p>
          <a:p>
            <a:pPr eaLnBrk="1" hangingPunct="1">
              <a:spcBef>
                <a:spcPct val="50000"/>
              </a:spcBef>
              <a:buFontTx/>
              <a:buNone/>
            </a:pPr>
            <a:r>
              <a:rPr lang="zh-TW" altLang="en-US" b="1">
                <a:solidFill>
                  <a:schemeClr val="bg1"/>
                </a:solidFill>
                <a:ea typeface="標楷體" panose="03000509000000000000" pitchFamily="65" charset="-120"/>
              </a:rPr>
              <a:t>原住民美食</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TW" altLang="en-US" b="1" smtClean="0">
                <a:ea typeface="標楷體" panose="03000509000000000000" pitchFamily="65" charset="-120"/>
              </a:rPr>
              <a:t>常民飲食～客家擂茶</a:t>
            </a:r>
          </a:p>
        </p:txBody>
      </p:sp>
      <p:sp>
        <p:nvSpPr>
          <p:cNvPr id="48131" name="Rectangle 3"/>
          <p:cNvSpPr>
            <a:spLocks noGrp="1" noChangeArrowheads="1"/>
          </p:cNvSpPr>
          <p:nvPr>
            <p:ph type="body" idx="1"/>
          </p:nvPr>
        </p:nvSpPr>
        <p:spPr>
          <a:xfrm>
            <a:off x="5148263" y="1628775"/>
            <a:ext cx="3836987" cy="4525963"/>
          </a:xfrm>
        </p:spPr>
        <p:txBody>
          <a:bodyPr/>
          <a:lstStyle/>
          <a:p>
            <a:pPr marL="0" indent="0" eaLnBrk="1" hangingPunct="1">
              <a:lnSpc>
                <a:spcPct val="120000"/>
              </a:lnSpc>
              <a:buFontTx/>
              <a:buNone/>
            </a:pPr>
            <a:r>
              <a:rPr lang="zh-TW" altLang="en-US" sz="2600" b="1" smtClean="0">
                <a:latin typeface="標楷體" panose="03000509000000000000" pitchFamily="65" charset="-120"/>
                <a:ea typeface="標楷體" panose="03000509000000000000" pitchFamily="65" charset="-120"/>
              </a:rPr>
              <a:t>擂茶是客家族群招待貴賓所用的茶點。擂茶不單飽肚還可解渴。其作法是把茶葉、芝麻、花生等原料混合乾擂研磨，待</a:t>
            </a:r>
            <a:r>
              <a:rPr lang="en-US" altLang="zh-TW" sz="2600" b="1" smtClean="0">
                <a:latin typeface="標楷體" panose="03000509000000000000" pitchFamily="65" charset="-120"/>
                <a:ea typeface="標楷體" panose="03000509000000000000" pitchFamily="65" charset="-120"/>
              </a:rPr>
              <a:t>3</a:t>
            </a:r>
            <a:r>
              <a:rPr lang="zh-TW" altLang="en-US" sz="2600" b="1" smtClean="0">
                <a:latin typeface="標楷體" panose="03000509000000000000" pitchFamily="65" charset="-120"/>
                <a:ea typeface="標楷體" panose="03000509000000000000" pitchFamily="65" charset="-120"/>
              </a:rPr>
              <a:t>種材料磨到出油、成細末狀後加點鹽巴，要喝時再撒上炒米，沖入熱開水，就可飲用了。</a:t>
            </a:r>
          </a:p>
        </p:txBody>
      </p:sp>
      <p:pic>
        <p:nvPicPr>
          <p:cNvPr id="48132" name="Picture 4" descr="6300355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1916113"/>
            <a:ext cx="4762500" cy="35718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8133" name="Text Box 5"/>
          <p:cNvSpPr txBox="1">
            <a:spLocks noChangeArrowheads="1"/>
          </p:cNvSpPr>
          <p:nvPr/>
        </p:nvSpPr>
        <p:spPr bwMode="auto">
          <a:xfrm>
            <a:off x="612775" y="5661025"/>
            <a:ext cx="4103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b="1">
                <a:ea typeface="標楷體" panose="03000509000000000000" pitchFamily="65" charset="-120"/>
              </a:rPr>
              <a:t>圖：吳美枝攝影，引自中央通訊社</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115888"/>
            <a:ext cx="9144000" cy="706437"/>
          </a:xfrm>
        </p:spPr>
        <p:txBody>
          <a:bodyPr/>
          <a:lstStyle/>
          <a:p>
            <a:pPr eaLnBrk="1" hangingPunct="1"/>
            <a:r>
              <a:rPr lang="zh-TW" altLang="en-US" sz="4000" b="1" smtClean="0">
                <a:ea typeface="標楷體" panose="03000509000000000000" pitchFamily="65" charset="-120"/>
              </a:rPr>
              <a:t>常民飲食～醃漬食物</a:t>
            </a:r>
          </a:p>
        </p:txBody>
      </p:sp>
      <p:pic>
        <p:nvPicPr>
          <p:cNvPr id="49155" name="Picture 3" descr="File:Japanese Hosaki Menm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908050"/>
            <a:ext cx="3598862" cy="2708275"/>
          </a:xfrm>
          <a:prstGeom prst="rect">
            <a:avLst/>
          </a:prstGeom>
          <a:noFill/>
          <a:ln w="603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49156" name="Text Box 4"/>
          <p:cNvSpPr txBox="1">
            <a:spLocks noChangeArrowheads="1"/>
          </p:cNvSpPr>
          <p:nvPr/>
        </p:nvSpPr>
        <p:spPr bwMode="auto">
          <a:xfrm>
            <a:off x="3241675" y="981075"/>
            <a:ext cx="719138"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b="1">
                <a:ea typeface="標楷體" panose="03000509000000000000" pitchFamily="65" charset="-120"/>
              </a:rPr>
              <a:t>筍乾</a:t>
            </a:r>
            <a:r>
              <a:rPr lang="zh-TW" altLang="en-US" sz="1800"/>
              <a:t> </a:t>
            </a:r>
          </a:p>
        </p:txBody>
      </p:sp>
      <p:pic>
        <p:nvPicPr>
          <p:cNvPr id="49157" name="Picture 5" descr="r00145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3860800"/>
            <a:ext cx="3822700" cy="2851150"/>
          </a:xfrm>
          <a:prstGeom prst="rect">
            <a:avLst/>
          </a:prstGeom>
          <a:noFill/>
          <a:ln w="603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6" descr="豆腐乳"/>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388" y="3814763"/>
            <a:ext cx="3646487" cy="2882900"/>
          </a:xfrm>
          <a:prstGeom prst="rect">
            <a:avLst/>
          </a:prstGeom>
          <a:noFill/>
          <a:ln w="603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49159" name="Text Box 7"/>
          <p:cNvSpPr txBox="1">
            <a:spLocks noChangeArrowheads="1"/>
          </p:cNvSpPr>
          <p:nvPr/>
        </p:nvSpPr>
        <p:spPr bwMode="auto">
          <a:xfrm>
            <a:off x="3008313" y="3860800"/>
            <a:ext cx="1008062"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ea typeface="標楷體" panose="03000509000000000000" pitchFamily="65" charset="-120"/>
              </a:rPr>
              <a:t>豆腐乳</a:t>
            </a:r>
            <a:r>
              <a:rPr lang="zh-TW" altLang="en-US" sz="1800"/>
              <a:t> </a:t>
            </a:r>
          </a:p>
        </p:txBody>
      </p:sp>
      <p:pic>
        <p:nvPicPr>
          <p:cNvPr id="49160" name="Picture 8" descr="菜脯蛋-吳岱倫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908050"/>
            <a:ext cx="3816350" cy="2755900"/>
          </a:xfrm>
          <a:prstGeom prst="rect">
            <a:avLst/>
          </a:prstGeom>
          <a:noFill/>
          <a:ln w="603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102409" name="Picture 9" descr="菜脯蛋-吳岱倫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3438" y="931863"/>
            <a:ext cx="381635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 Box 10"/>
          <p:cNvSpPr txBox="1">
            <a:spLocks noChangeArrowheads="1"/>
          </p:cNvSpPr>
          <p:nvPr/>
        </p:nvSpPr>
        <p:spPr bwMode="auto">
          <a:xfrm>
            <a:off x="4714875" y="974725"/>
            <a:ext cx="16573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ea typeface="標楷體" panose="03000509000000000000" pitchFamily="65" charset="-120"/>
              </a:rPr>
              <a:t>菜脯</a:t>
            </a:r>
            <a:r>
              <a:rPr lang="en-US" altLang="zh-TW" sz="1800" b="1">
                <a:ea typeface="標楷體" panose="03000509000000000000" pitchFamily="65" charset="-120"/>
              </a:rPr>
              <a:t>-</a:t>
            </a:r>
            <a:r>
              <a:rPr lang="zh-TW" altLang="en-US" sz="1800" b="1">
                <a:ea typeface="標楷體" panose="03000509000000000000" pitchFamily="65" charset="-120"/>
              </a:rPr>
              <a:t>吳岱倫攝</a:t>
            </a:r>
            <a:r>
              <a:rPr lang="zh-TW"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r001454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938" y="296863"/>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r00145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375" y="260350"/>
            <a:ext cx="531971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0010537442_bc_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4963" y="4581525"/>
            <a:ext cx="35480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179388" y="5157788"/>
            <a:ext cx="5184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a:latin typeface="標楷體" panose="03000509000000000000" pitchFamily="65" charset="-120"/>
                <a:ea typeface="標楷體" panose="03000509000000000000" pitchFamily="65" charset="-120"/>
              </a:rPr>
              <a:t>圖片引用網址：</a:t>
            </a:r>
            <a:r>
              <a:rPr lang="en-US" altLang="zh-TW" sz="1800">
                <a:hlinkClick r:id="rId5"/>
              </a:rPr>
              <a:t>http://goodeatss.wordpress.com/2010/12/30/%E5%86%AC%E8%97%8F%E7%9A%84%E5%91%B3%E9%81%93/</a:t>
            </a:r>
            <a:r>
              <a:rPr lang="en-US" altLang="zh-TW" sz="1800"/>
              <a:t> </a:t>
            </a:r>
          </a:p>
        </p:txBody>
      </p:sp>
      <p:pic>
        <p:nvPicPr>
          <p:cNvPr id="103430" name="Picture 6" descr="03-典藏台灣"/>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9388" y="260350"/>
            <a:ext cx="8785225" cy="854075"/>
          </a:xfrm>
        </p:spPr>
        <p:txBody>
          <a:bodyPr/>
          <a:lstStyle/>
          <a:p>
            <a:pPr eaLnBrk="1" hangingPunct="1"/>
            <a:r>
              <a:rPr lang="zh-TW" altLang="en-US" b="1" smtClean="0">
                <a:ea typeface="標楷體" panose="03000509000000000000" pitchFamily="65" charset="-120"/>
              </a:rPr>
              <a:t>常民美食～鹹香肥的客家美食</a:t>
            </a:r>
          </a:p>
        </p:txBody>
      </p:sp>
      <p:pic>
        <p:nvPicPr>
          <p:cNvPr id="51203" name="Picture 3" descr="客家美食網"/>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6013" y="1268413"/>
            <a:ext cx="7056437"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descr="土雞+桔醬-客家美食網"/>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1268413"/>
            <a:ext cx="7056437"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6588125" y="6092825"/>
            <a:ext cx="1512888"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ea typeface="標楷體" panose="03000509000000000000" pitchFamily="65" charset="-120"/>
              </a:rPr>
              <a:t>客家美食網</a:t>
            </a:r>
          </a:p>
        </p:txBody>
      </p:sp>
      <p:pic>
        <p:nvPicPr>
          <p:cNvPr id="104454" name="Picture 6" descr="large_958538800c7386f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6013" y="1268413"/>
            <a:ext cx="7056437"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Text Box 7"/>
          <p:cNvSpPr txBox="1">
            <a:spLocks noChangeArrowheads="1"/>
          </p:cNvSpPr>
          <p:nvPr/>
        </p:nvSpPr>
        <p:spPr bwMode="auto">
          <a:xfrm>
            <a:off x="1187450" y="6092825"/>
            <a:ext cx="1800225" cy="366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b="1">
                <a:ea typeface="標楷體" panose="03000509000000000000" pitchFamily="65" charset="-120"/>
              </a:rPr>
              <a:t>圖：小吟愛做菜</a:t>
            </a:r>
          </a:p>
        </p:txBody>
      </p:sp>
      <p:pic>
        <p:nvPicPr>
          <p:cNvPr id="104456" name="Picture 8" descr="【台灣百大名店】客家小炒是客家菜中知名的四炒之一"/>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2988" y="1196975"/>
            <a:ext cx="71882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7" name="Text Box 9"/>
          <p:cNvSpPr txBox="1">
            <a:spLocks noChangeArrowheads="1"/>
          </p:cNvSpPr>
          <p:nvPr/>
        </p:nvSpPr>
        <p:spPr bwMode="auto">
          <a:xfrm>
            <a:off x="1116013" y="6092825"/>
            <a:ext cx="180022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000" b="1">
                <a:ea typeface="標楷體" panose="03000509000000000000" pitchFamily="65" charset="-120"/>
              </a:rPr>
              <a:t>大臺灣旅遊網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4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45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44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animBg="1"/>
      <p:bldP spid="1044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清蒸魚-大紀元-楊美琴"/>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2988" y="1052513"/>
            <a:ext cx="69850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title"/>
          </p:nvPr>
        </p:nvSpPr>
        <p:spPr>
          <a:xfrm>
            <a:off x="250825" y="188913"/>
            <a:ext cx="8642350" cy="706437"/>
          </a:xfrm>
        </p:spPr>
        <p:txBody>
          <a:bodyPr/>
          <a:lstStyle/>
          <a:p>
            <a:pPr eaLnBrk="1" hangingPunct="1"/>
            <a:r>
              <a:rPr lang="zh-TW" altLang="en-US" sz="4000" b="1" smtClean="0">
                <a:ea typeface="標楷體" panose="03000509000000000000" pitchFamily="65" charset="-120"/>
              </a:rPr>
              <a:t>常民美食～閩南菜</a:t>
            </a:r>
          </a:p>
        </p:txBody>
      </p:sp>
      <p:sp>
        <p:nvSpPr>
          <p:cNvPr id="52228" name="Text Box 4"/>
          <p:cNvSpPr txBox="1">
            <a:spLocks noChangeArrowheads="1"/>
          </p:cNvSpPr>
          <p:nvPr/>
        </p:nvSpPr>
        <p:spPr bwMode="auto">
          <a:xfrm>
            <a:off x="1103313" y="6302375"/>
            <a:ext cx="2376487" cy="366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latin typeface="標楷體" panose="03000509000000000000" pitchFamily="65" charset="-120"/>
                <a:ea typeface="標楷體" panose="03000509000000000000" pitchFamily="65" charset="-120"/>
              </a:rPr>
              <a:t>圖：大紀元</a:t>
            </a:r>
            <a:r>
              <a:rPr lang="en-US" altLang="zh-TW" sz="1800" b="1">
                <a:latin typeface="標楷體" panose="03000509000000000000" pitchFamily="65" charset="-120"/>
                <a:ea typeface="標楷體" panose="03000509000000000000" pitchFamily="65" charset="-120"/>
              </a:rPr>
              <a:t>-</a:t>
            </a:r>
            <a:r>
              <a:rPr lang="zh-TW" altLang="en-US" sz="1800" b="1">
                <a:latin typeface="標楷體" panose="03000509000000000000" pitchFamily="65" charset="-120"/>
                <a:ea typeface="標楷體" panose="03000509000000000000" pitchFamily="65" charset="-120"/>
              </a:rPr>
              <a:t>楊美琴</a:t>
            </a:r>
          </a:p>
        </p:txBody>
      </p:sp>
      <p:pic>
        <p:nvPicPr>
          <p:cNvPr id="105477" name="Picture 5" descr="佛跳牆-維基"/>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 y="989013"/>
            <a:ext cx="755967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6" descr="佛跳牆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650" y="984250"/>
            <a:ext cx="75565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Text Box 7"/>
          <p:cNvSpPr txBox="1">
            <a:spLocks noChangeArrowheads="1"/>
          </p:cNvSpPr>
          <p:nvPr/>
        </p:nvSpPr>
        <p:spPr bwMode="auto">
          <a:xfrm>
            <a:off x="827088" y="6092825"/>
            <a:ext cx="1873250" cy="457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400" b="1">
                <a:ea typeface="標楷體" panose="03000509000000000000" pitchFamily="65" charset="-120"/>
              </a:rPr>
              <a:t>佛跳牆</a:t>
            </a:r>
            <a:r>
              <a:rPr lang="en-US" altLang="zh-TW" sz="2400" b="1">
                <a:ea typeface="標楷體" panose="03000509000000000000" pitchFamily="65" charset="-120"/>
              </a:rPr>
              <a:t>-</a:t>
            </a:r>
            <a:r>
              <a:rPr lang="zh-TW" altLang="en-US" sz="2400" b="1">
                <a:ea typeface="標楷體" panose="03000509000000000000" pitchFamily="65" charset="-120"/>
              </a:rPr>
              <a:t>維基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5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68313" y="1989138"/>
            <a:ext cx="8229600" cy="4464050"/>
          </a:xfrm>
        </p:spPr>
        <p:txBody>
          <a:bodyPr/>
          <a:lstStyle/>
          <a:p>
            <a:pPr marL="631825" indent="-631825" eaLnBrk="1" hangingPunct="1">
              <a:lnSpc>
                <a:spcPct val="130000"/>
              </a:lnSpc>
              <a:spcBef>
                <a:spcPct val="0"/>
              </a:spcBef>
              <a:buFontTx/>
              <a:buNone/>
            </a:pPr>
            <a:r>
              <a:rPr lang="en-US" altLang="zh-TW" b="1" smtClean="0">
                <a:ea typeface="標楷體" panose="03000509000000000000" pitchFamily="65" charset="-120"/>
              </a:rPr>
              <a:t>1</a:t>
            </a:r>
            <a:r>
              <a:rPr lang="zh-TW" altLang="en-US" b="1" smtClean="0">
                <a:ea typeface="標楷體" panose="03000509000000000000" pitchFamily="65" charset="-120"/>
              </a:rPr>
              <a:t>、不論燉、炒、蒸或水煮，都趨於清淡，且喜以沾料調味。</a:t>
            </a:r>
          </a:p>
          <a:p>
            <a:pPr marL="631825" indent="-631825" eaLnBrk="1" hangingPunct="1">
              <a:lnSpc>
                <a:spcPct val="130000"/>
              </a:lnSpc>
              <a:spcBef>
                <a:spcPct val="0"/>
              </a:spcBef>
              <a:buFontTx/>
              <a:buNone/>
            </a:pPr>
            <a:r>
              <a:rPr lang="en-US" altLang="zh-TW" b="1" smtClean="0">
                <a:ea typeface="標楷體" panose="03000509000000000000" pitchFamily="65" charset="-120"/>
              </a:rPr>
              <a:t>2</a:t>
            </a:r>
            <a:r>
              <a:rPr lang="zh-TW" altLang="en-US" b="1" smtClean="0">
                <a:ea typeface="標楷體" panose="03000509000000000000" pitchFamily="65" charset="-120"/>
              </a:rPr>
              <a:t>、臺灣菜素有「湯湯水水」之稱。 </a:t>
            </a:r>
          </a:p>
          <a:p>
            <a:pPr marL="631825" indent="-631825" eaLnBrk="1" hangingPunct="1">
              <a:lnSpc>
                <a:spcPct val="130000"/>
              </a:lnSpc>
              <a:spcBef>
                <a:spcPct val="0"/>
              </a:spcBef>
              <a:buFontTx/>
              <a:buNone/>
            </a:pPr>
            <a:r>
              <a:rPr lang="en-US" altLang="zh-TW" b="1" smtClean="0">
                <a:ea typeface="標楷體" panose="03000509000000000000" pitchFamily="65" charset="-120"/>
              </a:rPr>
              <a:t>3</a:t>
            </a:r>
            <a:r>
              <a:rPr lang="zh-TW" altLang="en-US" b="1" smtClean="0">
                <a:ea typeface="標楷體" panose="03000509000000000000" pitchFamily="65" charset="-120"/>
              </a:rPr>
              <a:t>、生鮮冷盤多。</a:t>
            </a:r>
          </a:p>
          <a:p>
            <a:pPr marL="631825" indent="-631825" eaLnBrk="1" hangingPunct="1">
              <a:lnSpc>
                <a:spcPct val="130000"/>
              </a:lnSpc>
              <a:spcBef>
                <a:spcPct val="0"/>
              </a:spcBef>
              <a:buFontTx/>
              <a:buNone/>
            </a:pPr>
            <a:r>
              <a:rPr lang="en-US" altLang="zh-TW" b="1" smtClean="0">
                <a:ea typeface="標楷體" panose="03000509000000000000" pitchFamily="65" charset="-120"/>
              </a:rPr>
              <a:t>4</a:t>
            </a:r>
            <a:r>
              <a:rPr lang="zh-TW" altLang="en-US" b="1" smtClean="0">
                <a:ea typeface="標楷體" panose="03000509000000000000" pitchFamily="65" charset="-120"/>
              </a:rPr>
              <a:t>、海鮮料理如蝦、魚、蟹等攻佔了臺灣菜的席面。</a:t>
            </a:r>
          </a:p>
        </p:txBody>
      </p:sp>
      <p:sp>
        <p:nvSpPr>
          <p:cNvPr id="53251" name="Rectangle 3"/>
          <p:cNvSpPr>
            <a:spLocks noGrp="1" noChangeArrowheads="1"/>
          </p:cNvSpPr>
          <p:nvPr>
            <p:ph type="title"/>
          </p:nvPr>
        </p:nvSpPr>
        <p:spPr>
          <a:xfrm>
            <a:off x="179388" y="419100"/>
            <a:ext cx="8785225" cy="1425575"/>
          </a:xfrm>
          <a:noFill/>
        </p:spPr>
        <p:txBody>
          <a:bodyPr/>
          <a:lstStyle/>
          <a:p>
            <a:pPr eaLnBrk="1" hangingPunct="1"/>
            <a:r>
              <a:rPr lang="zh-TW" altLang="en-US" sz="4000" b="1" smtClean="0">
                <a:ea typeface="標楷體" panose="03000509000000000000" pitchFamily="65" charset="-120"/>
              </a:rPr>
              <a:t>常民美食～</a:t>
            </a:r>
            <a:br>
              <a:rPr lang="zh-TW" altLang="en-US" sz="4000" b="1" smtClean="0">
                <a:ea typeface="標楷體" panose="03000509000000000000" pitchFamily="65" charset="-120"/>
              </a:rPr>
            </a:br>
            <a:r>
              <a:rPr lang="zh-TW" altLang="en-US" sz="4000" b="1" smtClean="0">
                <a:ea typeface="標楷體" panose="03000509000000000000" pitchFamily="65" charset="-120"/>
              </a:rPr>
              <a:t>清、淡、鮮、香醇的臺灣閩南菜</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938838" y="5610225"/>
            <a:ext cx="3205162" cy="936625"/>
          </a:xfrm>
        </p:spPr>
        <p:txBody>
          <a:bodyPr/>
          <a:lstStyle/>
          <a:p>
            <a:pPr algn="l" eaLnBrk="1" hangingPunct="1"/>
            <a:r>
              <a:rPr lang="zh-TW" altLang="en-US" sz="2000" b="1" smtClean="0">
                <a:latin typeface="標楷體" panose="03000509000000000000" pitchFamily="65" charset="-120"/>
                <a:ea typeface="標楷體" panose="03000509000000000000" pitchFamily="65" charset="-120"/>
              </a:rPr>
              <a:t>左圖：翰林出版社</a:t>
            </a:r>
            <a:r>
              <a:rPr lang="en-US" altLang="zh-TW" sz="2000" b="1" smtClean="0">
                <a:latin typeface="標楷體" panose="03000509000000000000" pitchFamily="65" charset="-120"/>
                <a:ea typeface="標楷體" panose="03000509000000000000" pitchFamily="65" charset="-120"/>
              </a:rPr>
              <a:t/>
            </a:r>
            <a:br>
              <a:rPr lang="en-US" altLang="zh-TW" sz="2000" b="1" smtClean="0">
                <a:latin typeface="標楷體" panose="03000509000000000000" pitchFamily="65" charset="-120"/>
                <a:ea typeface="標楷體" panose="03000509000000000000" pitchFamily="65" charset="-120"/>
              </a:rPr>
            </a:br>
            <a:r>
              <a:rPr lang="zh-TW" altLang="en-US" sz="2000" b="1" smtClean="0">
                <a:latin typeface="標楷體" panose="03000509000000000000" pitchFamily="65" charset="-120"/>
                <a:ea typeface="標楷體" panose="03000509000000000000" pitchFamily="65" charset="-120"/>
              </a:rPr>
              <a:t>右圖：大甲鎮瀾宮</a:t>
            </a:r>
            <a:r>
              <a:rPr lang="en-US" altLang="zh-TW" sz="2000" b="1" smtClean="0">
                <a:latin typeface="標楷體" panose="03000509000000000000" pitchFamily="65" charset="-120"/>
                <a:ea typeface="標楷體" panose="03000509000000000000" pitchFamily="65" charset="-120"/>
              </a:rPr>
              <a:t>Q</a:t>
            </a:r>
            <a:r>
              <a:rPr lang="zh-TW" altLang="en-US" sz="2000" b="1" smtClean="0">
                <a:latin typeface="標楷體" panose="03000509000000000000" pitchFamily="65" charset="-120"/>
                <a:ea typeface="標楷體" panose="03000509000000000000" pitchFamily="65" charset="-120"/>
              </a:rPr>
              <a:t>版媽祖</a:t>
            </a:r>
            <a:r>
              <a:rPr lang="en-US" altLang="zh-TW" sz="1600" b="1" smtClean="0">
                <a:latin typeface="標楷體" panose="03000509000000000000" pitchFamily="65" charset="-120"/>
                <a:ea typeface="標楷體" panose="03000509000000000000" pitchFamily="65" charset="-120"/>
              </a:rPr>
              <a:t>http://dajiahua.blogspot.tw/</a:t>
            </a:r>
            <a:endParaRPr lang="zh-TW" altLang="en-US" sz="1600" b="1" smtClean="0">
              <a:latin typeface="標楷體" panose="03000509000000000000" pitchFamily="65" charset="-120"/>
              <a:ea typeface="標楷體" panose="03000509000000000000" pitchFamily="65" charset="-120"/>
            </a:endParaRPr>
          </a:p>
        </p:txBody>
      </p:sp>
      <p:pic>
        <p:nvPicPr>
          <p:cNvPr id="21507" name="Picture 3" descr="3-2金門馬祖"/>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093" y="360449"/>
            <a:ext cx="5345083" cy="623373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流程圖: 替代處理程序 1"/>
          <p:cNvSpPr/>
          <p:nvPr/>
        </p:nvSpPr>
        <p:spPr>
          <a:xfrm>
            <a:off x="6124520" y="298664"/>
            <a:ext cx="2520280" cy="792088"/>
          </a:xfrm>
          <a:prstGeom prst="flowChartAlternateProcess">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zh-TW" altLang="en-US" sz="4400" b="1" dirty="0">
                <a:latin typeface="標楷體" panose="03000509000000000000" pitchFamily="65" charset="-120"/>
                <a:ea typeface="標楷體" panose="03000509000000000000" pitchFamily="65" charset="-120"/>
              </a:rPr>
              <a:t>媽祖信仰</a:t>
            </a:r>
            <a:endParaRPr lang="en-US" altLang="zh-TW" sz="4400" b="1" dirty="0">
              <a:latin typeface="標楷體" panose="03000509000000000000" pitchFamily="65" charset="-120"/>
              <a:ea typeface="標楷體" panose="03000509000000000000" pitchFamily="65" charset="-120"/>
            </a:endParaRPr>
          </a:p>
        </p:txBody>
      </p:sp>
      <p:sp>
        <p:nvSpPr>
          <p:cNvPr id="7" name="流程圖: 替代處理程序 6"/>
          <p:cNvSpPr/>
          <p:nvPr/>
        </p:nvSpPr>
        <p:spPr>
          <a:xfrm>
            <a:off x="6124520" y="1368091"/>
            <a:ext cx="2520280" cy="792088"/>
          </a:xfrm>
          <a:prstGeom prst="flowChartAlternateProcess">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zh-TW" altLang="en-US" sz="4400" b="1" dirty="0">
                <a:latin typeface="標楷體" panose="03000509000000000000" pitchFamily="65" charset="-120"/>
                <a:ea typeface="標楷體" panose="03000509000000000000" pitchFamily="65" charset="-120"/>
              </a:rPr>
              <a:t>天上聖母</a:t>
            </a:r>
            <a:endParaRPr lang="en-US" altLang="zh-TW" sz="4400" b="1" dirty="0">
              <a:latin typeface="標楷體" panose="03000509000000000000" pitchFamily="65" charset="-120"/>
              <a:ea typeface="標楷體" panose="03000509000000000000" pitchFamily="65" charset="-120"/>
            </a:endParaRPr>
          </a:p>
        </p:txBody>
      </p:sp>
      <p:pic>
        <p:nvPicPr>
          <p:cNvPr id="8202" name="圖片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7288" y="2257425"/>
            <a:ext cx="22955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清爭鮮蝦"/>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463" y="115888"/>
            <a:ext cx="88201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468313" y="5851525"/>
            <a:ext cx="82089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b="1">
                <a:ea typeface="標楷體" panose="03000509000000000000" pitchFamily="65" charset="-120"/>
              </a:rPr>
              <a:t>連結網址：</a:t>
            </a:r>
            <a:r>
              <a:rPr lang="en-US" altLang="zh-TW" sz="1200">
                <a:hlinkClick r:id="rId3"/>
              </a:rPr>
              <a:t>http://leafphoto.pixnet.net/blog/post/95599748-%5B%E5%8F%B0%E5%8C%97%5D%5B%E5%8F%B0%5D%E7%94%A8%E6%96%99%E5%AF%A6%E5%9C%A8%E7%9A%84%E6%B5%B7%E9%AE%AE%E5%8F%B0%E8%8F%9C%E3%80%82%E4%BE%86%E4%BE%86%E6%B4%BB%E6%B5%B7%E7%94%A2</a:t>
            </a:r>
            <a:r>
              <a:rPr lang="en-US" altLang="zh-TW" sz="180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392_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0" y="404813"/>
            <a:ext cx="8137525" cy="61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3" descr="白菜滷"/>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1003300"/>
            <a:ext cx="85693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6516688" y="5876925"/>
            <a:ext cx="1944687"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ea typeface="標楷體" panose="03000509000000000000" pitchFamily="65" charset="-120"/>
              </a:rPr>
              <a:t>圖：愛在廚房</a:t>
            </a:r>
          </a:p>
        </p:txBody>
      </p:sp>
      <p:sp>
        <p:nvSpPr>
          <p:cNvPr id="108549" name="Text Box 5"/>
          <p:cNvSpPr txBox="1">
            <a:spLocks noChangeArrowheads="1"/>
          </p:cNvSpPr>
          <p:nvPr/>
        </p:nvSpPr>
        <p:spPr bwMode="auto">
          <a:xfrm>
            <a:off x="827088" y="401638"/>
            <a:ext cx="7200900" cy="57943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b="1">
                <a:ea typeface="標楷體" panose="03000509000000000000" pitchFamily="65" charset="-120"/>
              </a:rPr>
              <a:t>白菜滷</a:t>
            </a:r>
            <a:r>
              <a:rPr lang="en-US" altLang="zh-TW" b="1">
                <a:ea typeface="標楷體" panose="03000509000000000000" pitchFamily="65" charset="-120"/>
              </a:rPr>
              <a:t>-</a:t>
            </a:r>
            <a:r>
              <a:rPr lang="zh-TW" altLang="en-US" b="1">
                <a:ea typeface="標楷體" panose="03000509000000000000" pitchFamily="65" charset="-120"/>
              </a:rPr>
              <a:t>湯湯水水的代表家常菜之一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8546"/>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髮菜羹-iPeen 愛評網"/>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650" y="1484313"/>
            <a:ext cx="77771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827088" y="6157913"/>
            <a:ext cx="2376487"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latin typeface="標楷體" panose="03000509000000000000" pitchFamily="65" charset="-120"/>
                <a:ea typeface="標楷體" panose="03000509000000000000" pitchFamily="65" charset="-120"/>
              </a:rPr>
              <a:t>圖：</a:t>
            </a:r>
            <a:r>
              <a:rPr lang="en-US" altLang="zh-TW" sz="1800" b="1">
                <a:latin typeface="標楷體" panose="03000509000000000000" pitchFamily="65" charset="-120"/>
                <a:ea typeface="標楷體" panose="03000509000000000000" pitchFamily="65" charset="-120"/>
              </a:rPr>
              <a:t>iPeen </a:t>
            </a:r>
            <a:r>
              <a:rPr lang="zh-TW" altLang="en-US" sz="1800" b="1">
                <a:latin typeface="標楷體" panose="03000509000000000000" pitchFamily="65" charset="-120"/>
                <a:ea typeface="標楷體" panose="03000509000000000000" pitchFamily="65" charset="-120"/>
              </a:rPr>
              <a:t>愛評網</a:t>
            </a:r>
          </a:p>
        </p:txBody>
      </p:sp>
      <p:pic>
        <p:nvPicPr>
          <p:cNvPr id="109572" name="Picture 4" descr="香菇肉羹"/>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 y="1484313"/>
            <a:ext cx="777716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5"/>
          <p:cNvSpPr txBox="1">
            <a:spLocks noChangeArrowheads="1"/>
          </p:cNvSpPr>
          <p:nvPr/>
        </p:nvSpPr>
        <p:spPr bwMode="auto">
          <a:xfrm>
            <a:off x="5580063" y="1747838"/>
            <a:ext cx="273685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en-US" altLang="zh-TW" sz="2400" b="1"/>
              <a:t>AsKa</a:t>
            </a:r>
            <a:r>
              <a:rPr lang="zh-TW" altLang="en-US" sz="2400" b="1">
                <a:ea typeface="標楷體" panose="03000509000000000000" pitchFamily="65" charset="-120"/>
              </a:rPr>
              <a:t>的時光饗宴</a:t>
            </a:r>
          </a:p>
        </p:txBody>
      </p:sp>
      <p:sp>
        <p:nvSpPr>
          <p:cNvPr id="56326" name="Text Box 6"/>
          <p:cNvSpPr txBox="1">
            <a:spLocks noChangeArrowheads="1"/>
          </p:cNvSpPr>
          <p:nvPr/>
        </p:nvSpPr>
        <p:spPr bwMode="auto">
          <a:xfrm>
            <a:off x="395288" y="115888"/>
            <a:ext cx="84248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400" b="1">
                <a:ea typeface="標楷體" panose="03000509000000000000" pitchFamily="65" charset="-120"/>
              </a:rPr>
              <a:t>早期的臺灣人因為忙於農耕開墾，同時物質也不如今日充裕，為了方便，他們常常煮一鍋可為湯又可為菜的羹菜，既營養又方便，因此，今日臺灣菜中常有許多的「羹湯」。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100035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908050"/>
            <a:ext cx="842486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descr="魷魚-韓媽媽家常菜"/>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908050"/>
            <a:ext cx="88201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 Box 4"/>
          <p:cNvSpPr txBox="1">
            <a:spLocks noChangeArrowheads="1"/>
          </p:cNvSpPr>
          <p:nvPr/>
        </p:nvSpPr>
        <p:spPr bwMode="auto">
          <a:xfrm>
            <a:off x="468313" y="276225"/>
            <a:ext cx="8424862" cy="488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600" b="1">
                <a:ea typeface="標楷體" panose="03000509000000000000" pitchFamily="65" charset="-120"/>
              </a:rPr>
              <a:t>受日本文化影響，餐桌上常常可見冷盤的竹筍或是魷魚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1438"/>
            <a:ext cx="8229600" cy="981075"/>
          </a:xfrm>
        </p:spPr>
        <p:txBody>
          <a:bodyPr/>
          <a:lstStyle/>
          <a:p>
            <a:pPr eaLnBrk="1" hangingPunct="1"/>
            <a:r>
              <a:rPr lang="zh-TW" altLang="en-US" b="1" smtClean="0">
                <a:ea typeface="標楷體" panose="03000509000000000000" pitchFamily="65" charset="-120"/>
              </a:rPr>
              <a:t>原住民美食</a:t>
            </a:r>
          </a:p>
        </p:txBody>
      </p:sp>
      <p:pic>
        <p:nvPicPr>
          <p:cNvPr id="58371" name="Picture 3" descr="山豬肉"/>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3" y="1052513"/>
            <a:ext cx="8207375"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4" descr="炒山蘇"/>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052513"/>
            <a:ext cx="8207375"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6156325" y="1268413"/>
            <a:ext cx="2303463" cy="3968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2000" b="1">
                <a:ea typeface="標楷體" panose="03000509000000000000" pitchFamily="65" charset="-120"/>
              </a:rPr>
              <a:t>攝影：</a:t>
            </a:r>
            <a:r>
              <a:rPr lang="en-US" altLang="zh-TW" sz="2000" b="1"/>
              <a:t>bettydodo</a:t>
            </a:r>
            <a:r>
              <a:rPr lang="en-US" altLang="zh-TW" sz="1800"/>
              <a:t> </a:t>
            </a:r>
          </a:p>
        </p:txBody>
      </p:sp>
      <p:pic>
        <p:nvPicPr>
          <p:cNvPr id="111622" name="Picture 6" descr="小米與小米酒-賽夏人善於釀製小米酒，早期只有祭典時節才有酒喝，而今只要家人聚在一起，就會以酒助興。"/>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288" y="1052513"/>
            <a:ext cx="8351837"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Text Box 7"/>
          <p:cNvSpPr txBox="1">
            <a:spLocks noChangeArrowheads="1"/>
          </p:cNvSpPr>
          <p:nvPr/>
        </p:nvSpPr>
        <p:spPr bwMode="auto">
          <a:xfrm>
            <a:off x="5651500" y="5949950"/>
            <a:ext cx="2881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1800" b="1">
                <a:solidFill>
                  <a:schemeClr val="bg1"/>
                </a:solidFill>
                <a:latin typeface="標楷體" panose="03000509000000000000" pitchFamily="65" charset="-120"/>
                <a:ea typeface="標楷體" panose="03000509000000000000" pitchFamily="65" charset="-120"/>
              </a:rPr>
              <a:t>臺灣原住民族文化知識網</a:t>
            </a:r>
            <a:r>
              <a:rPr lang="zh-TW" altLang="en-US" sz="1800" b="1">
                <a:latin typeface="標楷體" panose="03000509000000000000" pitchFamily="65" charset="-120"/>
                <a:ea typeface="標楷體" panose="03000509000000000000" pitchFamily="65"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90500"/>
            <a:ext cx="8229600" cy="935038"/>
          </a:xfrm>
        </p:spPr>
        <p:txBody>
          <a:bodyPr/>
          <a:lstStyle/>
          <a:p>
            <a:pPr eaLnBrk="1" hangingPunct="1"/>
            <a:r>
              <a:rPr lang="zh-TW" altLang="en-US" b="1" smtClean="0">
                <a:ea typeface="標楷體" panose="03000509000000000000" pitchFamily="65" charset="-120"/>
              </a:rPr>
              <a:t>四、原住民的分享文化</a:t>
            </a:r>
            <a:r>
              <a:rPr lang="en-US" altLang="zh-TW" b="1" smtClean="0">
                <a:ea typeface="標楷體" panose="03000509000000000000" pitchFamily="65" charset="-120"/>
              </a:rPr>
              <a:t>-</a:t>
            </a:r>
            <a:r>
              <a:rPr lang="zh-TW" altLang="en-US" b="1" smtClean="0">
                <a:ea typeface="標楷體" panose="03000509000000000000" pitchFamily="65" charset="-120"/>
              </a:rPr>
              <a:t>排灣族</a:t>
            </a:r>
          </a:p>
        </p:txBody>
      </p:sp>
      <p:sp>
        <p:nvSpPr>
          <p:cNvPr id="59395" name="Rectangle 3"/>
          <p:cNvSpPr>
            <a:spLocks noGrp="1" noChangeArrowheads="1"/>
          </p:cNvSpPr>
          <p:nvPr>
            <p:ph type="body" idx="1"/>
          </p:nvPr>
        </p:nvSpPr>
        <p:spPr>
          <a:xfrm>
            <a:off x="0" y="1125538"/>
            <a:ext cx="8496300" cy="5732462"/>
          </a:xfrm>
        </p:spPr>
        <p:txBody>
          <a:bodyPr/>
          <a:lstStyle/>
          <a:p>
            <a:pPr eaLnBrk="1" hangingPunct="1"/>
            <a:r>
              <a:rPr lang="zh-TW" altLang="en-US" sz="2800" b="1" smtClean="0">
                <a:ea typeface="標楷體" panose="03000509000000000000" pitchFamily="65" charset="-120"/>
              </a:rPr>
              <a:t>排灣族傳統的分享文化包含分享食物、教養兒童、分享情緒、分享勞務等等。排灣族有一句話「排灣族社會沒有乞丐」來形容分享的美德。</a:t>
            </a:r>
          </a:p>
          <a:p>
            <a:pPr eaLnBrk="1" hangingPunct="1"/>
            <a:r>
              <a:rPr lang="zh-TW" altLang="en-US" sz="2800" b="1" smtClean="0">
                <a:ea typeface="標楷體" panose="03000509000000000000" pitchFamily="65" charset="-120"/>
              </a:rPr>
              <a:t>部落中若有嬰兒剛出生，族人前往道賀時會說：「感謝你為我們的部落生下一個健康的孩子」，這個孩子不只是屬於孩子的家族，同時也是全部落的孩子，所指的意思是說將來部落的人要一起教養這個孩子，一起分享孩子的教養責任與成就。孩子在全部落族人的照顧、監督與教育之下，自然不易產生偏差的行為，也不會淪為孤兒，相對地也讓孩子養成對部落中所有長輩的敬重，因為每一個都是他的父母與老師。                                    文：陳枝烈</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68313" y="1196975"/>
            <a:ext cx="8229600" cy="5256213"/>
          </a:xfrm>
        </p:spPr>
        <p:txBody>
          <a:bodyPr/>
          <a:lstStyle/>
          <a:p>
            <a:pPr eaLnBrk="1" hangingPunct="1">
              <a:lnSpc>
                <a:spcPct val="90000"/>
              </a:lnSpc>
            </a:pPr>
            <a:r>
              <a:rPr lang="zh-TW" altLang="en-US" sz="2800" b="1" smtClean="0">
                <a:latin typeface="標楷體" panose="03000509000000000000" pitchFamily="65" charset="-120"/>
                <a:ea typeface="標楷體" panose="03000509000000000000" pitchFamily="65" charset="-120"/>
              </a:rPr>
              <a:t>泰雅族共食組織，又稱為共食部落，包含族人共同聚集一起吃飯的意思。</a:t>
            </a:r>
          </a:p>
          <a:p>
            <a:pPr eaLnBrk="1" hangingPunct="1">
              <a:lnSpc>
                <a:spcPct val="90000"/>
              </a:lnSpc>
            </a:pPr>
            <a:r>
              <a:rPr lang="zh-TW" altLang="en-US" sz="2800" b="1" smtClean="0">
                <a:latin typeface="標楷體" panose="03000509000000000000" pitchFamily="65" charset="-120"/>
                <a:ea typeface="標楷體" panose="03000509000000000000" pitchFamily="65" charset="-120"/>
              </a:rPr>
              <a:t>此外，共食團體也指一個透過共同飲食所形成的組織，就像是血親骨肉的團契與聚會；泰雅族的共食組織並非單由親屬結構所組成，也包括了親屬以外的族人所參與的組織。</a:t>
            </a:r>
          </a:p>
          <a:p>
            <a:pPr eaLnBrk="1" hangingPunct="1">
              <a:lnSpc>
                <a:spcPct val="90000"/>
              </a:lnSpc>
            </a:pPr>
            <a:r>
              <a:rPr lang="zh-TW" altLang="en-US" sz="2800" b="1" smtClean="0">
                <a:latin typeface="標楷體" panose="03000509000000000000" pitchFamily="65" charset="-120"/>
                <a:ea typeface="標楷體" panose="03000509000000000000" pitchFamily="65" charset="-120"/>
              </a:rPr>
              <a:t>「共食組織」是由一個家族或一個部落、二個部落以上所組成的，這樣的團體組織並沒有硬性規定。因此，在傳統概念中，「共食組織」沒有特定對象，凡屬於部落人或其他部落皆可以參與在一個「共食組織」裡，並沒有必須要具有血親關係才能參與的規定。</a:t>
            </a:r>
            <a:r>
              <a:rPr lang="zh-TW" altLang="en-US" sz="2800" smtClean="0"/>
              <a:t> </a:t>
            </a:r>
          </a:p>
        </p:txBody>
      </p:sp>
      <p:sp>
        <p:nvSpPr>
          <p:cNvPr id="60419" name="Rectangle 4"/>
          <p:cNvSpPr>
            <a:spLocks noGrp="1" noChangeArrowheads="1"/>
          </p:cNvSpPr>
          <p:nvPr>
            <p:ph type="title"/>
          </p:nvPr>
        </p:nvSpPr>
        <p:spPr>
          <a:xfrm>
            <a:off x="457200" y="274638"/>
            <a:ext cx="8218488" cy="922337"/>
          </a:xfrm>
          <a:noFill/>
        </p:spPr>
        <p:txBody>
          <a:bodyPr/>
          <a:lstStyle/>
          <a:p>
            <a:pPr eaLnBrk="1" hangingPunct="1"/>
            <a:r>
              <a:rPr lang="zh-TW" altLang="en-US" b="1" smtClean="0">
                <a:ea typeface="標楷體" panose="03000509000000000000" pitchFamily="65" charset="-120"/>
              </a:rPr>
              <a:t>四、原住民的分享文化</a:t>
            </a:r>
            <a:r>
              <a:rPr lang="en-US" altLang="zh-TW" b="1" smtClean="0">
                <a:ea typeface="標楷體" panose="03000509000000000000" pitchFamily="65" charset="-120"/>
              </a:rPr>
              <a:t>-</a:t>
            </a:r>
            <a:r>
              <a:rPr lang="zh-TW" altLang="en-US" b="1" smtClean="0">
                <a:ea typeface="標楷體" panose="03000509000000000000" pitchFamily="65" charset="-120"/>
              </a:rPr>
              <a:t>泰雅族</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15888"/>
            <a:ext cx="8229600" cy="706437"/>
          </a:xfrm>
        </p:spPr>
        <p:txBody>
          <a:bodyPr/>
          <a:lstStyle/>
          <a:p>
            <a:pPr eaLnBrk="1" hangingPunct="1"/>
            <a:r>
              <a:rPr lang="zh-TW" altLang="en-US" sz="4000" b="1" smtClean="0">
                <a:ea typeface="標楷體" panose="03000509000000000000" pitchFamily="65" charset="-120"/>
              </a:rPr>
              <a:t>引用資料來源</a:t>
            </a:r>
          </a:p>
        </p:txBody>
      </p:sp>
      <p:sp>
        <p:nvSpPr>
          <p:cNvPr id="61443" name="Rectangle 3"/>
          <p:cNvSpPr>
            <a:spLocks noGrp="1" noChangeArrowheads="1"/>
          </p:cNvSpPr>
          <p:nvPr>
            <p:ph type="body" idx="1"/>
          </p:nvPr>
        </p:nvSpPr>
        <p:spPr>
          <a:xfrm>
            <a:off x="0" y="908050"/>
            <a:ext cx="9144000" cy="5949950"/>
          </a:xfrm>
        </p:spPr>
        <p:txBody>
          <a:bodyPr/>
          <a:lstStyle/>
          <a:p>
            <a:pPr eaLnBrk="1" hangingPunct="1">
              <a:lnSpc>
                <a:spcPct val="80000"/>
              </a:lnSpc>
            </a:pPr>
            <a:r>
              <a:rPr lang="zh-TW" altLang="en-US" sz="1600" b="1" smtClean="0">
                <a:ea typeface="標楷體" panose="03000509000000000000" pitchFamily="65" charset="-120"/>
              </a:rPr>
              <a:t>中央通訊社，網址：</a:t>
            </a:r>
            <a:r>
              <a:rPr lang="en-US" altLang="zh-TW" sz="1600" b="1" smtClean="0">
                <a:ea typeface="標楷體" panose="03000509000000000000" pitchFamily="65" charset="-120"/>
                <a:hlinkClick r:id="rId2"/>
              </a:rPr>
              <a:t>http://www.cna.com.tw/Magazine/10-4/201302280002-1.aspx</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網址：</a:t>
            </a:r>
            <a:r>
              <a:rPr lang="en-US" altLang="zh-TW" sz="1600" b="1" smtClean="0">
                <a:ea typeface="標楷體" panose="03000509000000000000" pitchFamily="65" charset="-120"/>
                <a:hlinkClick r:id="rId3"/>
              </a:rPr>
              <a:t>http://mujo.pixnet.net/blog/post/40712338-%E3%80%90%E5%81%A5%E5%BA%B7%E9%A4%8A%E7%94%9F%E9%A3%B2%E9%A3%9F%E2%80%94%E4%B8%8A%E7%8F%AD%E6%97%8F%E9%A3%9F%E8%AD%9C%E3%80%91%E8%8F%9C%E8%84%AF%E8%9B%8B--%E5%85%AC%E9%96%8B</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呢圖網，網址：</a:t>
            </a:r>
            <a:r>
              <a:rPr lang="en-US" altLang="zh-TW" sz="1600" b="1" smtClean="0">
                <a:ea typeface="標楷體" panose="03000509000000000000" pitchFamily="65" charset="-120"/>
                <a:hlinkClick r:id="rId4"/>
              </a:rPr>
              <a:t>http://www.nipic.com/show/1/55/4496169kf91b965c.html</a:t>
            </a:r>
            <a:endParaRPr lang="en-US" altLang="zh-TW" sz="1600" b="1" smtClean="0">
              <a:ea typeface="標楷體" panose="03000509000000000000" pitchFamily="65" charset="-120"/>
            </a:endParaRPr>
          </a:p>
          <a:p>
            <a:pPr eaLnBrk="1" hangingPunct="1">
              <a:lnSpc>
                <a:spcPct val="80000"/>
              </a:lnSpc>
            </a:pPr>
            <a:r>
              <a:rPr lang="zh-TW" altLang="en-US" sz="1600" b="1" smtClean="0">
                <a:ea typeface="標楷體" panose="03000509000000000000" pitchFamily="65" charset="-120"/>
              </a:rPr>
              <a:t>客家美食網，網址：</a:t>
            </a:r>
            <a:r>
              <a:rPr lang="en-US" altLang="zh-TW" sz="1600" b="1" smtClean="0">
                <a:ea typeface="標楷體" panose="03000509000000000000" pitchFamily="65" charset="-120"/>
                <a:hlinkClick r:id="rId5"/>
              </a:rPr>
              <a:t>http://ha-food.tw.tranews.com/</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小吟愛做菜，網址：</a:t>
            </a:r>
            <a:r>
              <a:rPr lang="en-US" altLang="zh-TW" sz="1600" b="1" smtClean="0">
                <a:ea typeface="標楷體" panose="03000509000000000000" pitchFamily="65" charset="-120"/>
                <a:hlinkClick r:id="rId6"/>
              </a:rPr>
              <a:t>http://icook.tw/recipes/20307</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大臺灣旅遊網，網址：</a:t>
            </a:r>
            <a:r>
              <a:rPr lang="en-US" altLang="zh-TW" sz="1600" b="1" smtClean="0">
                <a:ea typeface="標楷體" panose="03000509000000000000" pitchFamily="65" charset="-120"/>
                <a:hlinkClick r:id="rId7"/>
              </a:rPr>
              <a:t>http://tw.tranews.com/</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愛在廚房，網址：</a:t>
            </a:r>
            <a:r>
              <a:rPr lang="en-US" altLang="zh-TW" sz="1600" b="1" smtClean="0">
                <a:ea typeface="標楷體" panose="03000509000000000000" pitchFamily="65" charset="-120"/>
                <a:hlinkClick r:id="rId8"/>
              </a:rPr>
              <a:t>http://www.euphocafe.com/</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臺北農再社區發展協會，網址：</a:t>
            </a:r>
            <a:r>
              <a:rPr lang="en-US" altLang="zh-TW" sz="1600" b="1" smtClean="0">
                <a:ea typeface="標楷體" panose="03000509000000000000" pitchFamily="65" charset="-120"/>
                <a:hlinkClick r:id="rId9"/>
              </a:rPr>
              <a:t>http://blog.udn.com/vincent1070/3636329</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韓媽媽家常菜，網址：</a:t>
            </a:r>
            <a:r>
              <a:rPr lang="en-US" altLang="zh-TW" sz="1600" b="1" smtClean="0">
                <a:ea typeface="標楷體" panose="03000509000000000000" pitchFamily="65" charset="-120"/>
                <a:hlinkClick r:id="rId10"/>
              </a:rPr>
              <a:t>http://cookma.pixnet.net/blog/post/96794699-%E8%8A%A5%E6%9C%AB%E9%AD%B7%E9%AD%9A</a:t>
            </a:r>
            <a:r>
              <a:rPr lang="en-US" altLang="zh-TW" sz="1600" b="1" smtClean="0">
                <a:ea typeface="標楷體" panose="03000509000000000000" pitchFamily="65" charset="-120"/>
              </a:rPr>
              <a:t> </a:t>
            </a:r>
          </a:p>
          <a:p>
            <a:pPr eaLnBrk="1" hangingPunct="1">
              <a:lnSpc>
                <a:spcPct val="80000"/>
              </a:lnSpc>
            </a:pPr>
            <a:r>
              <a:rPr lang="en-US" altLang="zh-TW" sz="1600" b="1" smtClean="0">
                <a:ea typeface="標楷體" panose="03000509000000000000" pitchFamily="65" charset="-120"/>
              </a:rPr>
              <a:t>iPeen </a:t>
            </a:r>
            <a:r>
              <a:rPr lang="zh-TW" altLang="en-US" sz="1600" b="1" smtClean="0">
                <a:ea typeface="標楷體" panose="03000509000000000000" pitchFamily="65" charset="-120"/>
              </a:rPr>
              <a:t>愛評網，網址：</a:t>
            </a:r>
            <a:r>
              <a:rPr lang="en-US" altLang="zh-TW" sz="1600" b="1" smtClean="0">
                <a:ea typeface="標楷體" panose="03000509000000000000" pitchFamily="65" charset="-120"/>
                <a:hlinkClick r:id="rId11"/>
              </a:rPr>
              <a:t>http://www.ipeen.com.tw/comment/264317</a:t>
            </a:r>
            <a:r>
              <a:rPr lang="en-US" altLang="zh-TW" sz="1600" b="1" smtClean="0">
                <a:ea typeface="標楷體" panose="03000509000000000000" pitchFamily="65" charset="-120"/>
              </a:rPr>
              <a:t> </a:t>
            </a:r>
          </a:p>
          <a:p>
            <a:pPr eaLnBrk="1" hangingPunct="1">
              <a:lnSpc>
                <a:spcPct val="80000"/>
              </a:lnSpc>
            </a:pPr>
            <a:r>
              <a:rPr lang="en-US" altLang="zh-TW" sz="1600" b="1" smtClean="0">
                <a:ea typeface="標楷體" panose="03000509000000000000" pitchFamily="65" charset="-120"/>
              </a:rPr>
              <a:t>AsKa</a:t>
            </a:r>
            <a:r>
              <a:rPr lang="zh-TW" altLang="en-US" sz="1600" b="1" smtClean="0">
                <a:ea typeface="標楷體" panose="03000509000000000000" pitchFamily="65" charset="-120"/>
              </a:rPr>
              <a:t>的時光饗宴，網址：</a:t>
            </a:r>
            <a:r>
              <a:rPr lang="en-US" altLang="zh-TW" sz="1600" b="1" smtClean="0">
                <a:ea typeface="標楷體" panose="03000509000000000000" pitchFamily="65" charset="-120"/>
                <a:hlinkClick r:id="rId12"/>
              </a:rPr>
              <a:t>http://askayeh.pixnet.net/blog</a:t>
            </a:r>
            <a:r>
              <a:rPr lang="en-US" altLang="zh-TW" sz="1600" b="1" smtClean="0">
                <a:ea typeface="標楷體" panose="03000509000000000000" pitchFamily="65" charset="-120"/>
              </a:rPr>
              <a:t> </a:t>
            </a:r>
          </a:p>
          <a:p>
            <a:pPr eaLnBrk="1" hangingPunct="1">
              <a:lnSpc>
                <a:spcPct val="80000"/>
              </a:lnSpc>
            </a:pPr>
            <a:r>
              <a:rPr lang="en-US" altLang="zh-TW" sz="1600" b="1" smtClean="0">
                <a:ea typeface="標楷體" panose="03000509000000000000" pitchFamily="65" charset="-120"/>
              </a:rPr>
              <a:t>bettydodo </a:t>
            </a:r>
            <a:r>
              <a:rPr lang="zh-TW" altLang="en-US" sz="1600" b="1" smtClean="0">
                <a:ea typeface="標楷體" panose="03000509000000000000" pitchFamily="65" charset="-120"/>
              </a:rPr>
              <a:t>，網址：</a:t>
            </a:r>
            <a:r>
              <a:rPr lang="en-US" altLang="zh-TW" sz="1600" b="1" smtClean="0">
                <a:ea typeface="標楷體" panose="03000509000000000000" pitchFamily="65" charset="-120"/>
                <a:hlinkClick r:id="rId13"/>
              </a:rPr>
              <a:t>http://bettydodo.pixnet.net/blog/post/23121030-%E3%80%90%E9%AB%98%E9%9B%84%E7%BE%8E%E9%A3%9F%E3%80%91%E5%A4%9A%E7%B4%8D%E7%9F%B3%E6%9D%BF%E5%8E%9F%E4%BD%8F%E6%B0%91%E6%96%99%E7%90%86</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臺灣原住民族文化知識網，網址：</a:t>
            </a:r>
            <a:r>
              <a:rPr lang="en-US" altLang="zh-TW" sz="1600" b="1" u="sng" smtClean="0">
                <a:ea typeface="標楷體" panose="03000509000000000000" pitchFamily="65" charset="-120"/>
                <a:hlinkClick r:id="rId14"/>
              </a:rPr>
              <a:t>http://www.sight-native.taipei.gov.tw/mp.asp?mp=cb01</a:t>
            </a:r>
            <a:endParaRPr lang="en-US" altLang="zh-TW" sz="1600" b="1" u="sng" smtClean="0">
              <a:ea typeface="標楷體" panose="03000509000000000000" pitchFamily="65" charset="-120"/>
            </a:endParaRPr>
          </a:p>
          <a:p>
            <a:pPr eaLnBrk="1" hangingPunct="1">
              <a:lnSpc>
                <a:spcPct val="80000"/>
              </a:lnSpc>
            </a:pPr>
            <a:r>
              <a:rPr lang="zh-TW" altLang="en-US" sz="1600" b="1" smtClean="0">
                <a:ea typeface="標楷體" panose="03000509000000000000" pitchFamily="65" charset="-120"/>
              </a:rPr>
              <a:t>臺灣大百科全書，網址：</a:t>
            </a:r>
            <a:r>
              <a:rPr lang="en-US" altLang="zh-TW" sz="1600" b="1" smtClean="0">
                <a:ea typeface="標楷體" panose="03000509000000000000" pitchFamily="65" charset="-120"/>
                <a:hlinkClick r:id="rId15"/>
              </a:rPr>
              <a:t>http://taiwanpedia.culture.tw/web/index</a:t>
            </a:r>
            <a:r>
              <a:rPr lang="en-US" altLang="zh-TW" sz="16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文化部，國家文化資料庫，網址：</a:t>
            </a:r>
            <a:r>
              <a:rPr lang="en-US" altLang="zh-TW" sz="1600" b="1" smtClean="0">
                <a:ea typeface="標楷體" panose="03000509000000000000" pitchFamily="65" charset="-120"/>
                <a:hlinkClick r:id="rId16"/>
              </a:rPr>
              <a:t>http://nrch.cca.gov.tw/</a:t>
            </a:r>
            <a:endParaRPr lang="en-US" altLang="zh-TW" sz="1600" b="1" smtClean="0">
              <a:ea typeface="標楷體" panose="03000509000000000000" pitchFamily="65" charset="-120"/>
            </a:endParaRPr>
          </a:p>
          <a:p>
            <a:pPr eaLnBrk="1" hangingPunct="1">
              <a:lnSpc>
                <a:spcPct val="80000"/>
              </a:lnSpc>
            </a:pPr>
            <a:r>
              <a:rPr lang="zh-TW" altLang="en-US" sz="1600" b="1" smtClean="0">
                <a:ea typeface="標楷體" panose="03000509000000000000" pitchFamily="65" charset="-120"/>
              </a:rPr>
              <a:t>臺灣總督府公文類纂資料庫，網址：</a:t>
            </a:r>
            <a:r>
              <a:rPr lang="en-US" altLang="zh-TW" sz="1200" b="1" smtClean="0">
                <a:ea typeface="標楷體" panose="03000509000000000000" pitchFamily="65" charset="-120"/>
                <a:hlinkClick r:id="rId17"/>
              </a:rPr>
              <a:t>https://db1n.th.gov.tw/~textdb/sotokufu/rpt.php</a:t>
            </a:r>
            <a:r>
              <a:rPr lang="en-US" altLang="zh-TW" sz="1200" b="1" smtClean="0">
                <a:ea typeface="標楷體" panose="03000509000000000000" pitchFamily="65" charset="-120"/>
              </a:rPr>
              <a:t> </a:t>
            </a:r>
          </a:p>
          <a:p>
            <a:pPr eaLnBrk="1" hangingPunct="1">
              <a:lnSpc>
                <a:spcPct val="80000"/>
              </a:lnSpc>
            </a:pPr>
            <a:r>
              <a:rPr lang="zh-TW" altLang="en-US" sz="1600" b="1" smtClean="0">
                <a:ea typeface="標楷體" panose="03000509000000000000" pitchFamily="65" charset="-120"/>
              </a:rPr>
              <a:t>吳岱倫</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DSC06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Grp="1" noChangeArrowheads="1"/>
          </p:cNvSpPr>
          <p:nvPr>
            <p:ph type="title"/>
          </p:nvPr>
        </p:nvSpPr>
        <p:spPr>
          <a:xfrm>
            <a:off x="2195513" y="115888"/>
            <a:ext cx="4895850" cy="1143000"/>
          </a:xfrm>
        </p:spPr>
        <p:txBody>
          <a:bodyPr/>
          <a:lstStyle/>
          <a:p>
            <a:pPr eaLnBrk="1" hangingPunct="1"/>
            <a:r>
              <a:rPr lang="en-US" altLang="zh-TW" sz="8000" b="1" smtClean="0">
                <a:solidFill>
                  <a:srgbClr val="FF9933"/>
                </a:solidFill>
              </a:rPr>
              <a:t>THE END</a:t>
            </a:r>
          </a:p>
        </p:txBody>
      </p:sp>
      <p:sp>
        <p:nvSpPr>
          <p:cNvPr id="4" name="Text Box 4"/>
          <p:cNvSpPr txBox="1">
            <a:spLocks noChangeArrowheads="1"/>
          </p:cNvSpPr>
          <p:nvPr/>
        </p:nvSpPr>
        <p:spPr bwMode="auto">
          <a:xfrm>
            <a:off x="1314000" y="5733256"/>
            <a:ext cx="6516000" cy="972000"/>
          </a:xfrm>
          <a:prstGeom prst="rect">
            <a:avLst/>
          </a:prstGeom>
          <a:solidFill>
            <a:srgbClr val="CC99FF"/>
          </a:solidFill>
          <a:ln w="57150">
            <a:solidFill>
              <a:srgbClr val="0070C0"/>
            </a:solidFill>
          </a:ln>
        </p:spPr>
        <p:style>
          <a:lnRef idx="1">
            <a:schemeClr val="accent4"/>
          </a:lnRef>
          <a:fillRef idx="2">
            <a:schemeClr val="accent4"/>
          </a:fillRef>
          <a:effectRef idx="1">
            <a:schemeClr val="accent4"/>
          </a:effectRef>
          <a:fontRef idx="minor">
            <a:schemeClr val="dk1"/>
          </a:fontRef>
        </p:style>
        <p:txBody>
          <a:bodyPr anchor="ctr">
            <a:spAutoFit/>
            <a:scene3d>
              <a:camera prst="orthographicFront"/>
              <a:lightRig rig="soft" dir="t">
                <a:rot lat="0" lon="0" rev="15600000"/>
              </a:lightRig>
            </a:scene3d>
            <a:sp3d extrusionH="57150" prstMaterial="softEdge">
              <a:bevelT w="25400" h="38100"/>
            </a:sp3d>
          </a:bodyPr>
          <a:lstStyle>
            <a:defPPr>
              <a:defRPr lang="zh-TW"/>
            </a:defPPr>
            <a:lvl1pPr algn="ctr">
              <a:defRPr sz="5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標楷體" panose="03000509000000000000" pitchFamily="65" charset="-120"/>
                <a:ea typeface="標楷體" panose="03000509000000000000" pitchFamily="65" charset="-120"/>
              </a:defRPr>
            </a:lvl1pPr>
          </a:lstStyle>
          <a:p>
            <a:pPr algn="l" eaLnBrk="1" hangingPunct="1">
              <a:lnSpc>
                <a:spcPts val="3700"/>
              </a:lnSpc>
              <a:defRPr/>
            </a:pPr>
            <a:r>
              <a:rPr lang="zh-TW" altLang="en-US" sz="3200" dirty="0" smtClean="0">
                <a:ln/>
                <a:solidFill>
                  <a:srgbClr val="000000"/>
                </a:solidFill>
              </a:rPr>
              <a:t>備註：從下一頁起，即為本單元要抄寫的筆記內容唷！</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4213" y="1268413"/>
            <a:ext cx="7772400" cy="2879725"/>
          </a:xfrm>
        </p:spPr>
        <p:txBody>
          <a:bodyPr/>
          <a:lstStyle/>
          <a:p>
            <a:pPr eaLnBrk="1" hangingPunct="1"/>
            <a:r>
              <a:rPr lang="en-US" altLang="zh-TW" sz="8000" b="1" smtClean="0">
                <a:ea typeface="標楷體" panose="03000509000000000000" pitchFamily="65" charset="-120"/>
              </a:rPr>
              <a:t>6-2</a:t>
            </a:r>
            <a:br>
              <a:rPr lang="en-US" altLang="zh-TW" sz="8000" b="1" smtClean="0">
                <a:ea typeface="標楷體" panose="03000509000000000000" pitchFamily="65" charset="-120"/>
              </a:rPr>
            </a:br>
            <a:r>
              <a:rPr lang="zh-TW" altLang="en-US" sz="8000" b="1" smtClean="0">
                <a:ea typeface="標楷體" panose="03000509000000000000" pitchFamily="65" charset="-120"/>
              </a:rPr>
              <a:t>傳統文化的展現</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450" y="260350"/>
            <a:ext cx="85693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179388" y="6021388"/>
            <a:ext cx="8713787" cy="70167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2000" b="1">
                <a:latin typeface="標楷體" panose="03000509000000000000" pitchFamily="65" charset="-120"/>
                <a:ea typeface="標楷體" panose="03000509000000000000" pitchFamily="65" charset="-120"/>
              </a:rPr>
              <a:t>媽祖聖蹟圖～畫中描述從征官員夢見天將助陣。</a:t>
            </a:r>
            <a:r>
              <a:rPr lang="en-US" altLang="zh-TW" sz="2000" b="1">
                <a:latin typeface="標楷體" panose="03000509000000000000" pitchFamily="65" charset="-120"/>
                <a:ea typeface="標楷體" panose="03000509000000000000" pitchFamily="65" charset="-120"/>
              </a:rPr>
              <a:t>18</a:t>
            </a:r>
            <a:r>
              <a:rPr lang="zh-TW" altLang="en-US" sz="2000" b="1">
                <a:latin typeface="標楷體" panose="03000509000000000000" pitchFamily="65" charset="-120"/>
                <a:ea typeface="標楷體" panose="03000509000000000000" pitchFamily="65" charset="-120"/>
              </a:rPr>
              <a:t>世紀作品。荷蘭阿姆斯特丹國家博物館藏。轉引自</a:t>
            </a:r>
            <a:r>
              <a:rPr lang="en-US" altLang="zh-TW" sz="2000" b="1">
                <a:latin typeface="標楷體" panose="03000509000000000000" pitchFamily="65" charset="-120"/>
                <a:ea typeface="標楷體" panose="03000509000000000000" pitchFamily="65" charset="-120"/>
              </a:rPr>
              <a:t>《</a:t>
            </a:r>
            <a:r>
              <a:rPr lang="zh-TW" altLang="en-US" sz="2000" b="1">
                <a:latin typeface="標楷體" panose="03000509000000000000" pitchFamily="65" charset="-120"/>
                <a:ea typeface="標楷體" panose="03000509000000000000" pitchFamily="65" charset="-120"/>
              </a:rPr>
              <a:t>福爾摩沙 十七世紀的臺灣荷蘭與東亞</a:t>
            </a:r>
            <a:r>
              <a:rPr lang="en-US" altLang="zh-TW" sz="2000" b="1">
                <a:latin typeface="標楷體" panose="03000509000000000000" pitchFamily="65" charset="-120"/>
                <a:ea typeface="標楷體" panose="03000509000000000000" pitchFamily="65" charset="-120"/>
              </a:rPr>
              <a:t>》</a:t>
            </a:r>
            <a:r>
              <a:rPr lang="zh-TW" altLang="en-US" sz="2000" b="1">
                <a:latin typeface="標楷體" panose="03000509000000000000" pitchFamily="65" charset="-120"/>
                <a:ea typeface="標楷體" panose="03000509000000000000" pitchFamily="65" charset="-120"/>
              </a:rPr>
              <a:t>頁</a:t>
            </a:r>
            <a:r>
              <a:rPr lang="en-US" altLang="zh-TW" sz="2000" b="1">
                <a:latin typeface="標楷體" panose="03000509000000000000" pitchFamily="65" charset="-120"/>
                <a:ea typeface="標楷體" panose="03000509000000000000" pitchFamily="65" charset="-120"/>
              </a:rPr>
              <a:t>27</a:t>
            </a:r>
            <a:r>
              <a:rPr lang="zh-TW" altLang="en-US" sz="2000" b="1">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zh-TW" altLang="en-US" sz="5400" b="1" smtClean="0">
                <a:solidFill>
                  <a:schemeClr val="tx1"/>
                </a:solidFill>
                <a:ea typeface="標楷體" panose="03000509000000000000" pitchFamily="65" charset="-120"/>
              </a:rPr>
              <a:t>一、臺灣人民的宗教信仰</a:t>
            </a:r>
          </a:p>
        </p:txBody>
      </p:sp>
      <p:sp>
        <p:nvSpPr>
          <p:cNvPr id="64515" name="Rectangle 3"/>
          <p:cNvSpPr>
            <a:spLocks noGrp="1" noChangeArrowheads="1"/>
          </p:cNvSpPr>
          <p:nvPr>
            <p:ph type="body" idx="1"/>
          </p:nvPr>
        </p:nvSpPr>
        <p:spPr/>
        <p:txBody>
          <a:bodyPr/>
          <a:lstStyle/>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1</a:t>
            </a:r>
            <a:r>
              <a:rPr lang="zh-TW" altLang="en-US" sz="3600" b="1" smtClean="0">
                <a:latin typeface="標楷體" panose="03000509000000000000" pitchFamily="65" charset="-120"/>
                <a:ea typeface="標楷體" panose="03000509000000000000" pitchFamily="65" charset="-120"/>
              </a:rPr>
              <a:t>、保生大帝（吳夲）、醫神</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2</a:t>
            </a:r>
            <a:r>
              <a:rPr lang="zh-TW" altLang="en-US" sz="3600" b="1" smtClean="0">
                <a:latin typeface="標楷體" panose="03000509000000000000" pitchFamily="65" charset="-120"/>
                <a:ea typeface="標楷體" panose="03000509000000000000" pitchFamily="65" charset="-120"/>
              </a:rPr>
              <a:t>、開漳聖王（陳元光）：漳州保護神</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3</a:t>
            </a:r>
            <a:r>
              <a:rPr lang="zh-TW" altLang="en-US" sz="3600" b="1" smtClean="0">
                <a:latin typeface="標楷體" panose="03000509000000000000" pitchFamily="65" charset="-120"/>
                <a:ea typeface="標楷體" panose="03000509000000000000" pitchFamily="65" charset="-120"/>
              </a:rPr>
              <a:t>、三山國王：潮州、客家人信仰</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4</a:t>
            </a:r>
            <a:r>
              <a:rPr lang="zh-TW" altLang="en-US" sz="3600" b="1" smtClean="0">
                <a:latin typeface="標楷體" panose="03000509000000000000" pitchFamily="65" charset="-120"/>
                <a:ea typeface="標楷體" panose="03000509000000000000" pitchFamily="65" charset="-120"/>
              </a:rPr>
              <a:t>、媽祖（中、北部）</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5</a:t>
            </a:r>
            <a:r>
              <a:rPr lang="zh-TW" altLang="en-US" sz="3600" b="1" smtClean="0">
                <a:latin typeface="標楷體" panose="03000509000000000000" pitchFamily="65" charset="-120"/>
                <a:ea typeface="標楷體" panose="03000509000000000000" pitchFamily="65" charset="-120"/>
              </a:rPr>
              <a:t>、王爺（南部）：南鯤鯓代天府</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6</a:t>
            </a:r>
            <a:r>
              <a:rPr lang="zh-TW" altLang="en-US" sz="3600" b="1" smtClean="0">
                <a:latin typeface="標楷體" panose="03000509000000000000" pitchFamily="65" charset="-120"/>
                <a:ea typeface="標楷體" panose="03000509000000000000" pitchFamily="65" charset="-120"/>
              </a:rPr>
              <a:t>、關公</a:t>
            </a:r>
          </a:p>
          <a:p>
            <a:pPr eaLnBrk="1" hangingPunct="1">
              <a:lnSpc>
                <a:spcPct val="90000"/>
              </a:lnSpc>
              <a:buFontTx/>
              <a:buNone/>
            </a:pPr>
            <a:r>
              <a:rPr lang="en-US" altLang="zh-TW" sz="3600" b="1" smtClean="0">
                <a:latin typeface="標楷體" panose="03000509000000000000" pitchFamily="65" charset="-120"/>
                <a:ea typeface="標楷體" panose="03000509000000000000" pitchFamily="65" charset="-120"/>
              </a:rPr>
              <a:t>7</a:t>
            </a:r>
            <a:r>
              <a:rPr lang="zh-TW" altLang="en-US" sz="3600" b="1" smtClean="0">
                <a:latin typeface="標楷體" panose="03000509000000000000" pitchFamily="65" charset="-120"/>
                <a:ea typeface="標楷體" panose="03000509000000000000" pitchFamily="65" charset="-120"/>
              </a:rPr>
              <a:t>、土地公</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title"/>
          </p:nvPr>
        </p:nvSpPr>
        <p:spPr>
          <a:xfrm>
            <a:off x="169863" y="549275"/>
            <a:ext cx="8362950" cy="1079500"/>
          </a:xfrm>
        </p:spPr>
        <p:txBody>
          <a:bodyPr/>
          <a:lstStyle/>
          <a:p>
            <a:pPr eaLnBrk="1" hangingPunct="1"/>
            <a:r>
              <a:rPr lang="zh-TW" altLang="en-US" sz="9000" b="1" smtClean="0">
                <a:solidFill>
                  <a:schemeClr val="tx1"/>
                </a:solidFill>
                <a:ea typeface="標楷體" panose="03000509000000000000" pitchFamily="65" charset="-120"/>
              </a:rPr>
              <a:t>二、生命禮俗</a:t>
            </a:r>
          </a:p>
        </p:txBody>
      </p:sp>
      <p:sp>
        <p:nvSpPr>
          <p:cNvPr id="65539" name="Text Box 4"/>
          <p:cNvSpPr txBox="1">
            <a:spLocks noChangeArrowheads="1"/>
          </p:cNvSpPr>
          <p:nvPr/>
        </p:nvSpPr>
        <p:spPr bwMode="auto">
          <a:xfrm>
            <a:off x="323850" y="2060575"/>
            <a:ext cx="835183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25000"/>
              </a:lnSpc>
              <a:spcBef>
                <a:spcPct val="0"/>
              </a:spcBef>
              <a:buFontTx/>
              <a:buNone/>
            </a:pP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平埔族：浴兒</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◎漢人：</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   </a:t>
            </a:r>
            <a:r>
              <a:rPr lang="en-US" altLang="zh-TW" b="1"/>
              <a:t>※</a:t>
            </a:r>
            <a:r>
              <a:rPr lang="zh-TW" altLang="en-US" b="1">
                <a:latin typeface="標楷體" panose="03000509000000000000" pitchFamily="65" charset="-120"/>
                <a:ea typeface="標楷體" panose="03000509000000000000" pitchFamily="65" charset="-120"/>
              </a:rPr>
              <a:t>滿月禮（吃紅蛋）</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   </a:t>
            </a:r>
            <a:r>
              <a:rPr lang="en-US" altLang="zh-TW" b="1"/>
              <a:t>※</a:t>
            </a:r>
            <a:r>
              <a:rPr lang="zh-TW" altLang="en-US" b="1">
                <a:latin typeface="標楷體" panose="03000509000000000000" pitchFamily="65" charset="-120"/>
                <a:ea typeface="標楷體" panose="03000509000000000000" pitchFamily="65" charset="-120"/>
              </a:rPr>
              <a:t>掛平安符</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   </a:t>
            </a:r>
            <a:r>
              <a:rPr lang="en-US" altLang="zh-TW" b="1"/>
              <a:t>※</a:t>
            </a:r>
            <a:r>
              <a:rPr lang="zh-TW" altLang="en-US" b="1">
                <a:latin typeface="標楷體" panose="03000509000000000000" pitchFamily="65" charset="-120"/>
                <a:ea typeface="標楷體" panose="03000509000000000000" pitchFamily="65" charset="-120"/>
              </a:rPr>
              <a:t>做十六歲</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臺南開隆宮鑽「七娘媽」亭</a:t>
            </a:r>
          </a:p>
          <a:p>
            <a:pPr eaLnBrk="1" hangingPunct="1">
              <a:lnSpc>
                <a:spcPct val="125000"/>
              </a:lnSpc>
              <a:spcBef>
                <a:spcPct val="0"/>
              </a:spcBef>
              <a:buFontTx/>
              <a:buNone/>
            </a:pPr>
            <a:r>
              <a:rPr lang="zh-TW" altLang="en-US" b="1">
                <a:latin typeface="標楷體" panose="03000509000000000000" pitchFamily="65" charset="-120"/>
                <a:ea typeface="標楷體" panose="03000509000000000000" pitchFamily="65" charset="-120"/>
              </a:rPr>
              <a:t>◎阿美族：成年禮（長跑、爬竿）</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68313" y="404813"/>
            <a:ext cx="8229600" cy="5749925"/>
          </a:xfrm>
        </p:spPr>
        <p:txBody>
          <a:bodyPr/>
          <a:lstStyle/>
          <a:p>
            <a:pPr eaLnBrk="1" hangingPunct="1">
              <a:lnSpc>
                <a:spcPct val="120000"/>
              </a:lnSpc>
              <a:spcBef>
                <a:spcPct val="0"/>
              </a:spcBef>
              <a:buFontTx/>
              <a:buNone/>
            </a:pPr>
            <a:r>
              <a:rPr lang="zh-TW" altLang="en-US" sz="4800" b="1" smtClean="0">
                <a:solidFill>
                  <a:srgbClr val="006600"/>
                </a:solidFill>
                <a:latin typeface="標楷體" panose="03000509000000000000" pitchFamily="65" charset="-120"/>
                <a:ea typeface="標楷體" panose="03000509000000000000" pitchFamily="65" charset="-120"/>
              </a:rPr>
              <a:t>三、常民美食</a:t>
            </a:r>
          </a:p>
          <a:p>
            <a:pPr eaLnBrk="1" hangingPunct="1">
              <a:lnSpc>
                <a:spcPct val="120000"/>
              </a:lnSpc>
              <a:spcBef>
                <a:spcPct val="0"/>
              </a:spcBef>
              <a:buFontTx/>
              <a:buNone/>
            </a:pPr>
            <a:r>
              <a:rPr lang="zh-TW" altLang="en-US" b="1" smtClean="0">
                <a:solidFill>
                  <a:srgbClr val="006600"/>
                </a:solidFill>
                <a:latin typeface="標楷體" panose="03000509000000000000" pitchFamily="65" charset="-120"/>
                <a:ea typeface="標楷體" panose="03000509000000000000" pitchFamily="65" charset="-120"/>
              </a:rPr>
              <a:t>    </a:t>
            </a:r>
            <a:r>
              <a:rPr lang="en-US" altLang="zh-TW" b="1" smtClean="0">
                <a:solidFill>
                  <a:srgbClr val="006600"/>
                </a:solidFill>
                <a:latin typeface="標楷體" panose="03000509000000000000" pitchFamily="65" charset="-120"/>
                <a:ea typeface="標楷體" panose="03000509000000000000" pitchFamily="65" charset="-120"/>
              </a:rPr>
              <a:t>※</a:t>
            </a:r>
            <a:r>
              <a:rPr lang="zh-TW" altLang="en-US" b="1" smtClean="0">
                <a:solidFill>
                  <a:srgbClr val="006600"/>
                </a:solidFill>
                <a:latin typeface="標楷體" panose="03000509000000000000" pitchFamily="65" charset="-120"/>
                <a:ea typeface="標楷體" panose="03000509000000000000" pitchFamily="65" charset="-120"/>
              </a:rPr>
              <a:t>原住民：野菜、獵物、魚類、小米</a:t>
            </a:r>
          </a:p>
          <a:p>
            <a:pPr eaLnBrk="1" hangingPunct="1">
              <a:lnSpc>
                <a:spcPct val="120000"/>
              </a:lnSpc>
              <a:spcBef>
                <a:spcPct val="0"/>
              </a:spcBef>
              <a:buFontTx/>
              <a:buNone/>
            </a:pPr>
            <a:r>
              <a:rPr lang="zh-TW" altLang="en-US" b="1" smtClean="0">
                <a:solidFill>
                  <a:srgbClr val="006600"/>
                </a:solidFill>
                <a:latin typeface="標楷體" panose="03000509000000000000" pitchFamily="65" charset="-120"/>
                <a:ea typeface="標楷體" panose="03000509000000000000" pitchFamily="65" charset="-120"/>
              </a:rPr>
              <a:t>    </a:t>
            </a:r>
            <a:r>
              <a:rPr lang="en-US" altLang="zh-TW" b="1" smtClean="0">
                <a:solidFill>
                  <a:srgbClr val="006600"/>
                </a:solidFill>
                <a:latin typeface="標楷體" panose="03000509000000000000" pitchFamily="65" charset="-120"/>
                <a:ea typeface="標楷體" panose="03000509000000000000" pitchFamily="65" charset="-120"/>
              </a:rPr>
              <a:t>※</a:t>
            </a:r>
            <a:r>
              <a:rPr lang="zh-TW" altLang="en-US" b="1" smtClean="0">
                <a:solidFill>
                  <a:srgbClr val="006600"/>
                </a:solidFill>
                <a:latin typeface="標楷體" panose="03000509000000000000" pitchFamily="65" charset="-120"/>
                <a:ea typeface="標楷體" panose="03000509000000000000" pitchFamily="65" charset="-120"/>
              </a:rPr>
              <a:t>客家人：鹹、香、肥</a:t>
            </a:r>
          </a:p>
          <a:p>
            <a:pPr eaLnBrk="1" hangingPunct="1">
              <a:lnSpc>
                <a:spcPct val="120000"/>
              </a:lnSpc>
              <a:spcBef>
                <a:spcPct val="0"/>
              </a:spcBef>
              <a:buFontTx/>
              <a:buNone/>
            </a:pPr>
            <a:r>
              <a:rPr lang="zh-TW" altLang="en-US" b="1" smtClean="0">
                <a:solidFill>
                  <a:srgbClr val="006600"/>
                </a:solidFill>
                <a:latin typeface="標楷體" panose="03000509000000000000" pitchFamily="65" charset="-120"/>
                <a:ea typeface="標楷體" panose="03000509000000000000" pitchFamily="65" charset="-120"/>
              </a:rPr>
              <a:t>    </a:t>
            </a:r>
            <a:r>
              <a:rPr lang="en-US" altLang="zh-TW" b="1" smtClean="0">
                <a:solidFill>
                  <a:srgbClr val="006600"/>
                </a:solidFill>
                <a:latin typeface="標楷體" panose="03000509000000000000" pitchFamily="65" charset="-120"/>
                <a:ea typeface="標楷體" panose="03000509000000000000" pitchFamily="65" charset="-120"/>
              </a:rPr>
              <a:t>※</a:t>
            </a:r>
            <a:r>
              <a:rPr lang="zh-TW" altLang="en-US" b="1" smtClean="0">
                <a:solidFill>
                  <a:srgbClr val="006600"/>
                </a:solidFill>
                <a:latin typeface="標楷體" panose="03000509000000000000" pitchFamily="65" charset="-120"/>
                <a:ea typeface="標楷體" panose="03000509000000000000" pitchFamily="65" charset="-120"/>
              </a:rPr>
              <a:t>漳泉：口味清淡、酸甜不膩的海產</a:t>
            </a:r>
          </a:p>
          <a:p>
            <a:pPr eaLnBrk="1" hangingPunct="1">
              <a:lnSpc>
                <a:spcPct val="120000"/>
              </a:lnSpc>
              <a:spcBef>
                <a:spcPct val="0"/>
              </a:spcBef>
              <a:buFontTx/>
              <a:buNone/>
            </a:pPr>
            <a:endParaRPr lang="zh-TW" altLang="en-US" b="1" smtClean="0">
              <a:latin typeface="標楷體" panose="03000509000000000000" pitchFamily="65" charset="-120"/>
              <a:ea typeface="標楷體" panose="03000509000000000000" pitchFamily="65" charset="-120"/>
            </a:endParaRPr>
          </a:p>
          <a:p>
            <a:pPr eaLnBrk="1" hangingPunct="1">
              <a:lnSpc>
                <a:spcPct val="120000"/>
              </a:lnSpc>
              <a:spcBef>
                <a:spcPct val="0"/>
              </a:spcBef>
              <a:buFontTx/>
              <a:buNone/>
            </a:pPr>
            <a:r>
              <a:rPr lang="zh-TW" altLang="en-US" sz="4800" b="1" smtClean="0">
                <a:solidFill>
                  <a:srgbClr val="0000CC"/>
                </a:solidFill>
                <a:latin typeface="標楷體" panose="03000509000000000000" pitchFamily="65" charset="-120"/>
                <a:ea typeface="標楷體" panose="03000509000000000000" pitchFamily="65" charset="-120"/>
              </a:rPr>
              <a:t>四、原住民的分享文化</a:t>
            </a:r>
          </a:p>
          <a:p>
            <a:pPr eaLnBrk="1" hangingPunct="1">
              <a:lnSpc>
                <a:spcPct val="120000"/>
              </a:lnSpc>
              <a:spcBef>
                <a:spcPct val="0"/>
              </a:spcBef>
              <a:buFontTx/>
              <a:buNone/>
            </a:pPr>
            <a:r>
              <a:rPr lang="zh-TW" altLang="en-US" b="1" smtClean="0">
                <a:solidFill>
                  <a:srgbClr val="0000CC"/>
                </a:solidFill>
                <a:latin typeface="標楷體" panose="03000509000000000000" pitchFamily="65" charset="-120"/>
                <a:ea typeface="標楷體" panose="03000509000000000000" pitchFamily="65" charset="-120"/>
              </a:rPr>
              <a:t>    </a:t>
            </a:r>
            <a:r>
              <a:rPr lang="en-US" altLang="zh-TW" b="1" smtClean="0">
                <a:solidFill>
                  <a:srgbClr val="0000CC"/>
                </a:solidFill>
                <a:latin typeface="標楷體" panose="03000509000000000000" pitchFamily="65" charset="-120"/>
                <a:ea typeface="標楷體" panose="03000509000000000000" pitchFamily="65" charset="-120"/>
              </a:rPr>
              <a:t>※</a:t>
            </a:r>
            <a:r>
              <a:rPr lang="zh-TW" altLang="en-US" b="1" smtClean="0">
                <a:solidFill>
                  <a:srgbClr val="0000CC"/>
                </a:solidFill>
                <a:latin typeface="標楷體" panose="03000509000000000000" pitchFamily="65" charset="-120"/>
                <a:ea typeface="標楷體" panose="03000509000000000000" pitchFamily="65" charset="-120"/>
              </a:rPr>
              <a:t>泰雅族：共食團體</a:t>
            </a:r>
          </a:p>
          <a:p>
            <a:pPr eaLnBrk="1" hangingPunct="1">
              <a:lnSpc>
                <a:spcPct val="120000"/>
              </a:lnSpc>
              <a:spcBef>
                <a:spcPct val="0"/>
              </a:spcBef>
              <a:buFontTx/>
              <a:buNone/>
            </a:pPr>
            <a:r>
              <a:rPr lang="zh-TW" altLang="en-US" b="1" smtClean="0">
                <a:solidFill>
                  <a:srgbClr val="0000CC"/>
                </a:solidFill>
                <a:latin typeface="標楷體" panose="03000509000000000000" pitchFamily="65" charset="-120"/>
                <a:ea typeface="標楷體" panose="03000509000000000000" pitchFamily="65" charset="-120"/>
              </a:rPr>
              <a:t>    </a:t>
            </a:r>
            <a:r>
              <a:rPr lang="en-US" altLang="zh-TW" b="1" smtClean="0">
                <a:solidFill>
                  <a:srgbClr val="0000CC"/>
                </a:solidFill>
                <a:latin typeface="標楷體" panose="03000509000000000000" pitchFamily="65" charset="-120"/>
                <a:ea typeface="標楷體" panose="03000509000000000000" pitchFamily="65" charset="-120"/>
              </a:rPr>
              <a:t>※</a:t>
            </a:r>
            <a:r>
              <a:rPr lang="zh-TW" altLang="en-US" b="1" smtClean="0">
                <a:solidFill>
                  <a:srgbClr val="0000CC"/>
                </a:solidFill>
                <a:latin typeface="標楷體" panose="03000509000000000000" pitchFamily="65" charset="-120"/>
                <a:ea typeface="標楷體" panose="03000509000000000000" pitchFamily="65" charset="-120"/>
              </a:rPr>
              <a:t>排灣族：兒童由部落成人共同教養</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sz="5400" b="1" smtClean="0">
                <a:ea typeface="標楷體" panose="03000509000000000000" pitchFamily="65" charset="-120"/>
              </a:rPr>
              <a:t>媽祖曾經幫助過的名人</a:t>
            </a:r>
          </a:p>
        </p:txBody>
      </p:sp>
      <p:pic>
        <p:nvPicPr>
          <p:cNvPr id="38916" name="Picture 4" descr="鄭成功-李梅樹繪-"/>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838" y="1484313"/>
            <a:ext cx="24590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
          <p:cNvSpPr txBox="1">
            <a:spLocks noChangeArrowheads="1"/>
          </p:cNvSpPr>
          <p:nvPr/>
        </p:nvSpPr>
        <p:spPr bwMode="auto">
          <a:xfrm>
            <a:off x="250825" y="5734050"/>
            <a:ext cx="273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李梅樹  繪</a:t>
            </a:r>
          </a:p>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國家典藏數位畫計畫</a:t>
            </a:r>
          </a:p>
        </p:txBody>
      </p:sp>
      <p:pic>
        <p:nvPicPr>
          <p:cNvPr id="38918" name="Picture 6" descr="施琅-廈門市文化局"/>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313" y="1484313"/>
            <a:ext cx="2881312"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7"/>
          <p:cNvSpPr txBox="1">
            <a:spLocks noChangeArrowheads="1"/>
          </p:cNvSpPr>
          <p:nvPr/>
        </p:nvSpPr>
        <p:spPr bwMode="auto">
          <a:xfrm>
            <a:off x="2916238" y="5805488"/>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latin typeface="標楷體" panose="03000509000000000000" pitchFamily="65" charset="-120"/>
                <a:ea typeface="標楷體" panose="03000509000000000000" pitchFamily="65" charset="-120"/>
              </a:rPr>
              <a:t>圖：廈門市文化局</a:t>
            </a:r>
          </a:p>
        </p:txBody>
      </p:sp>
      <p:pic>
        <p:nvPicPr>
          <p:cNvPr id="38921" name="Picture 9" descr="File:《心写治平》乾隆部分.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5600" y="1484313"/>
            <a:ext cx="3673475"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0"/>
          <p:cNvSpPr txBox="1">
            <a:spLocks noChangeArrowheads="1"/>
          </p:cNvSpPr>
          <p:nvPr/>
        </p:nvSpPr>
        <p:spPr bwMode="auto">
          <a:xfrm>
            <a:off x="5940425" y="5876925"/>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sz="1800" b="1">
                <a:ea typeface="標楷體" panose="03000509000000000000" pitchFamily="65" charset="-120"/>
              </a:rPr>
              <a:t>圖：維基百科</a:t>
            </a:r>
          </a:p>
        </p:txBody>
      </p:sp>
      <p:sp>
        <p:nvSpPr>
          <p:cNvPr id="38923" name="Text Box 11"/>
          <p:cNvSpPr txBox="1">
            <a:spLocks noChangeArrowheads="1"/>
          </p:cNvSpPr>
          <p:nvPr/>
        </p:nvSpPr>
        <p:spPr bwMode="auto">
          <a:xfrm>
            <a:off x="323850" y="4508500"/>
            <a:ext cx="1800225" cy="630238"/>
          </a:xfrm>
          <a:prstGeom prst="rect">
            <a:avLst/>
          </a:prstGeom>
          <a:solidFill>
            <a:srgbClr val="CCFFCC"/>
          </a:solidFill>
          <a:ln w="508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b="1">
                <a:ea typeface="標楷體" panose="03000509000000000000" pitchFamily="65" charset="-120"/>
              </a:rPr>
              <a:t>鄭成功</a:t>
            </a:r>
          </a:p>
        </p:txBody>
      </p:sp>
      <p:sp>
        <p:nvSpPr>
          <p:cNvPr id="38924" name="Text Box 12"/>
          <p:cNvSpPr txBox="1">
            <a:spLocks noChangeArrowheads="1"/>
          </p:cNvSpPr>
          <p:nvPr/>
        </p:nvSpPr>
        <p:spPr bwMode="auto">
          <a:xfrm>
            <a:off x="3059113" y="4508500"/>
            <a:ext cx="1800225" cy="630238"/>
          </a:xfrm>
          <a:prstGeom prst="rect">
            <a:avLst/>
          </a:prstGeom>
          <a:solidFill>
            <a:srgbClr val="CCFFCC"/>
          </a:solidFill>
          <a:ln w="508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buFontTx/>
              <a:buNone/>
            </a:pPr>
            <a:r>
              <a:rPr lang="zh-TW" altLang="en-US" b="1">
                <a:ea typeface="標楷體" panose="03000509000000000000" pitchFamily="65" charset="-120"/>
              </a:rPr>
              <a:t>施琅</a:t>
            </a:r>
          </a:p>
        </p:txBody>
      </p:sp>
      <p:sp>
        <p:nvSpPr>
          <p:cNvPr id="38925" name="Text Box 13"/>
          <p:cNvSpPr txBox="1">
            <a:spLocks noChangeArrowheads="1"/>
          </p:cNvSpPr>
          <p:nvPr/>
        </p:nvSpPr>
        <p:spPr bwMode="auto">
          <a:xfrm>
            <a:off x="6156325" y="4292600"/>
            <a:ext cx="1800225" cy="1117600"/>
          </a:xfrm>
          <a:prstGeom prst="rect">
            <a:avLst/>
          </a:prstGeom>
          <a:solidFill>
            <a:srgbClr val="CCFFCC"/>
          </a:solidFill>
          <a:ln w="508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b="1">
                <a:ea typeface="標楷體" panose="03000509000000000000" pitchFamily="65" charset="-120"/>
              </a:rPr>
              <a:t>福康安</a:t>
            </a:r>
          </a:p>
          <a:p>
            <a:pPr algn="ctr" eaLnBrk="1" hangingPunct="1">
              <a:spcBef>
                <a:spcPct val="0"/>
              </a:spcBef>
              <a:buFontTx/>
              <a:buNone/>
            </a:pPr>
            <a:r>
              <a:rPr lang="zh-TW" altLang="en-US" b="1">
                <a:ea typeface="標楷體" panose="03000509000000000000" pitchFamily="65" charset="-120"/>
              </a:rPr>
              <a:t>乾隆皇</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9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childTnLst>
                                </p:cTn>
                              </p:par>
                            </p:childTnLst>
                          </p:cTn>
                        </p:par>
                      </p:childTnLst>
                    </p:cTn>
                  </p:par>
                </p:childTnLst>
              </p:cTn>
              <p:nextCondLst>
                <p:cond evt="onClick" delay="0">
                  <p:tgtEl>
                    <p:spTgt spid="38916"/>
                  </p:tgtEl>
                </p:cond>
              </p:nextCondLst>
            </p:seq>
            <p:seq concurrent="1" nextAc="seek">
              <p:cTn id="7" restart="whenNotActive" fill="hold" evtFilter="cancelBubble" nodeType="interactiveSeq">
                <p:stCondLst>
                  <p:cond evt="onClick" delay="0">
                    <p:tgtEl>
                      <p:spTgt spid="38918"/>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924"/>
                                        </p:tgtEl>
                                        <p:attrNameLst>
                                          <p:attrName>style.visibility</p:attrName>
                                        </p:attrNameLst>
                                      </p:cBhvr>
                                      <p:to>
                                        <p:strVal val="visible"/>
                                      </p:to>
                                    </p:set>
                                  </p:childTnLst>
                                </p:cTn>
                              </p:par>
                            </p:childTnLst>
                          </p:cTn>
                        </p:par>
                      </p:childTnLst>
                    </p:cTn>
                  </p:par>
                </p:childTnLst>
              </p:cTn>
              <p:nextCondLst>
                <p:cond evt="onClick" delay="0">
                  <p:tgtEl>
                    <p:spTgt spid="38918"/>
                  </p:tgtEl>
                </p:cond>
              </p:nextCondLst>
            </p:seq>
            <p:seq concurrent="1" nextAc="seek">
              <p:cTn id="12" restart="whenNotActive" fill="hold" evtFilter="cancelBubble" nodeType="interactiveSeq">
                <p:stCondLst>
                  <p:cond evt="onClick" delay="0">
                    <p:tgtEl>
                      <p:spTgt spid="38921"/>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25"/>
                                        </p:tgtEl>
                                        <p:attrNameLst>
                                          <p:attrName>style.visibility</p:attrName>
                                        </p:attrNameLst>
                                      </p:cBhvr>
                                      <p:to>
                                        <p:strVal val="visible"/>
                                      </p:to>
                                    </p:set>
                                  </p:childTnLst>
                                </p:cTn>
                              </p:par>
                            </p:childTnLst>
                          </p:cTn>
                        </p:par>
                      </p:childTnLst>
                    </p:cTn>
                  </p:par>
                </p:childTnLst>
              </p:cTn>
              <p:nextCondLst>
                <p:cond evt="onClick" delay="0">
                  <p:tgtEl>
                    <p:spTgt spid="38921"/>
                  </p:tgtEl>
                </p:cond>
              </p:nextCondLst>
            </p:seq>
          </p:childTnLst>
        </p:cTn>
      </p:par>
    </p:tnLst>
    <p:bldLst>
      <p:bldP spid="38923" grpId="0" animBg="1"/>
      <p:bldP spid="38924" grpId="0" animBg="1"/>
      <p:bldP spid="389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鹿耳門天后宮"/>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0" y="6035675"/>
            <a:ext cx="9144000" cy="8223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kumimoji="0" lang="zh-TW" altLang="en-US" sz="2400" b="1">
                <a:ea typeface="標楷體" panose="03000509000000000000" pitchFamily="65" charset="-120"/>
              </a:rPr>
              <a:t>由於鄭軍得到媽祖的庇佑才能順利登陸擊敗荷軍，因此鄭成功在登陸點北汕尾嶼建廟祀奉當時船上的媽祖金身，此即鹿耳門天后宮。</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澎湖天后宮-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0" y="6065838"/>
            <a:ext cx="9144000" cy="79216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rgbClr val="FF0066"/>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rgbClr val="FF0066"/>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kumimoji="0" lang="zh-TW" altLang="en-US" sz="2000" b="1">
                <a:latin typeface="標楷體" panose="03000509000000000000" pitchFamily="65" charset="-120"/>
                <a:ea typeface="標楷體" panose="03000509000000000000" pitchFamily="65" charset="-120"/>
              </a:rPr>
              <a:t>澎湖天后宮為臺灣最早的廟宇，至少在</a:t>
            </a:r>
            <a:r>
              <a:rPr kumimoji="0" lang="en-US" altLang="zh-TW" sz="2000" b="1">
                <a:latin typeface="標楷體" panose="03000509000000000000" pitchFamily="65" charset="-120"/>
                <a:ea typeface="標楷體" panose="03000509000000000000" pitchFamily="65" charset="-120"/>
              </a:rPr>
              <a:t>1604</a:t>
            </a:r>
            <a:r>
              <a:rPr kumimoji="0" lang="zh-TW" altLang="en-US" sz="2000" b="1">
                <a:latin typeface="標楷體" panose="03000509000000000000" pitchFamily="65" charset="-120"/>
                <a:ea typeface="標楷體" panose="03000509000000000000" pitchFamily="65" charset="-120"/>
              </a:rPr>
              <a:t>年就已存在。</a:t>
            </a:r>
            <a:r>
              <a:rPr kumimoji="0" lang="en-US" altLang="zh-TW" sz="2000" b="1">
                <a:latin typeface="標楷體" panose="03000509000000000000" pitchFamily="65" charset="-120"/>
                <a:ea typeface="標楷體" panose="03000509000000000000" pitchFamily="65" charset="-120"/>
              </a:rPr>
              <a:t>1683</a:t>
            </a:r>
            <a:r>
              <a:rPr kumimoji="0" lang="zh-TW" altLang="en-US" sz="2000" b="1">
                <a:latin typeface="標楷體" panose="03000509000000000000" pitchFamily="65" charset="-120"/>
                <a:ea typeface="標楷體" panose="03000509000000000000" pitchFamily="65" charset="-120"/>
              </a:rPr>
              <a:t>年施琅擊敗鄭軍後，建請康熙皇帝敕封為「護國庇民妙靈昭應仁慈天后」</a:t>
            </a:r>
            <a:r>
              <a:rPr kumimoji="0" lang="zh-TW" altLang="en-US" sz="2000"/>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蜻蜓">
  <a:themeElements>
    <a:clrScheme name="蜻蜓 14">
      <a:dk1>
        <a:srgbClr val="000000"/>
      </a:dk1>
      <a:lt1>
        <a:srgbClr val="FFFFFF"/>
      </a:lt1>
      <a:dk2>
        <a:srgbClr val="3333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蜻蜓">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蜻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蜻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蜻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蜻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蜻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蜻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蜻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蜻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蜻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蜻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蜻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蜻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蜻蜓 13">
        <a:dk1>
          <a:srgbClr val="000000"/>
        </a:dk1>
        <a:lt1>
          <a:srgbClr val="FFFFFF"/>
        </a:lt1>
        <a:dk2>
          <a:srgbClr val="FF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蜻蜓 14">
        <a:dk1>
          <a:srgbClr val="000000"/>
        </a:dk1>
        <a:lt1>
          <a:srgbClr val="FFFFFF"/>
        </a:lt1>
        <a:dk2>
          <a:srgbClr val="3333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蜻蜓</Template>
  <TotalTime>937</TotalTime>
  <Words>3371</Words>
  <Application>Microsoft Office PowerPoint</Application>
  <PresentationFormat>如螢幕大小 (4:3)</PresentationFormat>
  <Paragraphs>224</Paragraphs>
  <Slides>62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62</vt:i4>
      </vt:variant>
    </vt:vector>
  </HeadingPairs>
  <TitlesOfParts>
    <vt:vector size="67" baseType="lpstr">
      <vt:lpstr>Arial</vt:lpstr>
      <vt:lpstr>新細明體</vt:lpstr>
      <vt:lpstr>Calibri</vt:lpstr>
      <vt:lpstr>標楷體</vt:lpstr>
      <vt:lpstr>蜻蜓</vt:lpstr>
      <vt:lpstr>傳統文化的展現</vt:lpstr>
      <vt:lpstr>什麼是文化？</vt:lpstr>
      <vt:lpstr>PowerPoint 簡報</vt:lpstr>
      <vt:lpstr>一、臺灣人民的宗教信仰</vt:lpstr>
      <vt:lpstr>左圖：翰林出版社 右圖：大甲鎮瀾宮Q版媽祖http://dajiahua.blogspot.tw/</vt:lpstr>
      <vt:lpstr>PowerPoint 簡報</vt:lpstr>
      <vt:lpstr>媽祖曾經幫助過的名人</vt:lpstr>
      <vt:lpstr>PowerPoint 簡報</vt:lpstr>
      <vt:lpstr>PowerPoint 簡報</vt:lpstr>
      <vt:lpstr>PowerPoint 簡報</vt:lpstr>
      <vt:lpstr>媽祖的神蹟～除害蟲</vt:lpstr>
      <vt:lpstr>媽祖的神蹟～接炸彈</vt:lpstr>
      <vt:lpstr>PowerPoint 簡報</vt:lpstr>
      <vt:lpstr>臺灣具代表的廟宇～北港朝天宮 三月瘋媽祖</vt:lpstr>
      <vt:lpstr>臺灣具代表的廟宇～大甲鎮瀾宮</vt:lpstr>
      <vt:lpstr>PowerPoint 簡報</vt:lpstr>
      <vt:lpstr>《三國演義》中的關公形象</vt:lpstr>
      <vt:lpstr>鹿港文武廟：武聖～關公</vt:lpstr>
      <vt:lpstr>登瀛書院的武文昌</vt:lpstr>
      <vt:lpstr>關聖帝君的多樣面貌～文衡帝君</vt:lpstr>
      <vt:lpstr>佛教護法-伽藍尊者與韋馱尊者</vt:lpstr>
      <vt:lpstr>PowerPoint 簡報</vt:lpstr>
      <vt:lpstr>PowerPoint 簡報</vt:lpstr>
      <vt:lpstr>臺北行天宮～恩主公（救世主）</vt:lpstr>
      <vt:lpstr>福德祠與土地公</vt:lpstr>
      <vt:lpstr>據說虎爺吃了人骨被哽著，求助土地公，從此痛改前非，成為土地公的使者。</vt:lpstr>
      <vt:lpstr>PowerPoint 簡報</vt:lpstr>
      <vt:lpstr>PowerPoint 簡報</vt:lpstr>
      <vt:lpstr>清水的三山國王廟，見證潮州人在此開墾的歷史        圖-作者</vt:lpstr>
      <vt:lpstr>清水-三山國王神像</vt:lpstr>
      <vt:lpstr>PowerPoint 簡報</vt:lpstr>
      <vt:lpstr>PowerPoint 簡報</vt:lpstr>
      <vt:lpstr>二、生命禮俗</vt:lpstr>
      <vt:lpstr>生命禮俗～平埔族浴兒</vt:lpstr>
      <vt:lpstr>生命禮俗～漢人滿月</vt:lpstr>
      <vt:lpstr>生命禮俗～取名字</vt:lpstr>
      <vt:lpstr>PowerPoint 簡報</vt:lpstr>
      <vt:lpstr>PowerPoint 簡報</vt:lpstr>
      <vt:lpstr>PowerPoint 簡報</vt:lpstr>
      <vt:lpstr>生命禮俗～掛平安符</vt:lpstr>
      <vt:lpstr>生命禮俗～做十六歲</vt:lpstr>
      <vt:lpstr>生命禮俗～阿美族的成年禮</vt:lpstr>
      <vt:lpstr>三、常民美食</vt:lpstr>
      <vt:lpstr>常民飲食～客家擂茶</vt:lpstr>
      <vt:lpstr>常民飲食～醃漬食物</vt:lpstr>
      <vt:lpstr>PowerPoint 簡報</vt:lpstr>
      <vt:lpstr>常民美食～鹹香肥的客家美食</vt:lpstr>
      <vt:lpstr>常民美食～閩南菜</vt:lpstr>
      <vt:lpstr>常民美食～ 清、淡、鮮、香醇的臺灣閩南菜</vt:lpstr>
      <vt:lpstr>PowerPoint 簡報</vt:lpstr>
      <vt:lpstr>PowerPoint 簡報</vt:lpstr>
      <vt:lpstr>PowerPoint 簡報</vt:lpstr>
      <vt:lpstr>PowerPoint 簡報</vt:lpstr>
      <vt:lpstr>原住民美食</vt:lpstr>
      <vt:lpstr>四、原住民的分享文化-排灣族</vt:lpstr>
      <vt:lpstr>四、原住民的分享文化-泰雅族</vt:lpstr>
      <vt:lpstr>引用資料來源</vt:lpstr>
      <vt:lpstr>THE END</vt:lpstr>
      <vt:lpstr>6-2 傳統文化的展現</vt:lpstr>
      <vt:lpstr>一、臺灣人民的宗教信仰</vt:lpstr>
      <vt:lpstr>二、生命禮俗</vt:lpstr>
      <vt:lpstr>PowerPoint 簡報</vt:lpstr>
    </vt:vector>
  </TitlesOfParts>
  <Manager/>
  <Company>HOMGER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subject/>
  <dc:creator>panda</dc:creator>
  <cp:keywords/>
  <dc:description/>
  <cp:lastModifiedBy>panda</cp:lastModifiedBy>
  <cp:revision>41</cp:revision>
  <dcterms:created xsi:type="dcterms:W3CDTF">2013-09-29T14:50:14Z</dcterms:created>
  <dcterms:modified xsi:type="dcterms:W3CDTF">2016-07-12T06:43:25Z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TC011271011028</vt:lpwstr>
  </property>
</Properties>
</file>