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5" r:id="rId3"/>
    <p:sldId id="276" r:id="rId4"/>
    <p:sldId id="277" r:id="rId5"/>
    <p:sldId id="278" r:id="rId6"/>
    <p:sldId id="281" r:id="rId7"/>
    <p:sldId id="282" r:id="rId8"/>
    <p:sldId id="283" r:id="rId9"/>
    <p:sldId id="284" r:id="rId10"/>
    <p:sldId id="285" r:id="rId11"/>
    <p:sldId id="287" r:id="rId12"/>
    <p:sldId id="288" r:id="rId13"/>
    <p:sldId id="286" r:id="rId14"/>
    <p:sldId id="280" r:id="rId15"/>
    <p:sldId id="289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04CC"/>
    <a:srgbClr val="DF4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A5533-EA1F-485E-8C18-E3FC901434A7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F8CEA-D33F-4145-8BA4-A4B35F8FF6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305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846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2881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8769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731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200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6940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6085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554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57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073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6229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724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9905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0035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210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0B406DD-6493-4821-91C1-6354192205AC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2088232"/>
          </a:xfrm>
        </p:spPr>
        <p:txBody>
          <a:bodyPr>
            <a:no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</a:rPr>
              <a:t>10-1</a:t>
            </a:r>
            <a:r>
              <a:rPr lang="en-US" altLang="zh-TW" sz="6000" dirty="0" smtClean="0">
                <a:solidFill>
                  <a:srgbClr val="FF0000"/>
                </a:solidFill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</a:rPr>
            </a:br>
            <a:r>
              <a:rPr lang="zh-TW" altLang="en-US" sz="6000" dirty="0" smtClean="0">
                <a:solidFill>
                  <a:srgbClr val="FF0000"/>
                </a:solidFill>
              </a:rPr>
              <a:t>認識線對稱圖形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08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" name="平行四邊形 1"/>
          <p:cNvSpPr/>
          <p:nvPr/>
        </p:nvSpPr>
        <p:spPr>
          <a:xfrm>
            <a:off x="1043608" y="3501008"/>
            <a:ext cx="2808312" cy="201622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直角三角形 2"/>
          <p:cNvSpPr/>
          <p:nvPr/>
        </p:nvSpPr>
        <p:spPr>
          <a:xfrm>
            <a:off x="5292080" y="3492461"/>
            <a:ext cx="3168352" cy="18002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52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拱形 3"/>
          <p:cNvSpPr/>
          <p:nvPr/>
        </p:nvSpPr>
        <p:spPr>
          <a:xfrm>
            <a:off x="971600" y="3068960"/>
            <a:ext cx="3024336" cy="316835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5" name="月亮 4"/>
          <p:cNvSpPr/>
          <p:nvPr/>
        </p:nvSpPr>
        <p:spPr>
          <a:xfrm>
            <a:off x="5508104" y="3212976"/>
            <a:ext cx="2592288" cy="2736304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89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十字形 3"/>
          <p:cNvSpPr/>
          <p:nvPr/>
        </p:nvSpPr>
        <p:spPr>
          <a:xfrm>
            <a:off x="899592" y="2780928"/>
            <a:ext cx="3024336" cy="352839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笑臉 4"/>
          <p:cNvSpPr/>
          <p:nvPr/>
        </p:nvSpPr>
        <p:spPr>
          <a:xfrm>
            <a:off x="5292080" y="3212976"/>
            <a:ext cx="3142063" cy="285403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55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禁止標誌 3"/>
          <p:cNvSpPr/>
          <p:nvPr/>
        </p:nvSpPr>
        <p:spPr>
          <a:xfrm>
            <a:off x="1043608" y="3140968"/>
            <a:ext cx="2520280" cy="288032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5" name="太陽 4"/>
          <p:cNvSpPr/>
          <p:nvPr/>
        </p:nvSpPr>
        <p:spPr>
          <a:xfrm>
            <a:off x="4860032" y="2924944"/>
            <a:ext cx="3456384" cy="3390737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88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-151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624" y="3212976"/>
            <a:ext cx="273630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10-151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088" y="3506595"/>
            <a:ext cx="2790156" cy="2154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29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圓形圖 3"/>
          <p:cNvSpPr/>
          <p:nvPr/>
        </p:nvSpPr>
        <p:spPr>
          <a:xfrm>
            <a:off x="1187624" y="2780928"/>
            <a:ext cx="3096344" cy="324036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5" name="動作按鈕: 終點 4">
            <a:hlinkClick r:id="" action="ppaction://hlinkshowjump?jump=lastslide" highlightClick="1"/>
          </p:cNvPr>
          <p:cNvSpPr/>
          <p:nvPr/>
        </p:nvSpPr>
        <p:spPr>
          <a:xfrm>
            <a:off x="5148064" y="3068960"/>
            <a:ext cx="3178696" cy="29523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005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891491"/>
            <a:ext cx="7408333" cy="2697749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圖形在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對折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後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，可以完全重疊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，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就可說此圖形為線對稱圖形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。</a:t>
            </a:r>
            <a:endParaRPr lang="en-US" altLang="zh-TW" sz="3600" b="1" dirty="0" smtClean="0">
              <a:solidFill>
                <a:srgbClr val="1C04CC"/>
              </a:solidFill>
              <a:latin typeface="+mn-ea"/>
            </a:endParaRPr>
          </a:p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其中，圖形摺起來的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虛線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就是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對稱軸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線對稱圖形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5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936104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1C04CC"/>
                </a:solidFill>
                <a:latin typeface="標楷體" pitchFamily="65" charset="-120"/>
                <a:ea typeface="標楷體" pitchFamily="65" charset="-120"/>
              </a:rPr>
              <a:t>下列圖案哪些是線對稱圖形</a:t>
            </a:r>
            <a:r>
              <a:rPr lang="zh-TW" altLang="en-US" sz="3600" dirty="0" smtClean="0">
                <a:solidFill>
                  <a:srgbClr val="1C04CC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3600" dirty="0">
              <a:solidFill>
                <a:srgbClr val="1C04CC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362" name="Picture 2" descr="相關圖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9632" y="3106594"/>
            <a:ext cx="6048672" cy="3629205"/>
          </a:xfrm>
          <a:prstGeom prst="rect">
            <a:avLst/>
          </a:prstGeom>
          <a:noFill/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哪些是線對稱圖形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65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348" y="2489450"/>
            <a:ext cx="8611362" cy="3675854"/>
          </a:xfrm>
        </p:spPr>
        <p:txBody>
          <a:bodyPr>
            <a:noAutofit/>
          </a:bodyPr>
          <a:lstStyle/>
          <a:p>
            <a:pPr algn="l"/>
            <a:r>
              <a:rPr lang="zh-TW" altLang="en-US" sz="3600" dirty="0" smtClean="0">
                <a:solidFill>
                  <a:srgbClr val="1C04CC"/>
                </a:solidFill>
                <a:latin typeface="+mn-ea"/>
              </a:rPr>
              <a:t>你覺得線對稱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</a:rPr>
              <a:t>圖形中</a:t>
            </a:r>
            <a:r>
              <a:rPr lang="en-US" altLang="zh-TW" sz="3600" dirty="0">
                <a:solidFill>
                  <a:srgbClr val="1C04CC"/>
                </a:solidFill>
                <a:latin typeface="+mn-ea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</a:rPr>
              <a:t>大部分會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</a:rPr>
              <a:t>有</a:t>
            </a:r>
            <a:r>
              <a:rPr lang="zh-TW" altLang="en-US" sz="3600" dirty="0" smtClean="0">
                <a:solidFill>
                  <a:srgbClr val="FF0000"/>
                </a:solidFill>
                <a:latin typeface="+mn-ea"/>
              </a:rPr>
              <a:t>幾條對稱軸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</a:rPr>
              <a:t>？</a:t>
            </a:r>
            <a:r>
              <a:rPr lang="en-US" altLang="zh-TW" sz="3600" dirty="0" smtClean="0">
                <a:solidFill>
                  <a:srgbClr val="1C04CC"/>
                </a:solidFill>
                <a:latin typeface="+mn-ea"/>
              </a:rPr>
              <a:t/>
            </a:r>
            <a:br>
              <a:rPr lang="en-US" altLang="zh-TW" sz="3600" dirty="0" smtClean="0">
                <a:solidFill>
                  <a:srgbClr val="1C04CC"/>
                </a:solidFill>
                <a:latin typeface="+mn-ea"/>
              </a:rPr>
            </a:b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 1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條</a:t>
            </a: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/>
            </a:r>
            <a:b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</a:b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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2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條</a:t>
            </a: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/>
            </a:r>
            <a:b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</a:b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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4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條</a:t>
            </a: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/>
            </a:r>
            <a:b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</a:br>
            <a:r>
              <a:rPr lang="en-US" altLang="zh-TW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</a:t>
            </a:r>
            <a:r>
              <a:rPr lang="zh-TW" altLang="en-US" sz="3600" dirty="0" smtClean="0">
                <a:solidFill>
                  <a:srgbClr val="1C04CC"/>
                </a:solidFill>
                <a:latin typeface="+mn-ea"/>
                <a:sym typeface="Wingdings" panose="05000000000000000000" pitchFamily="2" charset="2"/>
              </a:rPr>
              <a:t> 無限多條</a:t>
            </a:r>
            <a:endParaRPr lang="en-US" sz="3600" dirty="0">
              <a:solidFill>
                <a:srgbClr val="1C04CC"/>
              </a:solidFill>
              <a:latin typeface="+mn-ea"/>
            </a:endParaRPr>
          </a:p>
        </p:txBody>
      </p:sp>
      <p:pic>
        <p:nvPicPr>
          <p:cNvPr id="4" name="Picture 2" descr="相關圖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9992" y="3967337"/>
            <a:ext cx="4357718" cy="2614632"/>
          </a:xfrm>
          <a:prstGeom prst="rect">
            <a:avLst/>
          </a:prstGeom>
          <a:noFill/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判別對稱軸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2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3"/>
            <a:ext cx="8229600" cy="1371598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>
                <a:solidFill>
                  <a:srgbClr val="1C04CC"/>
                </a:solidFill>
                <a:latin typeface="標楷體" pitchFamily="65" charset="-120"/>
                <a:ea typeface="標楷體" pitchFamily="65" charset="-120"/>
              </a:rPr>
              <a:t>下列圖形中</a:t>
            </a:r>
            <a:r>
              <a:rPr lang="zh-TW" altLang="en-US" sz="36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 smtClean="0">
                <a:solidFill>
                  <a:srgbClr val="1C04CC"/>
                </a:solidFill>
                <a:latin typeface="標楷體" pitchFamily="65" charset="-120"/>
                <a:ea typeface="標楷體" pitchFamily="65" charset="-120"/>
              </a:rPr>
              <a:t>對稱</a:t>
            </a:r>
            <a:r>
              <a:rPr lang="zh-TW" altLang="en-US" sz="3600" dirty="0" smtClean="0">
                <a:solidFill>
                  <a:srgbClr val="1C04CC"/>
                </a:solidFill>
                <a:latin typeface="標楷體" pitchFamily="65" charset="-120"/>
                <a:ea typeface="標楷體" pitchFamily="65" charset="-120"/>
              </a:rPr>
              <a:t>軸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最多</a:t>
            </a:r>
            <a:r>
              <a:rPr lang="zh-TW" altLang="en-US" sz="3600" dirty="0" smtClean="0">
                <a:solidFill>
                  <a:srgbClr val="1C04CC"/>
                </a:solidFill>
                <a:latin typeface="標楷體" pitchFamily="65" charset="-120"/>
                <a:ea typeface="標楷體" pitchFamily="65" charset="-120"/>
              </a:rPr>
              <a:t>的圖形是哪種圖形</a:t>
            </a:r>
            <a:r>
              <a:rPr lang="zh-TW" altLang="en-US" sz="3600" dirty="0" smtClean="0">
                <a:solidFill>
                  <a:srgbClr val="1C04CC"/>
                </a:solidFill>
                <a:latin typeface="標楷體" pitchFamily="65" charset="-120"/>
                <a:ea typeface="標楷體" pitchFamily="65" charset="-120"/>
              </a:rPr>
              <a:t>？其他圖形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分別有幾條對稱軸</a:t>
            </a:r>
            <a:r>
              <a:rPr lang="zh-TW" altLang="en-US" sz="36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sz="3600" dirty="0">
              <a:solidFill>
                <a:srgbClr val="1C04CC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2" descr="相關圖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832" y="3441771"/>
            <a:ext cx="5390253" cy="3234153"/>
          </a:xfrm>
          <a:prstGeom prst="rect">
            <a:avLst/>
          </a:prstGeom>
          <a:noFill/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判別對稱軸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8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>
            <a:off x="5364088" y="3140968"/>
            <a:ext cx="2376264" cy="252028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等腰三角形 11"/>
          <p:cNvSpPr/>
          <p:nvPr/>
        </p:nvSpPr>
        <p:spPr>
          <a:xfrm>
            <a:off x="1691680" y="2780928"/>
            <a:ext cx="1584176" cy="29523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6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87624" y="3140968"/>
            <a:ext cx="2232248" cy="273630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860032" y="3356992"/>
            <a:ext cx="3384376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99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梯形 4"/>
          <p:cNvSpPr/>
          <p:nvPr/>
        </p:nvSpPr>
        <p:spPr>
          <a:xfrm>
            <a:off x="683568" y="3140968"/>
            <a:ext cx="3456384" cy="302433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流程圖: 換頁接點 5"/>
          <p:cNvSpPr/>
          <p:nvPr/>
        </p:nvSpPr>
        <p:spPr>
          <a:xfrm>
            <a:off x="5076056" y="3328198"/>
            <a:ext cx="3197146" cy="2837106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60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畫對稱軸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一般五邊形 6"/>
          <p:cNvSpPr/>
          <p:nvPr/>
        </p:nvSpPr>
        <p:spPr>
          <a:xfrm>
            <a:off x="1043608" y="2924944"/>
            <a:ext cx="2952328" cy="302433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六邊形 8"/>
          <p:cNvSpPr/>
          <p:nvPr/>
        </p:nvSpPr>
        <p:spPr>
          <a:xfrm>
            <a:off x="5436096" y="2924944"/>
            <a:ext cx="2936498" cy="315485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13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414</TotalTime>
  <Words>138</Words>
  <Application>Microsoft Office PowerPoint</Application>
  <PresentationFormat>如螢幕大小 (4:3)</PresentationFormat>
  <Paragraphs>35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新細明體</vt:lpstr>
      <vt:lpstr>標楷體</vt:lpstr>
      <vt:lpstr>Calibri</vt:lpstr>
      <vt:lpstr>Candara</vt:lpstr>
      <vt:lpstr>Symbol</vt:lpstr>
      <vt:lpstr>Wingdings</vt:lpstr>
      <vt:lpstr>波形</vt:lpstr>
      <vt:lpstr>10-1 認識線對稱圖形</vt:lpstr>
      <vt:lpstr>線對稱圖形</vt:lpstr>
      <vt:lpstr>哪些是線對稱圖形</vt:lpstr>
      <vt:lpstr>判別對稱軸</vt:lpstr>
      <vt:lpstr>判別對稱軸</vt:lpstr>
      <vt:lpstr>畫對稱軸</vt:lpstr>
      <vt:lpstr>畫對稱軸</vt:lpstr>
      <vt:lpstr>畫對稱軸</vt:lpstr>
      <vt:lpstr>畫對稱軸</vt:lpstr>
      <vt:lpstr>畫對稱軸</vt:lpstr>
      <vt:lpstr>畫對稱軸</vt:lpstr>
      <vt:lpstr>畫對稱軸</vt:lpstr>
      <vt:lpstr>畫對稱軸</vt:lpstr>
      <vt:lpstr>畫對稱軸</vt:lpstr>
      <vt:lpstr>畫對稱軸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統計圖表</dc:title>
  <dc:creator>CLASS</dc:creator>
  <cp:lastModifiedBy>Teacher</cp:lastModifiedBy>
  <cp:revision>56</cp:revision>
  <dcterms:created xsi:type="dcterms:W3CDTF">2013-11-11T00:27:46Z</dcterms:created>
  <dcterms:modified xsi:type="dcterms:W3CDTF">2016-12-20T09:32:51Z</dcterms:modified>
</cp:coreProperties>
</file>