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1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2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3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4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5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6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7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8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9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20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21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22.xml" ContentType="application/vnd.openxmlformats-officedocument.theme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23.xml" ContentType="application/vnd.openxmlformats-officedocument.theme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24.xml" ContentType="application/vnd.openxmlformats-officedocument.theme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25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theme/theme26.xml" ContentType="application/vnd.openxmlformats-officedocument.theme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27.xml" ContentType="application/vnd.openxmlformats-officedocument.theme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theme/theme28.xml" ContentType="application/vnd.openxmlformats-officedocument.theme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theme/theme29.xml" ContentType="application/vnd.openxmlformats-officedocument.theme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theme/theme30.xml" ContentType="application/vnd.openxmlformats-officedocument.theme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theme/theme31.xml" ContentType="application/vnd.openxmlformats-officedocument.theme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theme/theme32.xml" ContentType="application/vnd.openxmlformats-officedocument.theme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theme/theme33.xml" ContentType="application/vnd.openxmlformats-officedocument.theme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theme/theme34.xml" ContentType="application/vnd.openxmlformats-officedocument.theme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theme/theme35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theme/theme36.xml" ContentType="application/vnd.openxmlformats-officedocument.theme+xml"/>
  <Override PartName="/ppt/theme/theme37.xml" ContentType="application/vnd.openxmlformats-officedocument.theme+xml"/>
  <Override PartName="/ppt/theme/theme3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  <p:sldMasterId id="2147483660" r:id="rId3"/>
    <p:sldMasterId id="2147483672" r:id="rId4"/>
    <p:sldMasterId id="2147483684" r:id="rId5"/>
    <p:sldMasterId id="2147483696" r:id="rId6"/>
    <p:sldMasterId id="2147483708" r:id="rId7"/>
    <p:sldMasterId id="2147483720" r:id="rId8"/>
    <p:sldMasterId id="2147483732" r:id="rId9"/>
    <p:sldMasterId id="2147483744" r:id="rId10"/>
    <p:sldMasterId id="2147483755" r:id="rId11"/>
    <p:sldMasterId id="2147483764" r:id="rId12"/>
    <p:sldMasterId id="2147483776" r:id="rId13"/>
    <p:sldMasterId id="2147483788" r:id="rId14"/>
    <p:sldMasterId id="2147483800" r:id="rId15"/>
    <p:sldMasterId id="2147483812" r:id="rId16"/>
    <p:sldMasterId id="2147483824" r:id="rId17"/>
    <p:sldMasterId id="2147483836" r:id="rId18"/>
    <p:sldMasterId id="2147483848" r:id="rId19"/>
    <p:sldMasterId id="2147483860" r:id="rId20"/>
    <p:sldMasterId id="2147483872" r:id="rId21"/>
    <p:sldMasterId id="2147483889" r:id="rId22"/>
    <p:sldMasterId id="2147483901" r:id="rId23"/>
    <p:sldMasterId id="2147483913" r:id="rId24"/>
    <p:sldMasterId id="2147483925" r:id="rId25"/>
    <p:sldMasterId id="2147483937" r:id="rId26"/>
    <p:sldMasterId id="2147483949" r:id="rId27"/>
    <p:sldMasterId id="2147483961" r:id="rId28"/>
    <p:sldMasterId id="2147483973" r:id="rId29"/>
    <p:sldMasterId id="2147483985" r:id="rId30"/>
    <p:sldMasterId id="2147483997" r:id="rId31"/>
    <p:sldMasterId id="2147484009" r:id="rId32"/>
    <p:sldMasterId id="2147484021" r:id="rId33"/>
    <p:sldMasterId id="2147484033" r:id="rId34"/>
    <p:sldMasterId id="2147484045" r:id="rId35"/>
    <p:sldMasterId id="2147484062" r:id="rId36"/>
    <p:sldMasterId id="2147484079" r:id="rId37"/>
  </p:sldMasterIdLst>
  <p:notesMasterIdLst>
    <p:notesMasterId r:id="rId80"/>
  </p:notesMasterIdLst>
  <p:handoutMasterIdLst>
    <p:handoutMasterId r:id="rId81"/>
  </p:handoutMasterIdLst>
  <p:sldIdLst>
    <p:sldId id="268" r:id="rId38"/>
    <p:sldId id="275" r:id="rId39"/>
    <p:sldId id="269" r:id="rId40"/>
    <p:sldId id="270" r:id="rId41"/>
    <p:sldId id="303" r:id="rId42"/>
    <p:sldId id="289" r:id="rId43"/>
    <p:sldId id="271" r:id="rId44"/>
    <p:sldId id="274" r:id="rId45"/>
    <p:sldId id="272" r:id="rId46"/>
    <p:sldId id="273" r:id="rId47"/>
    <p:sldId id="276" r:id="rId48"/>
    <p:sldId id="310" r:id="rId49"/>
    <p:sldId id="298" r:id="rId50"/>
    <p:sldId id="294" r:id="rId51"/>
    <p:sldId id="301" r:id="rId52"/>
    <p:sldId id="277" r:id="rId53"/>
    <p:sldId id="287" r:id="rId54"/>
    <p:sldId id="288" r:id="rId55"/>
    <p:sldId id="281" r:id="rId56"/>
    <p:sldId id="300" r:id="rId57"/>
    <p:sldId id="286" r:id="rId58"/>
    <p:sldId id="299" r:id="rId59"/>
    <p:sldId id="278" r:id="rId60"/>
    <p:sldId id="285" r:id="rId61"/>
    <p:sldId id="295" r:id="rId62"/>
    <p:sldId id="296" r:id="rId63"/>
    <p:sldId id="279" r:id="rId64"/>
    <p:sldId id="304" r:id="rId65"/>
    <p:sldId id="284" r:id="rId66"/>
    <p:sldId id="306" r:id="rId67"/>
    <p:sldId id="280" r:id="rId68"/>
    <p:sldId id="283" r:id="rId69"/>
    <p:sldId id="290" r:id="rId70"/>
    <p:sldId id="291" r:id="rId71"/>
    <p:sldId id="292" r:id="rId72"/>
    <p:sldId id="293" r:id="rId73"/>
    <p:sldId id="297" r:id="rId74"/>
    <p:sldId id="302" r:id="rId75"/>
    <p:sldId id="305" r:id="rId76"/>
    <p:sldId id="307" r:id="rId77"/>
    <p:sldId id="308" r:id="rId78"/>
    <p:sldId id="309" r:id="rId7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3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278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2" d="100"/>
          <a:sy n="82" d="100"/>
        </p:scale>
        <p:origin x="385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5.xml"/><Relationship Id="rId21" Type="http://schemas.openxmlformats.org/officeDocument/2006/relationships/slideMaster" Target="slideMasters/slideMaster20.xml"/><Relationship Id="rId42" Type="http://schemas.openxmlformats.org/officeDocument/2006/relationships/slide" Target="slides/slide5.xml"/><Relationship Id="rId47" Type="http://schemas.openxmlformats.org/officeDocument/2006/relationships/slide" Target="slides/slide10.xml"/><Relationship Id="rId63" Type="http://schemas.openxmlformats.org/officeDocument/2006/relationships/slide" Target="slides/slide26.xml"/><Relationship Id="rId68" Type="http://schemas.openxmlformats.org/officeDocument/2006/relationships/slide" Target="slides/slide31.xml"/><Relationship Id="rId84" Type="http://schemas.openxmlformats.org/officeDocument/2006/relationships/theme" Target="theme/theme1.xml"/><Relationship Id="rId16" Type="http://schemas.openxmlformats.org/officeDocument/2006/relationships/slideMaster" Target="slideMasters/slideMaster15.xml"/><Relationship Id="rId11" Type="http://schemas.openxmlformats.org/officeDocument/2006/relationships/slideMaster" Target="slideMasters/slideMaster10.xml"/><Relationship Id="rId32" Type="http://schemas.openxmlformats.org/officeDocument/2006/relationships/slideMaster" Target="slideMasters/slideMaster31.xml"/><Relationship Id="rId37" Type="http://schemas.openxmlformats.org/officeDocument/2006/relationships/slideMaster" Target="slideMasters/slideMaster36.xml"/><Relationship Id="rId53" Type="http://schemas.openxmlformats.org/officeDocument/2006/relationships/slide" Target="slides/slide16.xml"/><Relationship Id="rId58" Type="http://schemas.openxmlformats.org/officeDocument/2006/relationships/slide" Target="slides/slide21.xml"/><Relationship Id="rId74" Type="http://schemas.openxmlformats.org/officeDocument/2006/relationships/slide" Target="slides/slide37.xml"/><Relationship Id="rId79" Type="http://schemas.openxmlformats.org/officeDocument/2006/relationships/slide" Target="slides/slide42.xml"/><Relationship Id="rId5" Type="http://schemas.openxmlformats.org/officeDocument/2006/relationships/slideMaster" Target="slideMasters/slideMaster4.xml"/><Relationship Id="rId19" Type="http://schemas.openxmlformats.org/officeDocument/2006/relationships/slideMaster" Target="slideMasters/slideMaster18.xml"/><Relationship Id="rId14" Type="http://schemas.openxmlformats.org/officeDocument/2006/relationships/slideMaster" Target="slideMasters/slideMaster13.xml"/><Relationship Id="rId22" Type="http://schemas.openxmlformats.org/officeDocument/2006/relationships/slideMaster" Target="slideMasters/slideMaster21.xml"/><Relationship Id="rId27" Type="http://schemas.openxmlformats.org/officeDocument/2006/relationships/slideMaster" Target="slideMasters/slideMaster26.xml"/><Relationship Id="rId30" Type="http://schemas.openxmlformats.org/officeDocument/2006/relationships/slideMaster" Target="slideMasters/slideMaster29.xml"/><Relationship Id="rId35" Type="http://schemas.openxmlformats.org/officeDocument/2006/relationships/slideMaster" Target="slideMasters/slideMaster34.xml"/><Relationship Id="rId43" Type="http://schemas.openxmlformats.org/officeDocument/2006/relationships/slide" Target="slides/slide6.xml"/><Relationship Id="rId48" Type="http://schemas.openxmlformats.org/officeDocument/2006/relationships/slide" Target="slides/slide11.xml"/><Relationship Id="rId56" Type="http://schemas.openxmlformats.org/officeDocument/2006/relationships/slide" Target="slides/slide19.xml"/><Relationship Id="rId64" Type="http://schemas.openxmlformats.org/officeDocument/2006/relationships/slide" Target="slides/slide27.xml"/><Relationship Id="rId69" Type="http://schemas.openxmlformats.org/officeDocument/2006/relationships/slide" Target="slides/slide32.xml"/><Relationship Id="rId77" Type="http://schemas.openxmlformats.org/officeDocument/2006/relationships/slide" Target="slides/slide40.xml"/><Relationship Id="rId8" Type="http://schemas.openxmlformats.org/officeDocument/2006/relationships/slideMaster" Target="slideMasters/slideMaster7.xml"/><Relationship Id="rId51" Type="http://schemas.openxmlformats.org/officeDocument/2006/relationships/slide" Target="slides/slide14.xml"/><Relationship Id="rId72" Type="http://schemas.openxmlformats.org/officeDocument/2006/relationships/slide" Target="slides/slide35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12" Type="http://schemas.openxmlformats.org/officeDocument/2006/relationships/slideMaster" Target="slideMasters/slideMaster11.xml"/><Relationship Id="rId17" Type="http://schemas.openxmlformats.org/officeDocument/2006/relationships/slideMaster" Target="slideMasters/slideMaster16.xml"/><Relationship Id="rId25" Type="http://schemas.openxmlformats.org/officeDocument/2006/relationships/slideMaster" Target="slideMasters/slideMaster24.xml"/><Relationship Id="rId33" Type="http://schemas.openxmlformats.org/officeDocument/2006/relationships/slideMaster" Target="slideMasters/slideMaster32.xml"/><Relationship Id="rId38" Type="http://schemas.openxmlformats.org/officeDocument/2006/relationships/slide" Target="slides/slide1.xml"/><Relationship Id="rId46" Type="http://schemas.openxmlformats.org/officeDocument/2006/relationships/slide" Target="slides/slide9.xml"/><Relationship Id="rId59" Type="http://schemas.openxmlformats.org/officeDocument/2006/relationships/slide" Target="slides/slide22.xml"/><Relationship Id="rId67" Type="http://schemas.openxmlformats.org/officeDocument/2006/relationships/slide" Target="slides/slide30.xml"/><Relationship Id="rId20" Type="http://schemas.openxmlformats.org/officeDocument/2006/relationships/slideMaster" Target="slideMasters/slideMaster19.xml"/><Relationship Id="rId41" Type="http://schemas.openxmlformats.org/officeDocument/2006/relationships/slide" Target="slides/slide4.xml"/><Relationship Id="rId54" Type="http://schemas.openxmlformats.org/officeDocument/2006/relationships/slide" Target="slides/slide17.xml"/><Relationship Id="rId62" Type="http://schemas.openxmlformats.org/officeDocument/2006/relationships/slide" Target="slides/slide25.xml"/><Relationship Id="rId70" Type="http://schemas.openxmlformats.org/officeDocument/2006/relationships/slide" Target="slides/slide33.xml"/><Relationship Id="rId75" Type="http://schemas.openxmlformats.org/officeDocument/2006/relationships/slide" Target="slides/slide38.xml"/><Relationship Id="rId83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5.xml"/><Relationship Id="rId15" Type="http://schemas.openxmlformats.org/officeDocument/2006/relationships/slideMaster" Target="slideMasters/slideMaster14.xml"/><Relationship Id="rId23" Type="http://schemas.openxmlformats.org/officeDocument/2006/relationships/slideMaster" Target="slideMasters/slideMaster22.xml"/><Relationship Id="rId28" Type="http://schemas.openxmlformats.org/officeDocument/2006/relationships/slideMaster" Target="slideMasters/slideMaster27.xml"/><Relationship Id="rId36" Type="http://schemas.openxmlformats.org/officeDocument/2006/relationships/slideMaster" Target="slideMasters/slideMaster35.xml"/><Relationship Id="rId49" Type="http://schemas.openxmlformats.org/officeDocument/2006/relationships/slide" Target="slides/slide12.xml"/><Relationship Id="rId57" Type="http://schemas.openxmlformats.org/officeDocument/2006/relationships/slide" Target="slides/slide20.xml"/><Relationship Id="rId10" Type="http://schemas.openxmlformats.org/officeDocument/2006/relationships/slideMaster" Target="slideMasters/slideMaster9.xml"/><Relationship Id="rId31" Type="http://schemas.openxmlformats.org/officeDocument/2006/relationships/slideMaster" Target="slideMasters/slideMaster30.xml"/><Relationship Id="rId44" Type="http://schemas.openxmlformats.org/officeDocument/2006/relationships/slide" Target="slides/slide7.xml"/><Relationship Id="rId52" Type="http://schemas.openxmlformats.org/officeDocument/2006/relationships/slide" Target="slides/slide15.xml"/><Relationship Id="rId60" Type="http://schemas.openxmlformats.org/officeDocument/2006/relationships/slide" Target="slides/slide23.xml"/><Relationship Id="rId65" Type="http://schemas.openxmlformats.org/officeDocument/2006/relationships/slide" Target="slides/slide28.xml"/><Relationship Id="rId73" Type="http://schemas.openxmlformats.org/officeDocument/2006/relationships/slide" Target="slides/slide36.xml"/><Relationship Id="rId78" Type="http://schemas.openxmlformats.org/officeDocument/2006/relationships/slide" Target="slides/slide41.xml"/><Relationship Id="rId81" Type="http://schemas.openxmlformats.org/officeDocument/2006/relationships/handoutMaster" Target="handoutMasters/handoutMaster1.xml"/><Relationship Id="rId4" Type="http://schemas.openxmlformats.org/officeDocument/2006/relationships/slideMaster" Target="slideMasters/slideMaster3.xml"/><Relationship Id="rId9" Type="http://schemas.openxmlformats.org/officeDocument/2006/relationships/slideMaster" Target="slideMasters/slideMaster8.xml"/><Relationship Id="rId13" Type="http://schemas.openxmlformats.org/officeDocument/2006/relationships/slideMaster" Target="slideMasters/slideMaster12.xml"/><Relationship Id="rId18" Type="http://schemas.openxmlformats.org/officeDocument/2006/relationships/slideMaster" Target="slideMasters/slideMaster17.xml"/><Relationship Id="rId39" Type="http://schemas.openxmlformats.org/officeDocument/2006/relationships/slide" Target="slides/slide2.xml"/><Relationship Id="rId34" Type="http://schemas.openxmlformats.org/officeDocument/2006/relationships/slideMaster" Target="slideMasters/slideMaster33.xml"/><Relationship Id="rId50" Type="http://schemas.openxmlformats.org/officeDocument/2006/relationships/slide" Target="slides/slide13.xml"/><Relationship Id="rId55" Type="http://schemas.openxmlformats.org/officeDocument/2006/relationships/slide" Target="slides/slide18.xml"/><Relationship Id="rId76" Type="http://schemas.openxmlformats.org/officeDocument/2006/relationships/slide" Target="slides/slide39.xml"/><Relationship Id="rId7" Type="http://schemas.openxmlformats.org/officeDocument/2006/relationships/slideMaster" Target="slideMasters/slideMaster6.xml"/><Relationship Id="rId71" Type="http://schemas.openxmlformats.org/officeDocument/2006/relationships/slide" Target="slides/slide34.xml"/><Relationship Id="rId2" Type="http://schemas.openxmlformats.org/officeDocument/2006/relationships/slideMaster" Target="slideMasters/slideMaster1.xml"/><Relationship Id="rId29" Type="http://schemas.openxmlformats.org/officeDocument/2006/relationships/slideMaster" Target="slideMasters/slideMaster28.xml"/><Relationship Id="rId24" Type="http://schemas.openxmlformats.org/officeDocument/2006/relationships/slideMaster" Target="slideMasters/slideMaster23.xml"/><Relationship Id="rId40" Type="http://schemas.openxmlformats.org/officeDocument/2006/relationships/slide" Target="slides/slide3.xml"/><Relationship Id="rId45" Type="http://schemas.openxmlformats.org/officeDocument/2006/relationships/slide" Target="slides/slide8.xml"/><Relationship Id="rId66" Type="http://schemas.openxmlformats.org/officeDocument/2006/relationships/slide" Target="slides/slide29.xml"/><Relationship Id="rId61" Type="http://schemas.openxmlformats.org/officeDocument/2006/relationships/slide" Target="slides/slide24.xml"/><Relationship Id="rId8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E6F93605-0C0C-4258-9724-5F2F9BB3BC90}" type="datetimeFigureOut">
              <a:rPr lang="en-US" altLang="zh-TW" smtClean="0"/>
              <a:t>7/2/2017</a:t>
            </a:fld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663FFE7F-C917-439A-8026-3D301EB5CC28}" type="slidenum">
              <a:rPr lang="zh-TW" smtClean="0"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7527998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28F31B3D-E4E3-4A80-AB70-C5564C267266}" type="datetimeFigureOut">
              <a:t>2017/7/2</a:t>
            </a:fld>
            <a:endParaRPr lang="zh-TW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4EC0B30D-C07A-425B-A90C-BA7BEB191079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723190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07640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1271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latin typeface="DFKai-SB"/>
              <a:ea typeface="DFKai-SB"/>
              <a:cs typeface="DFKai-SB"/>
              <a:sym typeface="DFKai-SB"/>
            </a:endParaRPr>
          </a:p>
        </p:txBody>
      </p:sp>
    </p:spTree>
    <p:extLst>
      <p:ext uri="{BB962C8B-B14F-4D97-AF65-F5344CB8AC3E}">
        <p14:creationId xmlns:p14="http://schemas.microsoft.com/office/powerpoint/2010/main" val="42206435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52921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1770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75125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83920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22688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94815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50672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9640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07162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44857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45118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96277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20924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3255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61872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32489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0B194-8681-4914-A54E-FF25B1F4F5F5}" type="slidenum">
              <a:rPr lang="zh-TW" altLang="en-US" smtClean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pPr/>
              <a:t>30</a:t>
            </a:fld>
            <a:endParaRPr lang="zh-TW" altLang="en-US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38472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06105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179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61960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51958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01636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11437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25403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90905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51133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66434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2840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9404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3" name="Shape 2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944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5641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4069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4989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66800" y="4245434"/>
            <a:ext cx="8686800" cy="1464906"/>
          </a:xfrm>
        </p:spPr>
        <p:txBody>
          <a:bodyPr anchor="b">
            <a:normAutofit/>
          </a:bodyPr>
          <a:lstStyle>
            <a:lvl1pPr algn="l" latinLnBrk="0">
              <a:lnSpc>
                <a:spcPct val="80000"/>
              </a:lnSpc>
              <a:defRPr lang="zh-TW" sz="48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66800" y="5731797"/>
            <a:ext cx="8686800" cy="440405"/>
          </a:xfrm>
        </p:spPr>
        <p:txBody>
          <a:bodyPr/>
          <a:lstStyle>
            <a:lvl1pPr marL="0" indent="0" algn="l" latinLnBrk="0">
              <a:spcBef>
                <a:spcPts val="0"/>
              </a:spcBef>
              <a:buNone/>
              <a:defRPr lang="zh-TW" sz="24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189" indent="0" algn="ctr" latinLnBrk="0">
              <a:buNone/>
              <a:defRPr lang="zh-TW" sz="2000"/>
            </a:lvl2pPr>
            <a:lvl3pPr marL="914377" indent="0" algn="ctr" latinLnBrk="0">
              <a:buNone/>
              <a:defRPr lang="zh-TW" sz="1800"/>
            </a:lvl3pPr>
            <a:lvl4pPr marL="1371566" indent="0" algn="ctr" latinLnBrk="0">
              <a:buNone/>
              <a:defRPr lang="zh-TW" sz="1600"/>
            </a:lvl4pPr>
            <a:lvl5pPr marL="1828754" indent="0" algn="ctr" latinLnBrk="0">
              <a:buNone/>
              <a:defRPr lang="zh-TW" sz="1600"/>
            </a:lvl5pPr>
            <a:lvl6pPr marL="2285943" indent="0" algn="ctr" latinLnBrk="0">
              <a:buNone/>
              <a:defRPr lang="zh-TW" sz="1600"/>
            </a:lvl6pPr>
            <a:lvl7pPr marL="2743131" indent="0" algn="ctr" latinLnBrk="0">
              <a:buNone/>
              <a:defRPr lang="zh-TW" sz="1600"/>
            </a:lvl7pPr>
            <a:lvl8pPr marL="3200320" indent="0" algn="ctr" latinLnBrk="0">
              <a:buNone/>
              <a:defRPr lang="zh-TW" sz="1600"/>
            </a:lvl8pPr>
            <a:lvl9pPr marL="3657509" indent="0" algn="ctr" latinLnBrk="0">
              <a:buNone/>
              <a:defRPr lang="zh-TW"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t>2017/7/2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15602" y="593369"/>
            <a:ext cx="11360799" cy="76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60957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1914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828709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438278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15602" y="1536633"/>
            <a:ext cx="11360799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11296649" y="6216652"/>
            <a:ext cx="732367" cy="5249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02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15602" y="2867800"/>
            <a:ext cx="11360799" cy="112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609570" marR="0" lvl="5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19140" marR="0" lvl="6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828709" marR="0" lvl="7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438278" marR="0" lvl="8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49" y="6216652"/>
            <a:ext cx="732367" cy="5249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8716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11296649" y="6216652"/>
            <a:ext cx="732367" cy="5249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743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60957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1914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828709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438278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11296649" y="6216652"/>
            <a:ext cx="732367" cy="5249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4865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415602" y="740801"/>
            <a:ext cx="3743999" cy="10075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60957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1914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828709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438278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415602" y="1852800"/>
            <a:ext cx="3743999" cy="423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11296649" y="6216652"/>
            <a:ext cx="732367" cy="5249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00461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15602" y="593369"/>
            <a:ext cx="11360799" cy="76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60957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1914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828709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438278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11296649" y="6216652"/>
            <a:ext cx="732367" cy="5249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7333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15602" y="593369"/>
            <a:ext cx="11360799" cy="76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60957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1914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828709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438278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15602" y="1536633"/>
            <a:ext cx="5333196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6443202" y="1536633"/>
            <a:ext cx="5333196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11296649" y="6216652"/>
            <a:ext cx="732367" cy="5249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2938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6933"/>
            </a:lvl1pPr>
            <a:lvl2pPr lvl="1" algn="ctr">
              <a:spcBef>
                <a:spcPts val="0"/>
              </a:spcBef>
              <a:buSzPct val="100000"/>
              <a:defRPr sz="6933"/>
            </a:lvl2pPr>
            <a:lvl3pPr lvl="2" algn="ctr">
              <a:spcBef>
                <a:spcPts val="0"/>
              </a:spcBef>
              <a:buSzPct val="100000"/>
              <a:defRPr sz="6933"/>
            </a:lvl3pPr>
            <a:lvl4pPr lvl="3" algn="ctr">
              <a:spcBef>
                <a:spcPts val="0"/>
              </a:spcBef>
              <a:buSzPct val="100000"/>
              <a:defRPr sz="6933"/>
            </a:lvl4pPr>
            <a:lvl5pPr lvl="4" algn="ctr">
              <a:spcBef>
                <a:spcPts val="0"/>
              </a:spcBef>
              <a:buSzPct val="100000"/>
              <a:defRPr sz="6933"/>
            </a:lvl5pPr>
            <a:lvl6pPr lvl="5" algn="ctr">
              <a:spcBef>
                <a:spcPts val="0"/>
              </a:spcBef>
              <a:buSzPct val="100000"/>
              <a:defRPr sz="6933"/>
            </a:lvl6pPr>
            <a:lvl7pPr lvl="6" algn="ctr">
              <a:spcBef>
                <a:spcPts val="0"/>
              </a:spcBef>
              <a:buSzPct val="100000"/>
              <a:defRPr sz="6933"/>
            </a:lvl7pPr>
            <a:lvl8pPr lvl="7" algn="ctr">
              <a:spcBef>
                <a:spcPts val="0"/>
              </a:spcBef>
              <a:buSzPct val="100000"/>
              <a:defRPr sz="6933"/>
            </a:lvl8pPr>
            <a:lvl9pPr lvl="8" algn="ctr">
              <a:spcBef>
                <a:spcPts val="0"/>
              </a:spcBef>
              <a:buSzPct val="100000"/>
              <a:defRPr sz="6933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051761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464068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0408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9296400" y="457200"/>
            <a:ext cx="1828800" cy="571976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1066800" y="457200"/>
            <a:ext cx="7955280" cy="571976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t>2017/7/2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295787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612988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3200"/>
            </a:lvl1pPr>
            <a:lvl2pPr lvl="1">
              <a:spcBef>
                <a:spcPts val="0"/>
              </a:spcBef>
              <a:buSzPct val="100000"/>
              <a:defRPr sz="3200"/>
            </a:lvl2pPr>
            <a:lvl3pPr lvl="2">
              <a:spcBef>
                <a:spcPts val="0"/>
              </a:spcBef>
              <a:buSzPct val="100000"/>
              <a:defRPr sz="3200"/>
            </a:lvl3pPr>
            <a:lvl4pPr lvl="3">
              <a:spcBef>
                <a:spcPts val="0"/>
              </a:spcBef>
              <a:buSzPct val="100000"/>
              <a:defRPr sz="3200"/>
            </a:lvl4pPr>
            <a:lvl5pPr lvl="4">
              <a:spcBef>
                <a:spcPts val="0"/>
              </a:spcBef>
              <a:buSzPct val="100000"/>
              <a:defRPr sz="3200"/>
            </a:lvl5pPr>
            <a:lvl6pPr lvl="5">
              <a:spcBef>
                <a:spcPts val="0"/>
              </a:spcBef>
              <a:buSzPct val="100000"/>
              <a:defRPr sz="3200"/>
            </a:lvl6pPr>
            <a:lvl7pPr lvl="6">
              <a:spcBef>
                <a:spcPts val="0"/>
              </a:spcBef>
              <a:buSzPct val="100000"/>
              <a:defRPr sz="3200"/>
            </a:lvl7pPr>
            <a:lvl8pPr lvl="7">
              <a:spcBef>
                <a:spcPts val="0"/>
              </a:spcBef>
              <a:buSzPct val="100000"/>
              <a:defRPr sz="3200"/>
            </a:lvl8pPr>
            <a:lvl9pPr lvl="8">
              <a:spcBef>
                <a:spcPts val="0"/>
              </a:spcBef>
              <a:buSzPct val="100000"/>
              <a:defRPr sz="3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6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223288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6400"/>
            </a:lvl1pPr>
            <a:lvl2pPr lvl="1">
              <a:spcBef>
                <a:spcPts val="0"/>
              </a:spcBef>
              <a:buSzPct val="100000"/>
              <a:defRPr sz="6400"/>
            </a:lvl2pPr>
            <a:lvl3pPr lvl="2">
              <a:spcBef>
                <a:spcPts val="0"/>
              </a:spcBef>
              <a:buSzPct val="100000"/>
              <a:defRPr sz="6400"/>
            </a:lvl3pPr>
            <a:lvl4pPr lvl="3">
              <a:spcBef>
                <a:spcPts val="0"/>
              </a:spcBef>
              <a:buSzPct val="100000"/>
              <a:defRPr sz="6400"/>
            </a:lvl4pPr>
            <a:lvl5pPr lvl="4">
              <a:spcBef>
                <a:spcPts val="0"/>
              </a:spcBef>
              <a:buSzPct val="100000"/>
              <a:defRPr sz="6400"/>
            </a:lvl5pPr>
            <a:lvl6pPr lvl="5">
              <a:spcBef>
                <a:spcPts val="0"/>
              </a:spcBef>
              <a:buSzPct val="100000"/>
              <a:defRPr sz="6400"/>
            </a:lvl6pPr>
            <a:lvl7pPr lvl="6">
              <a:spcBef>
                <a:spcPts val="0"/>
              </a:spcBef>
              <a:buSzPct val="100000"/>
              <a:defRPr sz="6400"/>
            </a:lvl7pPr>
            <a:lvl8pPr lvl="7">
              <a:spcBef>
                <a:spcPts val="0"/>
              </a:spcBef>
              <a:buSzPct val="100000"/>
              <a:defRPr sz="6400"/>
            </a:lvl8pPr>
            <a:lvl9pPr lvl="8">
              <a:spcBef>
                <a:spcPts val="0"/>
              </a:spcBef>
              <a:buSzPct val="100000"/>
              <a:defRPr sz="6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928214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600"/>
            </a:lvl1pPr>
            <a:lvl2pPr lvl="1" algn="ctr">
              <a:spcBef>
                <a:spcPts val="0"/>
              </a:spcBef>
              <a:buSzPct val="100000"/>
              <a:defRPr sz="5600"/>
            </a:lvl2pPr>
            <a:lvl3pPr lvl="2" algn="ctr">
              <a:spcBef>
                <a:spcPts val="0"/>
              </a:spcBef>
              <a:buSzPct val="100000"/>
              <a:defRPr sz="5600"/>
            </a:lvl3pPr>
            <a:lvl4pPr lvl="3" algn="ctr">
              <a:spcBef>
                <a:spcPts val="0"/>
              </a:spcBef>
              <a:buSzPct val="100000"/>
              <a:defRPr sz="5600"/>
            </a:lvl4pPr>
            <a:lvl5pPr lvl="4" algn="ctr">
              <a:spcBef>
                <a:spcPts val="0"/>
              </a:spcBef>
              <a:buSzPct val="100000"/>
              <a:defRPr sz="5600"/>
            </a:lvl5pPr>
            <a:lvl6pPr lvl="5" algn="ctr">
              <a:spcBef>
                <a:spcPts val="0"/>
              </a:spcBef>
              <a:buSzPct val="100000"/>
              <a:defRPr sz="5600"/>
            </a:lvl6pPr>
            <a:lvl7pPr lvl="6" algn="ctr">
              <a:spcBef>
                <a:spcPts val="0"/>
              </a:spcBef>
              <a:buSzPct val="100000"/>
              <a:defRPr sz="5600"/>
            </a:lvl7pPr>
            <a:lvl8pPr lvl="7" algn="ctr">
              <a:spcBef>
                <a:spcPts val="0"/>
              </a:spcBef>
              <a:buSzPct val="100000"/>
              <a:defRPr sz="5600"/>
            </a:lvl8pPr>
            <a:lvl9pPr lvl="8" algn="ctr">
              <a:spcBef>
                <a:spcPts val="0"/>
              </a:spcBef>
              <a:buSzPct val="100000"/>
              <a:defRPr sz="56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303199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248929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6000"/>
            </a:lvl1pPr>
            <a:lvl2pPr lvl="1" algn="ctr">
              <a:spcBef>
                <a:spcPts val="0"/>
              </a:spcBef>
              <a:buSzPct val="100000"/>
              <a:defRPr sz="16000"/>
            </a:lvl2pPr>
            <a:lvl3pPr lvl="2" algn="ctr">
              <a:spcBef>
                <a:spcPts val="0"/>
              </a:spcBef>
              <a:buSzPct val="100000"/>
              <a:defRPr sz="16000"/>
            </a:lvl3pPr>
            <a:lvl4pPr lvl="3" algn="ctr">
              <a:spcBef>
                <a:spcPts val="0"/>
              </a:spcBef>
              <a:buSzPct val="100000"/>
              <a:defRPr sz="16000"/>
            </a:lvl4pPr>
            <a:lvl5pPr lvl="4" algn="ctr">
              <a:spcBef>
                <a:spcPts val="0"/>
              </a:spcBef>
              <a:buSzPct val="100000"/>
              <a:defRPr sz="16000"/>
            </a:lvl5pPr>
            <a:lvl6pPr lvl="5" algn="ctr">
              <a:spcBef>
                <a:spcPts val="0"/>
              </a:spcBef>
              <a:buSzPct val="100000"/>
              <a:defRPr sz="16000"/>
            </a:lvl6pPr>
            <a:lvl7pPr lvl="6" algn="ctr">
              <a:spcBef>
                <a:spcPts val="0"/>
              </a:spcBef>
              <a:buSzPct val="100000"/>
              <a:defRPr sz="16000"/>
            </a:lvl7pPr>
            <a:lvl8pPr lvl="7" algn="ctr">
              <a:spcBef>
                <a:spcPts val="0"/>
              </a:spcBef>
              <a:buSzPct val="100000"/>
              <a:defRPr sz="16000"/>
            </a:lvl8pPr>
            <a:lvl9pPr lvl="8" algn="ctr">
              <a:spcBef>
                <a:spcPts val="0"/>
              </a:spcBef>
              <a:buSzPct val="100000"/>
              <a:defRPr sz="16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597947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930902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6933"/>
            </a:lvl1pPr>
            <a:lvl2pPr lvl="1" algn="ctr">
              <a:spcBef>
                <a:spcPts val="0"/>
              </a:spcBef>
              <a:buSzPct val="100000"/>
              <a:defRPr sz="6933"/>
            </a:lvl2pPr>
            <a:lvl3pPr lvl="2" algn="ctr">
              <a:spcBef>
                <a:spcPts val="0"/>
              </a:spcBef>
              <a:buSzPct val="100000"/>
              <a:defRPr sz="6933"/>
            </a:lvl3pPr>
            <a:lvl4pPr lvl="3" algn="ctr">
              <a:spcBef>
                <a:spcPts val="0"/>
              </a:spcBef>
              <a:buSzPct val="100000"/>
              <a:defRPr sz="6933"/>
            </a:lvl4pPr>
            <a:lvl5pPr lvl="4" algn="ctr">
              <a:spcBef>
                <a:spcPts val="0"/>
              </a:spcBef>
              <a:buSzPct val="100000"/>
              <a:defRPr sz="6933"/>
            </a:lvl5pPr>
            <a:lvl6pPr lvl="5" algn="ctr">
              <a:spcBef>
                <a:spcPts val="0"/>
              </a:spcBef>
              <a:buSzPct val="100000"/>
              <a:defRPr sz="6933"/>
            </a:lvl6pPr>
            <a:lvl7pPr lvl="6" algn="ctr">
              <a:spcBef>
                <a:spcPts val="0"/>
              </a:spcBef>
              <a:buSzPct val="100000"/>
              <a:defRPr sz="6933"/>
            </a:lvl7pPr>
            <a:lvl8pPr lvl="7" algn="ctr">
              <a:spcBef>
                <a:spcPts val="0"/>
              </a:spcBef>
              <a:buSzPct val="100000"/>
              <a:defRPr sz="6933"/>
            </a:lvl8pPr>
            <a:lvl9pPr lvl="8" algn="ctr">
              <a:spcBef>
                <a:spcPts val="0"/>
              </a:spcBef>
              <a:buSzPct val="100000"/>
              <a:defRPr sz="6933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503261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3691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6933"/>
            </a:lvl1pPr>
            <a:lvl2pPr lvl="1" algn="ctr">
              <a:spcBef>
                <a:spcPts val="0"/>
              </a:spcBef>
              <a:buSzPct val="100000"/>
              <a:defRPr sz="6933"/>
            </a:lvl2pPr>
            <a:lvl3pPr lvl="2" algn="ctr">
              <a:spcBef>
                <a:spcPts val="0"/>
              </a:spcBef>
              <a:buSzPct val="100000"/>
              <a:defRPr sz="6933"/>
            </a:lvl3pPr>
            <a:lvl4pPr lvl="3" algn="ctr">
              <a:spcBef>
                <a:spcPts val="0"/>
              </a:spcBef>
              <a:buSzPct val="100000"/>
              <a:defRPr sz="6933"/>
            </a:lvl4pPr>
            <a:lvl5pPr lvl="4" algn="ctr">
              <a:spcBef>
                <a:spcPts val="0"/>
              </a:spcBef>
              <a:buSzPct val="100000"/>
              <a:defRPr sz="6933"/>
            </a:lvl5pPr>
            <a:lvl6pPr lvl="5" algn="ctr">
              <a:spcBef>
                <a:spcPts val="0"/>
              </a:spcBef>
              <a:buSzPct val="100000"/>
              <a:defRPr sz="6933"/>
            </a:lvl6pPr>
            <a:lvl7pPr lvl="6" algn="ctr">
              <a:spcBef>
                <a:spcPts val="0"/>
              </a:spcBef>
              <a:buSzPct val="100000"/>
              <a:defRPr sz="6933"/>
            </a:lvl7pPr>
            <a:lvl8pPr lvl="7" algn="ctr">
              <a:spcBef>
                <a:spcPts val="0"/>
              </a:spcBef>
              <a:buSzPct val="100000"/>
              <a:defRPr sz="6933"/>
            </a:lvl8pPr>
            <a:lvl9pPr lvl="8" algn="ctr">
              <a:spcBef>
                <a:spcPts val="0"/>
              </a:spcBef>
              <a:buSzPct val="100000"/>
              <a:defRPr sz="6933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5192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498466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536313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34168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3200"/>
            </a:lvl1pPr>
            <a:lvl2pPr lvl="1">
              <a:spcBef>
                <a:spcPts val="0"/>
              </a:spcBef>
              <a:buSzPct val="100000"/>
              <a:defRPr sz="3200"/>
            </a:lvl2pPr>
            <a:lvl3pPr lvl="2">
              <a:spcBef>
                <a:spcPts val="0"/>
              </a:spcBef>
              <a:buSzPct val="100000"/>
              <a:defRPr sz="3200"/>
            </a:lvl3pPr>
            <a:lvl4pPr lvl="3">
              <a:spcBef>
                <a:spcPts val="0"/>
              </a:spcBef>
              <a:buSzPct val="100000"/>
              <a:defRPr sz="3200"/>
            </a:lvl4pPr>
            <a:lvl5pPr lvl="4">
              <a:spcBef>
                <a:spcPts val="0"/>
              </a:spcBef>
              <a:buSzPct val="100000"/>
              <a:defRPr sz="3200"/>
            </a:lvl5pPr>
            <a:lvl6pPr lvl="5">
              <a:spcBef>
                <a:spcPts val="0"/>
              </a:spcBef>
              <a:buSzPct val="100000"/>
              <a:defRPr sz="3200"/>
            </a:lvl6pPr>
            <a:lvl7pPr lvl="6">
              <a:spcBef>
                <a:spcPts val="0"/>
              </a:spcBef>
              <a:buSzPct val="100000"/>
              <a:defRPr sz="3200"/>
            </a:lvl7pPr>
            <a:lvl8pPr lvl="7">
              <a:spcBef>
                <a:spcPts val="0"/>
              </a:spcBef>
              <a:buSzPct val="100000"/>
              <a:defRPr sz="3200"/>
            </a:lvl8pPr>
            <a:lvl9pPr lvl="8">
              <a:spcBef>
                <a:spcPts val="0"/>
              </a:spcBef>
              <a:buSzPct val="100000"/>
              <a:defRPr sz="3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6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817839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6400"/>
            </a:lvl1pPr>
            <a:lvl2pPr lvl="1">
              <a:spcBef>
                <a:spcPts val="0"/>
              </a:spcBef>
              <a:buSzPct val="100000"/>
              <a:defRPr sz="6400"/>
            </a:lvl2pPr>
            <a:lvl3pPr lvl="2">
              <a:spcBef>
                <a:spcPts val="0"/>
              </a:spcBef>
              <a:buSzPct val="100000"/>
              <a:defRPr sz="6400"/>
            </a:lvl3pPr>
            <a:lvl4pPr lvl="3">
              <a:spcBef>
                <a:spcPts val="0"/>
              </a:spcBef>
              <a:buSzPct val="100000"/>
              <a:defRPr sz="6400"/>
            </a:lvl4pPr>
            <a:lvl5pPr lvl="4">
              <a:spcBef>
                <a:spcPts val="0"/>
              </a:spcBef>
              <a:buSzPct val="100000"/>
              <a:defRPr sz="6400"/>
            </a:lvl5pPr>
            <a:lvl6pPr lvl="5">
              <a:spcBef>
                <a:spcPts val="0"/>
              </a:spcBef>
              <a:buSzPct val="100000"/>
              <a:defRPr sz="6400"/>
            </a:lvl6pPr>
            <a:lvl7pPr lvl="6">
              <a:spcBef>
                <a:spcPts val="0"/>
              </a:spcBef>
              <a:buSzPct val="100000"/>
              <a:defRPr sz="6400"/>
            </a:lvl7pPr>
            <a:lvl8pPr lvl="7">
              <a:spcBef>
                <a:spcPts val="0"/>
              </a:spcBef>
              <a:buSzPct val="100000"/>
              <a:defRPr sz="6400"/>
            </a:lvl8pPr>
            <a:lvl9pPr lvl="8">
              <a:spcBef>
                <a:spcPts val="0"/>
              </a:spcBef>
              <a:buSzPct val="100000"/>
              <a:defRPr sz="6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363259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600"/>
            </a:lvl1pPr>
            <a:lvl2pPr lvl="1" algn="ctr">
              <a:spcBef>
                <a:spcPts val="0"/>
              </a:spcBef>
              <a:buSzPct val="100000"/>
              <a:defRPr sz="5600"/>
            </a:lvl2pPr>
            <a:lvl3pPr lvl="2" algn="ctr">
              <a:spcBef>
                <a:spcPts val="0"/>
              </a:spcBef>
              <a:buSzPct val="100000"/>
              <a:defRPr sz="5600"/>
            </a:lvl3pPr>
            <a:lvl4pPr lvl="3" algn="ctr">
              <a:spcBef>
                <a:spcPts val="0"/>
              </a:spcBef>
              <a:buSzPct val="100000"/>
              <a:defRPr sz="5600"/>
            </a:lvl4pPr>
            <a:lvl5pPr lvl="4" algn="ctr">
              <a:spcBef>
                <a:spcPts val="0"/>
              </a:spcBef>
              <a:buSzPct val="100000"/>
              <a:defRPr sz="5600"/>
            </a:lvl5pPr>
            <a:lvl6pPr lvl="5" algn="ctr">
              <a:spcBef>
                <a:spcPts val="0"/>
              </a:spcBef>
              <a:buSzPct val="100000"/>
              <a:defRPr sz="5600"/>
            </a:lvl6pPr>
            <a:lvl7pPr lvl="6" algn="ctr">
              <a:spcBef>
                <a:spcPts val="0"/>
              </a:spcBef>
              <a:buSzPct val="100000"/>
              <a:defRPr sz="5600"/>
            </a:lvl7pPr>
            <a:lvl8pPr lvl="7" algn="ctr">
              <a:spcBef>
                <a:spcPts val="0"/>
              </a:spcBef>
              <a:buSzPct val="100000"/>
              <a:defRPr sz="5600"/>
            </a:lvl8pPr>
            <a:lvl9pPr lvl="8" algn="ctr">
              <a:spcBef>
                <a:spcPts val="0"/>
              </a:spcBef>
              <a:buSzPct val="100000"/>
              <a:defRPr sz="56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984717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192239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6000"/>
            </a:lvl1pPr>
            <a:lvl2pPr lvl="1" algn="ctr">
              <a:spcBef>
                <a:spcPts val="0"/>
              </a:spcBef>
              <a:buSzPct val="100000"/>
              <a:defRPr sz="16000"/>
            </a:lvl2pPr>
            <a:lvl3pPr lvl="2" algn="ctr">
              <a:spcBef>
                <a:spcPts val="0"/>
              </a:spcBef>
              <a:buSzPct val="100000"/>
              <a:defRPr sz="16000"/>
            </a:lvl3pPr>
            <a:lvl4pPr lvl="3" algn="ctr">
              <a:spcBef>
                <a:spcPts val="0"/>
              </a:spcBef>
              <a:buSzPct val="100000"/>
              <a:defRPr sz="16000"/>
            </a:lvl4pPr>
            <a:lvl5pPr lvl="4" algn="ctr">
              <a:spcBef>
                <a:spcPts val="0"/>
              </a:spcBef>
              <a:buSzPct val="100000"/>
              <a:defRPr sz="16000"/>
            </a:lvl5pPr>
            <a:lvl6pPr lvl="5" algn="ctr">
              <a:spcBef>
                <a:spcPts val="0"/>
              </a:spcBef>
              <a:buSzPct val="100000"/>
              <a:defRPr sz="16000"/>
            </a:lvl6pPr>
            <a:lvl7pPr lvl="6" algn="ctr">
              <a:spcBef>
                <a:spcPts val="0"/>
              </a:spcBef>
              <a:buSzPct val="100000"/>
              <a:defRPr sz="16000"/>
            </a:lvl7pPr>
            <a:lvl8pPr lvl="7" algn="ctr">
              <a:spcBef>
                <a:spcPts val="0"/>
              </a:spcBef>
              <a:buSzPct val="100000"/>
              <a:defRPr sz="16000"/>
            </a:lvl8pPr>
            <a:lvl9pPr lvl="8" algn="ctr">
              <a:spcBef>
                <a:spcPts val="0"/>
              </a:spcBef>
              <a:buSzPct val="100000"/>
              <a:defRPr sz="16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133338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804645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章節標題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599" cy="2852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831851" y="4589464"/>
            <a:ext cx="10515599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8382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6106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0863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18432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8382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6106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411654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8382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6106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507884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838202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838202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594" marR="0" lvl="0" indent="30479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783" marR="0" lvl="1" indent="22859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971" marR="0" lvl="2" indent="15239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160" marR="0" lvl="3" indent="11429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349" marR="0" lvl="4" indent="11429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537" marR="0" lvl="5" indent="11429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11429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4" marR="0" lvl="7" indent="11429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11429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8382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6106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643376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兩項物件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838202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594" marR="0" lvl="0" indent="30479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783" marR="0" lvl="1" indent="22859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971" marR="0" lvl="2" indent="15239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160" marR="0" lvl="3" indent="11429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349" marR="0" lvl="4" indent="11429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537" marR="0" lvl="5" indent="11429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11429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4" marR="0" lvl="7" indent="11429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11429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594" marR="0" lvl="0" indent="30479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783" marR="0" lvl="1" indent="22859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971" marR="0" lvl="2" indent="15239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160" marR="0" lvl="3" indent="11429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349" marR="0" lvl="4" indent="11429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537" marR="0" lvl="5" indent="11429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11429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4" marR="0" lvl="7" indent="11429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11429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8382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6106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570607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對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839789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594" marR="0" lvl="0" indent="30479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783" marR="0" lvl="1" indent="22859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971" marR="0" lvl="2" indent="15239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160" marR="0" lvl="3" indent="11429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349" marR="0" lvl="4" indent="11429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537" marR="0" lvl="5" indent="11429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11429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4" marR="0" lvl="7" indent="11429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11429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594" marR="0" lvl="0" indent="30479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783" marR="0" lvl="1" indent="22859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971" marR="0" lvl="2" indent="15239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160" marR="0" lvl="3" indent="11429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349" marR="0" lvl="4" indent="11429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537" marR="0" lvl="5" indent="11429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11429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4" marR="0" lvl="7" indent="11429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11429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8382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6106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712782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838202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8382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6106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233492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標題的內容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199" cy="48736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594" marR="0" lvl="0" indent="38099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783" marR="0" lvl="1" indent="3047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971" marR="0" lvl="2" indent="22859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160" marR="0" lvl="3" indent="15239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349" marR="0" lvl="4" indent="15239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537" marR="0" lvl="5" indent="15239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15239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4" marR="0" lvl="7" indent="15239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15239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8382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6106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940073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含標題的圖片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199" cy="48736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8382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6106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688140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標題及直排文字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838202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3920330" y="-1256502"/>
            <a:ext cx="4351338" cy="10515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594" marR="0" lvl="0" indent="30479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783" marR="0" lvl="1" indent="22859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971" marR="0" lvl="2" indent="15239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160" marR="0" lvl="3" indent="11429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349" marR="0" lvl="4" indent="11429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537" marR="0" lvl="5" indent="11429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11429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4" marR="0" lvl="7" indent="11429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11429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8382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86106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626796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直排標題及文字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 rot="5400000">
            <a:off x="7133429" y="1956595"/>
            <a:ext cx="5811838" cy="2628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1799429" y="-596105"/>
            <a:ext cx="5811838" cy="7734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594" marR="0" lvl="0" indent="30479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783" marR="0" lvl="1" indent="22859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971" marR="0" lvl="2" indent="15239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160" marR="0" lvl="3" indent="11429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349" marR="0" lvl="4" indent="11429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537" marR="0" lvl="5" indent="11429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11429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4" marR="0" lvl="7" indent="11429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11429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8382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6106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7473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72825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6933"/>
            </a:lvl1pPr>
            <a:lvl2pPr lvl="1" algn="ctr">
              <a:spcBef>
                <a:spcPts val="0"/>
              </a:spcBef>
              <a:buSzPct val="100000"/>
              <a:defRPr sz="6933"/>
            </a:lvl2pPr>
            <a:lvl3pPr lvl="2" algn="ctr">
              <a:spcBef>
                <a:spcPts val="0"/>
              </a:spcBef>
              <a:buSzPct val="100000"/>
              <a:defRPr sz="6933"/>
            </a:lvl3pPr>
            <a:lvl4pPr lvl="3" algn="ctr">
              <a:spcBef>
                <a:spcPts val="0"/>
              </a:spcBef>
              <a:buSzPct val="100000"/>
              <a:defRPr sz="6933"/>
            </a:lvl4pPr>
            <a:lvl5pPr lvl="4" algn="ctr">
              <a:spcBef>
                <a:spcPts val="0"/>
              </a:spcBef>
              <a:buSzPct val="100000"/>
              <a:defRPr sz="6933"/>
            </a:lvl5pPr>
            <a:lvl6pPr lvl="5" algn="ctr">
              <a:spcBef>
                <a:spcPts val="0"/>
              </a:spcBef>
              <a:buSzPct val="100000"/>
              <a:defRPr sz="6933"/>
            </a:lvl6pPr>
            <a:lvl7pPr lvl="6" algn="ctr">
              <a:spcBef>
                <a:spcPts val="0"/>
              </a:spcBef>
              <a:buSzPct val="100000"/>
              <a:defRPr sz="6933"/>
            </a:lvl7pPr>
            <a:lvl8pPr lvl="7" algn="ctr">
              <a:spcBef>
                <a:spcPts val="0"/>
              </a:spcBef>
              <a:buSzPct val="100000"/>
              <a:defRPr sz="6933"/>
            </a:lvl8pPr>
            <a:lvl9pPr lvl="8" algn="ctr">
              <a:spcBef>
                <a:spcPts val="0"/>
              </a:spcBef>
              <a:buSzPct val="100000"/>
              <a:defRPr sz="6933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690246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109011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823553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925233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751604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3200"/>
            </a:lvl1pPr>
            <a:lvl2pPr lvl="1">
              <a:spcBef>
                <a:spcPts val="0"/>
              </a:spcBef>
              <a:buSzPct val="100000"/>
              <a:defRPr sz="3200"/>
            </a:lvl2pPr>
            <a:lvl3pPr lvl="2">
              <a:spcBef>
                <a:spcPts val="0"/>
              </a:spcBef>
              <a:buSzPct val="100000"/>
              <a:defRPr sz="3200"/>
            </a:lvl3pPr>
            <a:lvl4pPr lvl="3">
              <a:spcBef>
                <a:spcPts val="0"/>
              </a:spcBef>
              <a:buSzPct val="100000"/>
              <a:defRPr sz="3200"/>
            </a:lvl4pPr>
            <a:lvl5pPr lvl="4">
              <a:spcBef>
                <a:spcPts val="0"/>
              </a:spcBef>
              <a:buSzPct val="100000"/>
              <a:defRPr sz="3200"/>
            </a:lvl5pPr>
            <a:lvl6pPr lvl="5">
              <a:spcBef>
                <a:spcPts val="0"/>
              </a:spcBef>
              <a:buSzPct val="100000"/>
              <a:defRPr sz="3200"/>
            </a:lvl6pPr>
            <a:lvl7pPr lvl="6">
              <a:spcBef>
                <a:spcPts val="0"/>
              </a:spcBef>
              <a:buSzPct val="100000"/>
              <a:defRPr sz="3200"/>
            </a:lvl7pPr>
            <a:lvl8pPr lvl="7">
              <a:spcBef>
                <a:spcPts val="0"/>
              </a:spcBef>
              <a:buSzPct val="100000"/>
              <a:defRPr sz="3200"/>
            </a:lvl8pPr>
            <a:lvl9pPr lvl="8">
              <a:spcBef>
                <a:spcPts val="0"/>
              </a:spcBef>
              <a:buSzPct val="100000"/>
              <a:defRPr sz="3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6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887759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6400"/>
            </a:lvl1pPr>
            <a:lvl2pPr lvl="1">
              <a:spcBef>
                <a:spcPts val="0"/>
              </a:spcBef>
              <a:buSzPct val="100000"/>
              <a:defRPr sz="6400"/>
            </a:lvl2pPr>
            <a:lvl3pPr lvl="2">
              <a:spcBef>
                <a:spcPts val="0"/>
              </a:spcBef>
              <a:buSzPct val="100000"/>
              <a:defRPr sz="6400"/>
            </a:lvl3pPr>
            <a:lvl4pPr lvl="3">
              <a:spcBef>
                <a:spcPts val="0"/>
              </a:spcBef>
              <a:buSzPct val="100000"/>
              <a:defRPr sz="6400"/>
            </a:lvl4pPr>
            <a:lvl5pPr lvl="4">
              <a:spcBef>
                <a:spcPts val="0"/>
              </a:spcBef>
              <a:buSzPct val="100000"/>
              <a:defRPr sz="6400"/>
            </a:lvl5pPr>
            <a:lvl6pPr lvl="5">
              <a:spcBef>
                <a:spcPts val="0"/>
              </a:spcBef>
              <a:buSzPct val="100000"/>
              <a:defRPr sz="6400"/>
            </a:lvl6pPr>
            <a:lvl7pPr lvl="6">
              <a:spcBef>
                <a:spcPts val="0"/>
              </a:spcBef>
              <a:buSzPct val="100000"/>
              <a:defRPr sz="6400"/>
            </a:lvl7pPr>
            <a:lvl8pPr lvl="7">
              <a:spcBef>
                <a:spcPts val="0"/>
              </a:spcBef>
              <a:buSzPct val="100000"/>
              <a:defRPr sz="6400"/>
            </a:lvl8pPr>
            <a:lvl9pPr lvl="8">
              <a:spcBef>
                <a:spcPts val="0"/>
              </a:spcBef>
              <a:buSzPct val="100000"/>
              <a:defRPr sz="6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4611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600"/>
            </a:lvl1pPr>
            <a:lvl2pPr lvl="1" algn="ctr">
              <a:spcBef>
                <a:spcPts val="0"/>
              </a:spcBef>
              <a:buSzPct val="100000"/>
              <a:defRPr sz="5600"/>
            </a:lvl2pPr>
            <a:lvl3pPr lvl="2" algn="ctr">
              <a:spcBef>
                <a:spcPts val="0"/>
              </a:spcBef>
              <a:buSzPct val="100000"/>
              <a:defRPr sz="5600"/>
            </a:lvl3pPr>
            <a:lvl4pPr lvl="3" algn="ctr">
              <a:spcBef>
                <a:spcPts val="0"/>
              </a:spcBef>
              <a:buSzPct val="100000"/>
              <a:defRPr sz="5600"/>
            </a:lvl4pPr>
            <a:lvl5pPr lvl="4" algn="ctr">
              <a:spcBef>
                <a:spcPts val="0"/>
              </a:spcBef>
              <a:buSzPct val="100000"/>
              <a:defRPr sz="5600"/>
            </a:lvl5pPr>
            <a:lvl6pPr lvl="5" algn="ctr">
              <a:spcBef>
                <a:spcPts val="0"/>
              </a:spcBef>
              <a:buSzPct val="100000"/>
              <a:defRPr sz="5600"/>
            </a:lvl6pPr>
            <a:lvl7pPr lvl="6" algn="ctr">
              <a:spcBef>
                <a:spcPts val="0"/>
              </a:spcBef>
              <a:buSzPct val="100000"/>
              <a:defRPr sz="5600"/>
            </a:lvl7pPr>
            <a:lvl8pPr lvl="7" algn="ctr">
              <a:spcBef>
                <a:spcPts val="0"/>
              </a:spcBef>
              <a:buSzPct val="100000"/>
              <a:defRPr sz="5600"/>
            </a:lvl8pPr>
            <a:lvl9pPr lvl="8" algn="ctr">
              <a:spcBef>
                <a:spcPts val="0"/>
              </a:spcBef>
              <a:buSzPct val="100000"/>
              <a:defRPr sz="56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791547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966634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6000"/>
            </a:lvl1pPr>
            <a:lvl2pPr lvl="1" algn="ctr">
              <a:spcBef>
                <a:spcPts val="0"/>
              </a:spcBef>
              <a:buSzPct val="100000"/>
              <a:defRPr sz="16000"/>
            </a:lvl2pPr>
            <a:lvl3pPr lvl="2" algn="ctr">
              <a:spcBef>
                <a:spcPts val="0"/>
              </a:spcBef>
              <a:buSzPct val="100000"/>
              <a:defRPr sz="16000"/>
            </a:lvl3pPr>
            <a:lvl4pPr lvl="3" algn="ctr">
              <a:spcBef>
                <a:spcPts val="0"/>
              </a:spcBef>
              <a:buSzPct val="100000"/>
              <a:defRPr sz="16000"/>
            </a:lvl4pPr>
            <a:lvl5pPr lvl="4" algn="ctr">
              <a:spcBef>
                <a:spcPts val="0"/>
              </a:spcBef>
              <a:buSzPct val="100000"/>
              <a:defRPr sz="16000"/>
            </a:lvl5pPr>
            <a:lvl6pPr lvl="5" algn="ctr">
              <a:spcBef>
                <a:spcPts val="0"/>
              </a:spcBef>
              <a:buSzPct val="100000"/>
              <a:defRPr sz="16000"/>
            </a:lvl6pPr>
            <a:lvl7pPr lvl="6" algn="ctr">
              <a:spcBef>
                <a:spcPts val="0"/>
              </a:spcBef>
              <a:buSzPct val="100000"/>
              <a:defRPr sz="16000"/>
            </a:lvl7pPr>
            <a:lvl8pPr lvl="7" algn="ctr">
              <a:spcBef>
                <a:spcPts val="0"/>
              </a:spcBef>
              <a:buSzPct val="100000"/>
              <a:defRPr sz="16000"/>
            </a:lvl8pPr>
            <a:lvl9pPr lvl="8" algn="ctr">
              <a:spcBef>
                <a:spcPts val="0"/>
              </a:spcBef>
              <a:buSzPct val="100000"/>
              <a:defRPr sz="16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7095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33255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605028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accent4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11364720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617031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/>
        </p:nvSpPr>
        <p:spPr>
          <a:xfrm flipH="1">
            <a:off x="10995200" y="5661233"/>
            <a:ext cx="1196800" cy="11968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" name="Shape 58"/>
          <p:cNvSpPr/>
          <p:nvPr/>
        </p:nvSpPr>
        <p:spPr>
          <a:xfrm flipH="1">
            <a:off x="10995200" y="5661167"/>
            <a:ext cx="1196800" cy="1196800"/>
          </a:xfrm>
          <a:prstGeom prst="round1Rect">
            <a:avLst>
              <a:gd name="adj" fmla="val 16667"/>
            </a:avLst>
          </a:prstGeom>
          <a:solidFill>
            <a:schemeClr val="lt1">
              <a:alpha val="6784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9" name="Shape 59"/>
          <p:cNvSpPr txBox="1">
            <a:spLocks noGrp="1"/>
          </p:cNvSpPr>
          <p:nvPr>
            <p:ph type="ctrTitle"/>
          </p:nvPr>
        </p:nvSpPr>
        <p:spPr>
          <a:xfrm>
            <a:off x="520700" y="2425700"/>
            <a:ext cx="10962800" cy="124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6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6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6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6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6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6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6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6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6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ubTitle" idx="1"/>
          </p:nvPr>
        </p:nvSpPr>
        <p:spPr>
          <a:xfrm>
            <a:off x="520700" y="3718840"/>
            <a:ext cx="10962800" cy="57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2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2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2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2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2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2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2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2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2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11364720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368456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614600" y="2753800"/>
            <a:ext cx="10962800" cy="135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56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5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5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5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5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5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5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5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5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11364720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>
                <a:solidFill>
                  <a:srgbClr val="FFFFFF"/>
                </a:solidFill>
              </a:rPr>
              <a:pPr>
                <a:buClr>
                  <a:srgbClr val="FFFFFF"/>
                </a:buClr>
                <a:buSzPct val="25000"/>
                <a:buFont typeface="Arial"/>
                <a:buNone/>
              </a:pPr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61391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/>
        </p:nvSpPr>
        <p:spPr>
          <a:xfrm rot="10800000" flipH="1">
            <a:off x="0" y="2248000"/>
            <a:ext cx="12192000" cy="461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" name="Shape 67"/>
          <p:cNvSpPr/>
          <p:nvPr/>
        </p:nvSpPr>
        <p:spPr>
          <a:xfrm>
            <a:off x="0" y="2248000"/>
            <a:ext cx="12192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4267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29200" y="2558767"/>
            <a:ext cx="10962800" cy="36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2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0957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21914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709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438278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047848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657418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266987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876557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11364720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990995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/>
        </p:nvSpPr>
        <p:spPr>
          <a:xfrm rot="10800000" flipH="1">
            <a:off x="0" y="2248000"/>
            <a:ext cx="12192000" cy="461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" name="Shape 73"/>
          <p:cNvSpPr/>
          <p:nvPr/>
        </p:nvSpPr>
        <p:spPr>
          <a:xfrm>
            <a:off x="0" y="2248000"/>
            <a:ext cx="12192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4267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29200" y="2558767"/>
            <a:ext cx="5333200" cy="36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0957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21914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709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438278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047848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657418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266987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876557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2"/>
          </p:nvPr>
        </p:nvSpPr>
        <p:spPr>
          <a:xfrm>
            <a:off x="6259000" y="2558767"/>
            <a:ext cx="5333200" cy="36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0957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21914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709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438278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047848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657418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266987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876557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11364720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267184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 rot="10800000" flipH="1">
            <a:off x="0" y="875200"/>
            <a:ext cx="12192000" cy="598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0" name="Shape 80"/>
          <p:cNvSpPr/>
          <p:nvPr/>
        </p:nvSpPr>
        <p:spPr>
          <a:xfrm>
            <a:off x="0" y="875133"/>
            <a:ext cx="12192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131000" y="21800"/>
            <a:ext cx="11768800" cy="80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2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11364720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441868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/>
        </p:nvSpPr>
        <p:spPr>
          <a:xfrm rot="10800000" flipH="1">
            <a:off x="4368800" y="33"/>
            <a:ext cx="78232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" name="Shape 85"/>
          <p:cNvSpPr/>
          <p:nvPr/>
        </p:nvSpPr>
        <p:spPr>
          <a:xfrm rot="-5400000">
            <a:off x="1012200" y="3356600"/>
            <a:ext cx="6858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01436" y="477067"/>
            <a:ext cx="3744000" cy="127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301433" y="1954400"/>
            <a:ext cx="3744000" cy="421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6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0957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6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21914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6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709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6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438278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6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047848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6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657418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6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266987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6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876557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6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11364720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452686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653667" y="651000"/>
            <a:ext cx="8302800" cy="545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8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8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8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8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8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8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8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8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8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11364720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>
                <a:solidFill>
                  <a:srgbClr val="FFFFFF"/>
                </a:solidFill>
              </a:rPr>
              <a:pPr>
                <a:buClr>
                  <a:srgbClr val="FFFFFF"/>
                </a:buClr>
                <a:buSzPct val="25000"/>
                <a:buFont typeface="Arial"/>
                <a:buNone/>
              </a:pPr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26197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/>
        </p:nvSpPr>
        <p:spPr>
          <a:xfrm flipH="1">
            <a:off x="0" y="0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" name="Shape 94"/>
          <p:cNvSpPr/>
          <p:nvPr/>
        </p:nvSpPr>
        <p:spPr>
          <a:xfrm rot="5400000">
            <a:off x="2595233" y="3357000"/>
            <a:ext cx="68572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oboto"/>
              <a:buNone/>
              <a:defRPr sz="56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5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5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5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5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5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5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5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5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subTitle" idx="1"/>
          </p:nvPr>
        </p:nvSpPr>
        <p:spPr>
          <a:xfrm>
            <a:off x="354000" y="3705957"/>
            <a:ext cx="5393600" cy="164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Roboto"/>
              <a:buNone/>
              <a:defRPr sz="2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0957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Roboto"/>
              <a:buNone/>
              <a:defRPr sz="2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21914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Roboto"/>
              <a:buNone/>
              <a:defRPr sz="2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709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Roboto"/>
              <a:buNone/>
              <a:defRPr sz="2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438278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Roboto"/>
              <a:buNone/>
              <a:defRPr sz="2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047848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Roboto"/>
              <a:buNone/>
              <a:defRPr sz="2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657418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Roboto"/>
              <a:buNone/>
              <a:defRPr sz="2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266987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Roboto"/>
              <a:buNone/>
              <a:defRPr sz="2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876557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Roboto"/>
              <a:buNone/>
              <a:defRPr sz="2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2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0957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867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21914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867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709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867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438278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867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047848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867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657418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867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266987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867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876557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867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11364720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>
                <a:solidFill>
                  <a:srgbClr val="FFFFFF"/>
                </a:solidFill>
              </a:rPr>
              <a:pPr>
                <a:buClr>
                  <a:srgbClr val="FFFFFF"/>
                </a:buClr>
                <a:buSzPct val="25000"/>
                <a:buFont typeface="Arial"/>
                <a:buNone/>
              </a:pPr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286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1411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/>
        </p:nvSpPr>
        <p:spPr>
          <a:xfrm rot="10800000" flipH="1">
            <a:off x="0" y="0"/>
            <a:ext cx="12192000" cy="6261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" name="Shape 101"/>
          <p:cNvSpPr/>
          <p:nvPr/>
        </p:nvSpPr>
        <p:spPr>
          <a:xfrm rot="10800000" flipH="1">
            <a:off x="0" y="6163633"/>
            <a:ext cx="12192000" cy="98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76200" y="6262433"/>
            <a:ext cx="11176000" cy="59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16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0957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21914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709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438278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047848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657418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266987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876557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xfrm>
            <a:off x="11364720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>
                <a:solidFill>
                  <a:srgbClr val="FFFFFF"/>
                </a:solidFill>
              </a:rPr>
              <a:pPr>
                <a:buClr>
                  <a:srgbClr val="FFFFFF"/>
                </a:buClr>
                <a:buSzPct val="25000"/>
                <a:buFont typeface="Arial"/>
                <a:buNone/>
              </a:pPr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53982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bg>
      <p:bgPr>
        <a:solidFill>
          <a:schemeClr val="accent4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634000" y="1678033"/>
            <a:ext cx="10962800" cy="261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oboto"/>
              <a:buNone/>
              <a:defRPr sz="16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16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16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16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16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16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16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16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16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34000" y="4406167"/>
            <a:ext cx="10962800" cy="173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2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09570" marR="0" lvl="1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219140" marR="0" lvl="2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709" marR="0" lvl="3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438278" marR="0" lvl="4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047848" marR="0" lvl="5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657418" marR="0" lvl="6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266987" marR="0" lvl="7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876557" marR="0" lvl="8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11364720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262741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accent4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11364720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799970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/>
        </p:nvSpPr>
        <p:spPr>
          <a:xfrm flipH="1">
            <a:off x="10995200" y="5661233"/>
            <a:ext cx="1196800" cy="11968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" name="Shape 58"/>
          <p:cNvSpPr/>
          <p:nvPr/>
        </p:nvSpPr>
        <p:spPr>
          <a:xfrm flipH="1">
            <a:off x="10995200" y="5661167"/>
            <a:ext cx="1196800" cy="1196800"/>
          </a:xfrm>
          <a:prstGeom prst="round1Rect">
            <a:avLst>
              <a:gd name="adj" fmla="val 16667"/>
            </a:avLst>
          </a:prstGeom>
          <a:solidFill>
            <a:schemeClr val="lt1">
              <a:alpha val="6784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9" name="Shape 59"/>
          <p:cNvSpPr txBox="1">
            <a:spLocks noGrp="1"/>
          </p:cNvSpPr>
          <p:nvPr>
            <p:ph type="ctrTitle"/>
          </p:nvPr>
        </p:nvSpPr>
        <p:spPr>
          <a:xfrm>
            <a:off x="520700" y="2425700"/>
            <a:ext cx="10962800" cy="124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6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6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6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6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6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6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6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6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6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ubTitle" idx="1"/>
          </p:nvPr>
        </p:nvSpPr>
        <p:spPr>
          <a:xfrm>
            <a:off x="520700" y="3718840"/>
            <a:ext cx="10962800" cy="57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2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2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2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2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2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2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2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2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2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11364720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268028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614600" y="2753800"/>
            <a:ext cx="10962800" cy="135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56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5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5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5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5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5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5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5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5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11364720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>
                <a:solidFill>
                  <a:srgbClr val="FFFFFF"/>
                </a:solidFill>
              </a:rPr>
              <a:pPr>
                <a:buClr>
                  <a:srgbClr val="FFFFFF"/>
                </a:buClr>
                <a:buSzPct val="25000"/>
                <a:buFont typeface="Arial"/>
                <a:buNone/>
              </a:pPr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26465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/>
        </p:nvSpPr>
        <p:spPr>
          <a:xfrm rot="10800000" flipH="1">
            <a:off x="0" y="2248000"/>
            <a:ext cx="12192000" cy="461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" name="Shape 67"/>
          <p:cNvSpPr/>
          <p:nvPr/>
        </p:nvSpPr>
        <p:spPr>
          <a:xfrm>
            <a:off x="0" y="2248000"/>
            <a:ext cx="12192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4267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29200" y="2558767"/>
            <a:ext cx="10962800" cy="36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2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0957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21914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709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438278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047848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657418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266987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876557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11364720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989318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/>
        </p:nvSpPr>
        <p:spPr>
          <a:xfrm rot="10800000" flipH="1">
            <a:off x="0" y="2248000"/>
            <a:ext cx="12192000" cy="461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" name="Shape 73"/>
          <p:cNvSpPr/>
          <p:nvPr/>
        </p:nvSpPr>
        <p:spPr>
          <a:xfrm>
            <a:off x="0" y="2248000"/>
            <a:ext cx="12192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4267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29200" y="2558767"/>
            <a:ext cx="5333200" cy="36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0957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21914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709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438278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047848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657418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266987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876557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2"/>
          </p:nvPr>
        </p:nvSpPr>
        <p:spPr>
          <a:xfrm>
            <a:off x="6259000" y="2558767"/>
            <a:ext cx="5333200" cy="36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0957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21914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709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438278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047848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657418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266987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876557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11364720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822017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 rot="10800000" flipH="1">
            <a:off x="0" y="875200"/>
            <a:ext cx="12192000" cy="598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0" name="Shape 80"/>
          <p:cNvSpPr/>
          <p:nvPr/>
        </p:nvSpPr>
        <p:spPr>
          <a:xfrm>
            <a:off x="0" y="875133"/>
            <a:ext cx="12192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131000" y="21800"/>
            <a:ext cx="11768800" cy="80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2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11364720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217065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/>
        </p:nvSpPr>
        <p:spPr>
          <a:xfrm rot="10800000" flipH="1">
            <a:off x="4368800" y="33"/>
            <a:ext cx="78232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" name="Shape 85"/>
          <p:cNvSpPr/>
          <p:nvPr/>
        </p:nvSpPr>
        <p:spPr>
          <a:xfrm rot="-5400000">
            <a:off x="1012200" y="3356600"/>
            <a:ext cx="6858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01436" y="477067"/>
            <a:ext cx="3744000" cy="127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301433" y="1954400"/>
            <a:ext cx="3744000" cy="421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6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0957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6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21914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6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709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6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438278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6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047848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6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657418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6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266987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6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876557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6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11364720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159155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653667" y="651000"/>
            <a:ext cx="8302800" cy="545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8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8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8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8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8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8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8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8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8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11364720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>
                <a:solidFill>
                  <a:srgbClr val="FFFFFF"/>
                </a:solidFill>
              </a:rPr>
              <a:pPr>
                <a:buClr>
                  <a:srgbClr val="FFFFFF"/>
                </a:buClr>
                <a:buSzPct val="25000"/>
                <a:buFont typeface="Arial"/>
                <a:buNone/>
              </a:pPr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757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3200"/>
            </a:lvl1pPr>
            <a:lvl2pPr lvl="1">
              <a:spcBef>
                <a:spcPts val="0"/>
              </a:spcBef>
              <a:buSzPct val="100000"/>
              <a:defRPr sz="3200"/>
            </a:lvl2pPr>
            <a:lvl3pPr lvl="2">
              <a:spcBef>
                <a:spcPts val="0"/>
              </a:spcBef>
              <a:buSzPct val="100000"/>
              <a:defRPr sz="3200"/>
            </a:lvl3pPr>
            <a:lvl4pPr lvl="3">
              <a:spcBef>
                <a:spcPts val="0"/>
              </a:spcBef>
              <a:buSzPct val="100000"/>
              <a:defRPr sz="3200"/>
            </a:lvl4pPr>
            <a:lvl5pPr lvl="4">
              <a:spcBef>
                <a:spcPts val="0"/>
              </a:spcBef>
              <a:buSzPct val="100000"/>
              <a:defRPr sz="3200"/>
            </a:lvl5pPr>
            <a:lvl6pPr lvl="5">
              <a:spcBef>
                <a:spcPts val="0"/>
              </a:spcBef>
              <a:buSzPct val="100000"/>
              <a:defRPr sz="3200"/>
            </a:lvl6pPr>
            <a:lvl7pPr lvl="6">
              <a:spcBef>
                <a:spcPts val="0"/>
              </a:spcBef>
              <a:buSzPct val="100000"/>
              <a:defRPr sz="3200"/>
            </a:lvl7pPr>
            <a:lvl8pPr lvl="7">
              <a:spcBef>
                <a:spcPts val="0"/>
              </a:spcBef>
              <a:buSzPct val="100000"/>
              <a:defRPr sz="3200"/>
            </a:lvl8pPr>
            <a:lvl9pPr lvl="8">
              <a:spcBef>
                <a:spcPts val="0"/>
              </a:spcBef>
              <a:buSzPct val="100000"/>
              <a:defRPr sz="3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6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50882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/>
        </p:nvSpPr>
        <p:spPr>
          <a:xfrm flipH="1">
            <a:off x="0" y="0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" name="Shape 94"/>
          <p:cNvSpPr/>
          <p:nvPr/>
        </p:nvSpPr>
        <p:spPr>
          <a:xfrm rot="5400000">
            <a:off x="2595233" y="3357000"/>
            <a:ext cx="68572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oboto"/>
              <a:buNone/>
              <a:defRPr sz="56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5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5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5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5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5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5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5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5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subTitle" idx="1"/>
          </p:nvPr>
        </p:nvSpPr>
        <p:spPr>
          <a:xfrm>
            <a:off x="354000" y="3705957"/>
            <a:ext cx="5393600" cy="164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Roboto"/>
              <a:buNone/>
              <a:defRPr sz="2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0957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Roboto"/>
              <a:buNone/>
              <a:defRPr sz="2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21914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Roboto"/>
              <a:buNone/>
              <a:defRPr sz="2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709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Roboto"/>
              <a:buNone/>
              <a:defRPr sz="2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438278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Roboto"/>
              <a:buNone/>
              <a:defRPr sz="2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047848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Roboto"/>
              <a:buNone/>
              <a:defRPr sz="2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657418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Roboto"/>
              <a:buNone/>
              <a:defRPr sz="2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266987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Roboto"/>
              <a:buNone/>
              <a:defRPr sz="2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876557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Roboto"/>
              <a:buNone/>
              <a:defRPr sz="2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2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0957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867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21914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867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709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867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438278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867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047848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867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657418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867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266987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867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876557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867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11364720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>
                <a:solidFill>
                  <a:srgbClr val="FFFFFF"/>
                </a:solidFill>
              </a:rPr>
              <a:pPr>
                <a:buClr>
                  <a:srgbClr val="FFFFFF"/>
                </a:buClr>
                <a:buSzPct val="25000"/>
                <a:buFont typeface="Arial"/>
                <a:buNone/>
              </a:pPr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69069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/>
        </p:nvSpPr>
        <p:spPr>
          <a:xfrm rot="10800000" flipH="1">
            <a:off x="0" y="0"/>
            <a:ext cx="12192000" cy="6261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" name="Shape 101"/>
          <p:cNvSpPr/>
          <p:nvPr/>
        </p:nvSpPr>
        <p:spPr>
          <a:xfrm rot="10800000" flipH="1">
            <a:off x="0" y="6163633"/>
            <a:ext cx="12192000" cy="98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76200" y="6262433"/>
            <a:ext cx="11176000" cy="59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16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0957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21914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709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438278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047848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657418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266987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876557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xfrm>
            <a:off x="11364720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>
                <a:solidFill>
                  <a:srgbClr val="FFFFFF"/>
                </a:solidFill>
              </a:rPr>
              <a:pPr>
                <a:buClr>
                  <a:srgbClr val="FFFFFF"/>
                </a:buClr>
                <a:buSzPct val="25000"/>
                <a:buFont typeface="Arial"/>
                <a:buNone/>
              </a:pPr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17185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bg>
      <p:bgPr>
        <a:solidFill>
          <a:schemeClr val="accent4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634000" y="1678033"/>
            <a:ext cx="10962800" cy="261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oboto"/>
              <a:buNone/>
              <a:defRPr sz="16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16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16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16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16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16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16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16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16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34000" y="4406167"/>
            <a:ext cx="10962800" cy="173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2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09570" marR="0" lvl="1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219140" marR="0" lvl="2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709" marR="0" lvl="3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438278" marR="0" lvl="4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047848" marR="0" lvl="5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657418" marR="0" lvl="6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266987" marR="0" lvl="7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876557" marR="0" lvl="8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11364720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583089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accent4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11364720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058292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/>
        </p:nvSpPr>
        <p:spPr>
          <a:xfrm flipH="1">
            <a:off x="10995200" y="5661233"/>
            <a:ext cx="1196800" cy="11968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8" name="Shape 58"/>
          <p:cNvSpPr/>
          <p:nvPr/>
        </p:nvSpPr>
        <p:spPr>
          <a:xfrm flipH="1">
            <a:off x="10995200" y="5661167"/>
            <a:ext cx="1196800" cy="1196800"/>
          </a:xfrm>
          <a:prstGeom prst="round1Rect">
            <a:avLst>
              <a:gd name="adj" fmla="val 16667"/>
            </a:avLst>
          </a:prstGeom>
          <a:solidFill>
            <a:schemeClr val="lt1">
              <a:alpha val="6784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9" name="Shape 59"/>
          <p:cNvSpPr txBox="1">
            <a:spLocks noGrp="1"/>
          </p:cNvSpPr>
          <p:nvPr>
            <p:ph type="ctrTitle"/>
          </p:nvPr>
        </p:nvSpPr>
        <p:spPr>
          <a:xfrm>
            <a:off x="520700" y="2425700"/>
            <a:ext cx="10962800" cy="124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6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6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6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6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6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6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6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6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6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ubTitle" idx="1"/>
          </p:nvPr>
        </p:nvSpPr>
        <p:spPr>
          <a:xfrm>
            <a:off x="520700" y="3718840"/>
            <a:ext cx="10962800" cy="57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2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2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2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2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2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2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2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2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2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11364720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580987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614600" y="2753800"/>
            <a:ext cx="10962800" cy="135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56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5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5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5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5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5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5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5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5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11364720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>
                <a:solidFill>
                  <a:srgbClr val="FFFFFF"/>
                </a:solidFill>
              </a:rPr>
              <a:pPr>
                <a:buClr>
                  <a:srgbClr val="FFFFFF"/>
                </a:buClr>
                <a:buSzPct val="25000"/>
                <a:buFont typeface="Arial"/>
                <a:buNone/>
              </a:pPr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59787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/>
        </p:nvSpPr>
        <p:spPr>
          <a:xfrm rot="10800000" flipH="1">
            <a:off x="0" y="2248000"/>
            <a:ext cx="12192000" cy="461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7" name="Shape 67"/>
          <p:cNvSpPr/>
          <p:nvPr/>
        </p:nvSpPr>
        <p:spPr>
          <a:xfrm>
            <a:off x="0" y="2248000"/>
            <a:ext cx="12192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4267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29200" y="2558767"/>
            <a:ext cx="10962800" cy="36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2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0957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21914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709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438278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047848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657418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266987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876557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11364720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070564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/>
        </p:nvSpPr>
        <p:spPr>
          <a:xfrm rot="10800000" flipH="1">
            <a:off x="0" y="2248000"/>
            <a:ext cx="12192000" cy="461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" name="Shape 73"/>
          <p:cNvSpPr/>
          <p:nvPr/>
        </p:nvSpPr>
        <p:spPr>
          <a:xfrm>
            <a:off x="0" y="2248000"/>
            <a:ext cx="12192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4267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29200" y="2558767"/>
            <a:ext cx="5333200" cy="36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0957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21914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709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438278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047848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657418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266987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876557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2"/>
          </p:nvPr>
        </p:nvSpPr>
        <p:spPr>
          <a:xfrm>
            <a:off x="6259000" y="2558767"/>
            <a:ext cx="5333200" cy="36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0957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21914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709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438278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047848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657418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266987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876557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6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11364720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45245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 rot="10800000" flipH="1">
            <a:off x="0" y="875200"/>
            <a:ext cx="12192000" cy="598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0" name="Shape 80"/>
          <p:cNvSpPr/>
          <p:nvPr/>
        </p:nvSpPr>
        <p:spPr>
          <a:xfrm>
            <a:off x="0" y="875133"/>
            <a:ext cx="12192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131000" y="21800"/>
            <a:ext cx="11768800" cy="80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2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11364720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900174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/>
        </p:nvSpPr>
        <p:spPr>
          <a:xfrm rot="10800000" flipH="1">
            <a:off x="4368800" y="33"/>
            <a:ext cx="78232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5" name="Shape 85"/>
          <p:cNvSpPr/>
          <p:nvPr/>
        </p:nvSpPr>
        <p:spPr>
          <a:xfrm rot="-5400000">
            <a:off x="1012200" y="3356600"/>
            <a:ext cx="6858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01436" y="477067"/>
            <a:ext cx="3744000" cy="127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301433" y="1954400"/>
            <a:ext cx="3744000" cy="421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6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0957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6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21914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6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709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6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438278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6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047848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6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657418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6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266987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6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876557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6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11364720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97310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6400"/>
            </a:lvl1pPr>
            <a:lvl2pPr lvl="1">
              <a:spcBef>
                <a:spcPts val="0"/>
              </a:spcBef>
              <a:buSzPct val="100000"/>
              <a:defRPr sz="6400"/>
            </a:lvl2pPr>
            <a:lvl3pPr lvl="2">
              <a:spcBef>
                <a:spcPts val="0"/>
              </a:spcBef>
              <a:buSzPct val="100000"/>
              <a:defRPr sz="6400"/>
            </a:lvl3pPr>
            <a:lvl4pPr lvl="3">
              <a:spcBef>
                <a:spcPts val="0"/>
              </a:spcBef>
              <a:buSzPct val="100000"/>
              <a:defRPr sz="6400"/>
            </a:lvl4pPr>
            <a:lvl5pPr lvl="4">
              <a:spcBef>
                <a:spcPts val="0"/>
              </a:spcBef>
              <a:buSzPct val="100000"/>
              <a:defRPr sz="6400"/>
            </a:lvl5pPr>
            <a:lvl6pPr lvl="5">
              <a:spcBef>
                <a:spcPts val="0"/>
              </a:spcBef>
              <a:buSzPct val="100000"/>
              <a:defRPr sz="6400"/>
            </a:lvl6pPr>
            <a:lvl7pPr lvl="6">
              <a:spcBef>
                <a:spcPts val="0"/>
              </a:spcBef>
              <a:buSzPct val="100000"/>
              <a:defRPr sz="6400"/>
            </a:lvl7pPr>
            <a:lvl8pPr lvl="7">
              <a:spcBef>
                <a:spcPts val="0"/>
              </a:spcBef>
              <a:buSzPct val="100000"/>
              <a:defRPr sz="6400"/>
            </a:lvl8pPr>
            <a:lvl9pPr lvl="8">
              <a:spcBef>
                <a:spcPts val="0"/>
              </a:spcBef>
              <a:buSzPct val="100000"/>
              <a:defRPr sz="6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59020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653667" y="651000"/>
            <a:ext cx="8302800" cy="545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8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8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8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8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8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8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8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8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8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11364720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>
                <a:solidFill>
                  <a:srgbClr val="FFFFFF"/>
                </a:solidFill>
              </a:rPr>
              <a:pPr>
                <a:buClr>
                  <a:srgbClr val="FFFFFF"/>
                </a:buClr>
                <a:buSzPct val="25000"/>
                <a:buFont typeface="Arial"/>
                <a:buNone/>
              </a:pPr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55806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/>
        </p:nvSpPr>
        <p:spPr>
          <a:xfrm flipH="1">
            <a:off x="0" y="0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4" name="Shape 94"/>
          <p:cNvSpPr/>
          <p:nvPr/>
        </p:nvSpPr>
        <p:spPr>
          <a:xfrm rot="5400000">
            <a:off x="2595233" y="3357000"/>
            <a:ext cx="68572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oboto"/>
              <a:buNone/>
              <a:defRPr sz="56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5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5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5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5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5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5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5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5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subTitle" idx="1"/>
          </p:nvPr>
        </p:nvSpPr>
        <p:spPr>
          <a:xfrm>
            <a:off x="354000" y="3705957"/>
            <a:ext cx="5393600" cy="164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Roboto"/>
              <a:buNone/>
              <a:defRPr sz="2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0957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Roboto"/>
              <a:buNone/>
              <a:defRPr sz="2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21914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Roboto"/>
              <a:buNone/>
              <a:defRPr sz="2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709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Roboto"/>
              <a:buNone/>
              <a:defRPr sz="2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438278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Roboto"/>
              <a:buNone/>
              <a:defRPr sz="2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047848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Roboto"/>
              <a:buNone/>
              <a:defRPr sz="2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657418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Roboto"/>
              <a:buNone/>
              <a:defRPr sz="2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266987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Roboto"/>
              <a:buNone/>
              <a:defRPr sz="2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876557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Roboto"/>
              <a:buNone/>
              <a:defRPr sz="2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2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0957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867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21914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867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709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867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438278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867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047848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867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657418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867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266987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867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876557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1"/>
              </a:buClr>
              <a:buFont typeface="Roboto"/>
              <a:buNone/>
              <a:defRPr sz="1867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11364720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>
                <a:solidFill>
                  <a:srgbClr val="FFFFFF"/>
                </a:solidFill>
              </a:rPr>
              <a:pPr>
                <a:buClr>
                  <a:srgbClr val="FFFFFF"/>
                </a:buClr>
                <a:buSzPct val="25000"/>
                <a:buFont typeface="Arial"/>
                <a:buNone/>
              </a:pPr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77463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/>
        </p:nvSpPr>
        <p:spPr>
          <a:xfrm rot="10800000" flipH="1">
            <a:off x="0" y="0"/>
            <a:ext cx="12192000" cy="6261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1" name="Shape 101"/>
          <p:cNvSpPr/>
          <p:nvPr/>
        </p:nvSpPr>
        <p:spPr>
          <a:xfrm rot="10800000" flipH="1">
            <a:off x="0" y="6163633"/>
            <a:ext cx="12192000" cy="98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76200" y="6262433"/>
            <a:ext cx="11176000" cy="59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16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0957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21914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709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438278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047848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657418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266987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876557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xfrm>
            <a:off x="11364720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>
                <a:solidFill>
                  <a:srgbClr val="FFFFFF"/>
                </a:solidFill>
              </a:rPr>
              <a:pPr>
                <a:buClr>
                  <a:srgbClr val="FFFFFF"/>
                </a:buClr>
                <a:buSzPct val="25000"/>
                <a:buFont typeface="Arial"/>
                <a:buNone/>
              </a:pPr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35551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bg>
      <p:bgPr>
        <a:solidFill>
          <a:schemeClr val="accent4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634000" y="1678033"/>
            <a:ext cx="10962800" cy="261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oboto"/>
              <a:buNone/>
              <a:defRPr sz="16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16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16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16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16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16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16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16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algn="ctr" rtl="0">
              <a:spcBef>
                <a:spcPts val="0"/>
              </a:spcBef>
              <a:buClr>
                <a:schemeClr val="dk2"/>
              </a:buClr>
              <a:buFont typeface="Roboto"/>
              <a:buNone/>
              <a:defRPr sz="16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34000" y="4406167"/>
            <a:ext cx="10962800" cy="173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2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09570" marR="0" lvl="1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219140" marR="0" lvl="2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709" marR="0" lvl="3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438278" marR="0" lvl="4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047848" marR="0" lvl="5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657418" marR="0" lvl="6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266987" marR="0" lvl="7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876557" marR="0" lvl="8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lt2"/>
              </a:buClr>
              <a:buFont typeface="Roboto"/>
              <a:buNone/>
              <a:defRPr sz="1867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11364720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911766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flipH="1">
            <a:off x="10995200" y="5661233"/>
            <a:ext cx="1196800" cy="11968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Shape 11"/>
          <p:cNvSpPr/>
          <p:nvPr/>
        </p:nvSpPr>
        <p:spPr>
          <a:xfrm flipH="1">
            <a:off x="10995200" y="5661167"/>
            <a:ext cx="1196800" cy="11968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520700" y="2425700"/>
            <a:ext cx="10962800" cy="1244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6400"/>
            </a:lvl1pPr>
            <a:lvl2pPr lvl="1">
              <a:spcBef>
                <a:spcPts val="0"/>
              </a:spcBef>
              <a:buSzPct val="100000"/>
              <a:defRPr sz="6400"/>
            </a:lvl2pPr>
            <a:lvl3pPr lvl="2">
              <a:spcBef>
                <a:spcPts val="0"/>
              </a:spcBef>
              <a:buSzPct val="100000"/>
              <a:defRPr sz="6400"/>
            </a:lvl3pPr>
            <a:lvl4pPr lvl="3">
              <a:spcBef>
                <a:spcPts val="0"/>
              </a:spcBef>
              <a:buSzPct val="100000"/>
              <a:defRPr sz="6400"/>
            </a:lvl4pPr>
            <a:lvl5pPr lvl="4">
              <a:spcBef>
                <a:spcPts val="0"/>
              </a:spcBef>
              <a:buSzPct val="100000"/>
              <a:defRPr sz="6400"/>
            </a:lvl5pPr>
            <a:lvl6pPr lvl="5">
              <a:spcBef>
                <a:spcPts val="0"/>
              </a:spcBef>
              <a:buSzPct val="100000"/>
              <a:defRPr sz="6400"/>
            </a:lvl6pPr>
            <a:lvl7pPr lvl="6">
              <a:spcBef>
                <a:spcPts val="0"/>
              </a:spcBef>
              <a:buSzPct val="100000"/>
              <a:defRPr sz="6400"/>
            </a:lvl7pPr>
            <a:lvl8pPr lvl="7">
              <a:spcBef>
                <a:spcPts val="0"/>
              </a:spcBef>
              <a:buSzPct val="100000"/>
              <a:defRPr sz="6400"/>
            </a:lvl8pPr>
            <a:lvl9pPr lvl="8">
              <a:spcBef>
                <a:spcPts val="0"/>
              </a:spcBef>
              <a:buSzPct val="100000"/>
              <a:defRPr sz="64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520700" y="3718840"/>
            <a:ext cx="10962800" cy="577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816426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614600" y="2753800"/>
            <a:ext cx="10962800" cy="1350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5600"/>
            </a:lvl1pPr>
            <a:lvl2pPr lvl="1">
              <a:spcBef>
                <a:spcPts val="0"/>
              </a:spcBef>
              <a:buSzPct val="100000"/>
              <a:defRPr sz="5600"/>
            </a:lvl2pPr>
            <a:lvl3pPr lvl="2">
              <a:spcBef>
                <a:spcPts val="0"/>
              </a:spcBef>
              <a:buSzPct val="100000"/>
              <a:defRPr sz="5600"/>
            </a:lvl3pPr>
            <a:lvl4pPr lvl="3">
              <a:spcBef>
                <a:spcPts val="0"/>
              </a:spcBef>
              <a:buSzPct val="100000"/>
              <a:defRPr sz="5600"/>
            </a:lvl4pPr>
            <a:lvl5pPr lvl="4">
              <a:spcBef>
                <a:spcPts val="0"/>
              </a:spcBef>
              <a:buSzPct val="100000"/>
              <a:defRPr sz="5600"/>
            </a:lvl5pPr>
            <a:lvl6pPr lvl="5">
              <a:spcBef>
                <a:spcPts val="0"/>
              </a:spcBef>
              <a:buSzPct val="100000"/>
              <a:defRPr sz="5600"/>
            </a:lvl6pPr>
            <a:lvl7pPr lvl="6">
              <a:spcBef>
                <a:spcPts val="0"/>
              </a:spcBef>
              <a:buSzPct val="100000"/>
              <a:defRPr sz="5600"/>
            </a:lvl7pPr>
            <a:lvl8pPr lvl="7">
              <a:spcBef>
                <a:spcPts val="0"/>
              </a:spcBef>
              <a:buSzPct val="100000"/>
              <a:defRPr sz="5600"/>
            </a:lvl8pPr>
            <a:lvl9pPr lvl="8">
              <a:spcBef>
                <a:spcPts val="0"/>
              </a:spcBef>
              <a:buSzPct val="100000"/>
              <a:defRPr sz="56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66289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 rot="10800000" flipH="1">
            <a:off x="0" y="2248000"/>
            <a:ext cx="12192000" cy="461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Shape 20"/>
          <p:cNvSpPr/>
          <p:nvPr/>
        </p:nvSpPr>
        <p:spPr>
          <a:xfrm>
            <a:off x="0" y="2248000"/>
            <a:ext cx="12192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629200" y="2558767"/>
            <a:ext cx="10962800" cy="361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748195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 rot="10800000" flipH="1">
            <a:off x="0" y="2248000"/>
            <a:ext cx="12192000" cy="461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Shape 26"/>
          <p:cNvSpPr/>
          <p:nvPr/>
        </p:nvSpPr>
        <p:spPr>
          <a:xfrm>
            <a:off x="0" y="2248000"/>
            <a:ext cx="12192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629200" y="2558769"/>
            <a:ext cx="5333200" cy="3613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6259000" y="2558769"/>
            <a:ext cx="5333200" cy="3613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940928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 rot="10800000" flipH="1">
            <a:off x="0" y="875200"/>
            <a:ext cx="12192000" cy="598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Shape 33"/>
          <p:cNvSpPr/>
          <p:nvPr/>
        </p:nvSpPr>
        <p:spPr>
          <a:xfrm>
            <a:off x="0" y="875133"/>
            <a:ext cx="12192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131000" y="21800"/>
            <a:ext cx="11768800" cy="8036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86601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/>
        </p:nvSpPr>
        <p:spPr>
          <a:xfrm rot="10800000" flipH="1">
            <a:off x="4368800" y="33"/>
            <a:ext cx="78232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Shape 38"/>
          <p:cNvSpPr/>
          <p:nvPr/>
        </p:nvSpPr>
        <p:spPr>
          <a:xfrm rot="-5400000">
            <a:off x="1012200" y="3356600"/>
            <a:ext cx="6858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301436" y="477067"/>
            <a:ext cx="3744000" cy="1271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3200"/>
            </a:lvl1pPr>
            <a:lvl2pPr lvl="1">
              <a:spcBef>
                <a:spcPts val="0"/>
              </a:spcBef>
              <a:buSzPct val="100000"/>
              <a:defRPr sz="3200"/>
            </a:lvl2pPr>
            <a:lvl3pPr lvl="2">
              <a:spcBef>
                <a:spcPts val="0"/>
              </a:spcBef>
              <a:buSzPct val="100000"/>
              <a:defRPr sz="3200"/>
            </a:lvl3pPr>
            <a:lvl4pPr lvl="3">
              <a:spcBef>
                <a:spcPts val="0"/>
              </a:spcBef>
              <a:buSzPct val="100000"/>
              <a:defRPr sz="3200"/>
            </a:lvl4pPr>
            <a:lvl5pPr lvl="4">
              <a:spcBef>
                <a:spcPts val="0"/>
              </a:spcBef>
              <a:buSzPct val="100000"/>
              <a:defRPr sz="3200"/>
            </a:lvl5pPr>
            <a:lvl6pPr lvl="5">
              <a:spcBef>
                <a:spcPts val="0"/>
              </a:spcBef>
              <a:buSzPct val="100000"/>
              <a:defRPr sz="3200"/>
            </a:lvl6pPr>
            <a:lvl7pPr lvl="6">
              <a:spcBef>
                <a:spcPts val="0"/>
              </a:spcBef>
              <a:buSzPct val="100000"/>
              <a:defRPr sz="3200"/>
            </a:lvl7pPr>
            <a:lvl8pPr lvl="7">
              <a:spcBef>
                <a:spcPts val="0"/>
              </a:spcBef>
              <a:buSzPct val="100000"/>
              <a:defRPr sz="3200"/>
            </a:lvl8pPr>
            <a:lvl9pPr lvl="8">
              <a:spcBef>
                <a:spcPts val="0"/>
              </a:spcBef>
              <a:buSzPct val="100000"/>
              <a:defRPr sz="32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301433" y="1954400"/>
            <a:ext cx="3744000" cy="4218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1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1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1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1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1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1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1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1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3298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600"/>
            </a:lvl1pPr>
            <a:lvl2pPr lvl="1" algn="ctr">
              <a:spcBef>
                <a:spcPts val="0"/>
              </a:spcBef>
              <a:buSzPct val="100000"/>
              <a:defRPr sz="5600"/>
            </a:lvl2pPr>
            <a:lvl3pPr lvl="2" algn="ctr">
              <a:spcBef>
                <a:spcPts val="0"/>
              </a:spcBef>
              <a:buSzPct val="100000"/>
              <a:defRPr sz="5600"/>
            </a:lvl3pPr>
            <a:lvl4pPr lvl="3" algn="ctr">
              <a:spcBef>
                <a:spcPts val="0"/>
              </a:spcBef>
              <a:buSzPct val="100000"/>
              <a:defRPr sz="5600"/>
            </a:lvl4pPr>
            <a:lvl5pPr lvl="4" algn="ctr">
              <a:spcBef>
                <a:spcPts val="0"/>
              </a:spcBef>
              <a:buSzPct val="100000"/>
              <a:defRPr sz="5600"/>
            </a:lvl5pPr>
            <a:lvl6pPr lvl="5" algn="ctr">
              <a:spcBef>
                <a:spcPts val="0"/>
              </a:spcBef>
              <a:buSzPct val="100000"/>
              <a:defRPr sz="5600"/>
            </a:lvl6pPr>
            <a:lvl7pPr lvl="6" algn="ctr">
              <a:spcBef>
                <a:spcPts val="0"/>
              </a:spcBef>
              <a:buSzPct val="100000"/>
              <a:defRPr sz="5600"/>
            </a:lvl7pPr>
            <a:lvl8pPr lvl="7" algn="ctr">
              <a:spcBef>
                <a:spcPts val="0"/>
              </a:spcBef>
              <a:buSzPct val="100000"/>
              <a:defRPr sz="5600"/>
            </a:lvl8pPr>
            <a:lvl9pPr lvl="8" algn="ctr">
              <a:spcBef>
                <a:spcPts val="0"/>
              </a:spcBef>
              <a:buSzPct val="100000"/>
              <a:defRPr sz="56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83512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653667" y="651000"/>
            <a:ext cx="8302800" cy="5454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8000"/>
            </a:lvl1pPr>
            <a:lvl2pPr lvl="1">
              <a:spcBef>
                <a:spcPts val="0"/>
              </a:spcBef>
              <a:buSzPct val="100000"/>
              <a:defRPr sz="8000"/>
            </a:lvl2pPr>
            <a:lvl3pPr lvl="2">
              <a:spcBef>
                <a:spcPts val="0"/>
              </a:spcBef>
              <a:buSzPct val="100000"/>
              <a:defRPr sz="8000"/>
            </a:lvl3pPr>
            <a:lvl4pPr lvl="3">
              <a:spcBef>
                <a:spcPts val="0"/>
              </a:spcBef>
              <a:buSzPct val="100000"/>
              <a:defRPr sz="8000"/>
            </a:lvl4pPr>
            <a:lvl5pPr lvl="4">
              <a:spcBef>
                <a:spcPts val="0"/>
              </a:spcBef>
              <a:buSzPct val="100000"/>
              <a:defRPr sz="8000"/>
            </a:lvl5pPr>
            <a:lvl6pPr lvl="5">
              <a:spcBef>
                <a:spcPts val="0"/>
              </a:spcBef>
              <a:buSzPct val="100000"/>
              <a:defRPr sz="8000"/>
            </a:lvl6pPr>
            <a:lvl7pPr lvl="6">
              <a:spcBef>
                <a:spcPts val="0"/>
              </a:spcBef>
              <a:buSzPct val="100000"/>
              <a:defRPr sz="8000"/>
            </a:lvl7pPr>
            <a:lvl8pPr lvl="7">
              <a:spcBef>
                <a:spcPts val="0"/>
              </a:spcBef>
              <a:buSzPct val="100000"/>
              <a:defRPr sz="8000"/>
            </a:lvl8pPr>
            <a:lvl9pPr lvl="8">
              <a:spcBef>
                <a:spcPts val="0"/>
              </a:spcBef>
              <a:buSzPct val="100000"/>
              <a:defRPr sz="80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90392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 flipH="1">
            <a:off x="0" y="0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Shape 47"/>
          <p:cNvSpPr/>
          <p:nvPr/>
        </p:nvSpPr>
        <p:spPr>
          <a:xfrm rot="5400000">
            <a:off x="2595233" y="3357000"/>
            <a:ext cx="68572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dk2"/>
              </a:buClr>
              <a:buSzPct val="100000"/>
              <a:defRPr sz="5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defRPr sz="5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defRPr sz="5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defRPr sz="5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defRPr sz="5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defRPr sz="5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defRPr sz="5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defRPr sz="5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ubTitle" idx="1"/>
          </p:nvPr>
        </p:nvSpPr>
        <p:spPr>
          <a:xfrm>
            <a:off x="354000" y="3705957"/>
            <a:ext cx="5393600" cy="1646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0501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/>
        </p:nvSpPr>
        <p:spPr>
          <a:xfrm rot="10800000" flipH="1">
            <a:off x="0" y="0"/>
            <a:ext cx="12192000" cy="6261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" name="Shape 54"/>
          <p:cNvSpPr/>
          <p:nvPr/>
        </p:nvSpPr>
        <p:spPr>
          <a:xfrm rot="10800000" flipH="1">
            <a:off x="0" y="6163633"/>
            <a:ext cx="12192000" cy="98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76200" y="6262433"/>
            <a:ext cx="11176000" cy="5956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12594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bg>
      <p:bgPr>
        <a:solidFill>
          <a:schemeClr val="accent4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634000" y="1678033"/>
            <a:ext cx="10962800" cy="2618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dk2"/>
              </a:buClr>
              <a:buSzPct val="100000"/>
              <a:defRPr sz="1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defRPr sz="16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defRPr sz="16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defRPr sz="16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defRPr sz="16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defRPr sz="16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defRPr sz="16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defRPr sz="16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defRPr sz="16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34000" y="4406167"/>
            <a:ext cx="10962800" cy="173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759908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444867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6933"/>
            </a:lvl1pPr>
            <a:lvl2pPr lvl="1" algn="ctr">
              <a:spcBef>
                <a:spcPts val="0"/>
              </a:spcBef>
              <a:buSzPct val="100000"/>
              <a:defRPr sz="6933"/>
            </a:lvl2pPr>
            <a:lvl3pPr lvl="2" algn="ctr">
              <a:spcBef>
                <a:spcPts val="0"/>
              </a:spcBef>
              <a:buSzPct val="100000"/>
              <a:defRPr sz="6933"/>
            </a:lvl3pPr>
            <a:lvl4pPr lvl="3" algn="ctr">
              <a:spcBef>
                <a:spcPts val="0"/>
              </a:spcBef>
              <a:buSzPct val="100000"/>
              <a:defRPr sz="6933"/>
            </a:lvl4pPr>
            <a:lvl5pPr lvl="4" algn="ctr">
              <a:spcBef>
                <a:spcPts val="0"/>
              </a:spcBef>
              <a:buSzPct val="100000"/>
              <a:defRPr sz="6933"/>
            </a:lvl5pPr>
            <a:lvl6pPr lvl="5" algn="ctr">
              <a:spcBef>
                <a:spcPts val="0"/>
              </a:spcBef>
              <a:buSzPct val="100000"/>
              <a:defRPr sz="6933"/>
            </a:lvl6pPr>
            <a:lvl7pPr lvl="6" algn="ctr">
              <a:spcBef>
                <a:spcPts val="0"/>
              </a:spcBef>
              <a:buSzPct val="100000"/>
              <a:defRPr sz="6933"/>
            </a:lvl7pPr>
            <a:lvl8pPr lvl="7" algn="ctr">
              <a:spcBef>
                <a:spcPts val="0"/>
              </a:spcBef>
              <a:buSzPct val="100000"/>
              <a:defRPr sz="6933"/>
            </a:lvl8pPr>
            <a:lvl9pPr lvl="8" algn="ctr">
              <a:spcBef>
                <a:spcPts val="0"/>
              </a:spcBef>
              <a:buSzPct val="100000"/>
              <a:defRPr sz="6933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685370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653973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209072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100317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0168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t>2017/7/2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79909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3200"/>
            </a:lvl1pPr>
            <a:lvl2pPr lvl="1">
              <a:spcBef>
                <a:spcPts val="0"/>
              </a:spcBef>
              <a:buSzPct val="100000"/>
              <a:defRPr sz="3200"/>
            </a:lvl2pPr>
            <a:lvl3pPr lvl="2">
              <a:spcBef>
                <a:spcPts val="0"/>
              </a:spcBef>
              <a:buSzPct val="100000"/>
              <a:defRPr sz="3200"/>
            </a:lvl3pPr>
            <a:lvl4pPr lvl="3">
              <a:spcBef>
                <a:spcPts val="0"/>
              </a:spcBef>
              <a:buSzPct val="100000"/>
              <a:defRPr sz="3200"/>
            </a:lvl4pPr>
            <a:lvl5pPr lvl="4">
              <a:spcBef>
                <a:spcPts val="0"/>
              </a:spcBef>
              <a:buSzPct val="100000"/>
              <a:defRPr sz="3200"/>
            </a:lvl5pPr>
            <a:lvl6pPr lvl="5">
              <a:spcBef>
                <a:spcPts val="0"/>
              </a:spcBef>
              <a:buSzPct val="100000"/>
              <a:defRPr sz="3200"/>
            </a:lvl6pPr>
            <a:lvl7pPr lvl="6">
              <a:spcBef>
                <a:spcPts val="0"/>
              </a:spcBef>
              <a:buSzPct val="100000"/>
              <a:defRPr sz="3200"/>
            </a:lvl7pPr>
            <a:lvl8pPr lvl="7">
              <a:spcBef>
                <a:spcPts val="0"/>
              </a:spcBef>
              <a:buSzPct val="100000"/>
              <a:defRPr sz="3200"/>
            </a:lvl8pPr>
            <a:lvl9pPr lvl="8">
              <a:spcBef>
                <a:spcPts val="0"/>
              </a:spcBef>
              <a:buSzPct val="100000"/>
              <a:defRPr sz="3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6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062515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6400"/>
            </a:lvl1pPr>
            <a:lvl2pPr lvl="1">
              <a:spcBef>
                <a:spcPts val="0"/>
              </a:spcBef>
              <a:buSzPct val="100000"/>
              <a:defRPr sz="6400"/>
            </a:lvl2pPr>
            <a:lvl3pPr lvl="2">
              <a:spcBef>
                <a:spcPts val="0"/>
              </a:spcBef>
              <a:buSzPct val="100000"/>
              <a:defRPr sz="6400"/>
            </a:lvl3pPr>
            <a:lvl4pPr lvl="3">
              <a:spcBef>
                <a:spcPts val="0"/>
              </a:spcBef>
              <a:buSzPct val="100000"/>
              <a:defRPr sz="6400"/>
            </a:lvl4pPr>
            <a:lvl5pPr lvl="4">
              <a:spcBef>
                <a:spcPts val="0"/>
              </a:spcBef>
              <a:buSzPct val="100000"/>
              <a:defRPr sz="6400"/>
            </a:lvl5pPr>
            <a:lvl6pPr lvl="5">
              <a:spcBef>
                <a:spcPts val="0"/>
              </a:spcBef>
              <a:buSzPct val="100000"/>
              <a:defRPr sz="6400"/>
            </a:lvl6pPr>
            <a:lvl7pPr lvl="6">
              <a:spcBef>
                <a:spcPts val="0"/>
              </a:spcBef>
              <a:buSzPct val="100000"/>
              <a:defRPr sz="6400"/>
            </a:lvl7pPr>
            <a:lvl8pPr lvl="7">
              <a:spcBef>
                <a:spcPts val="0"/>
              </a:spcBef>
              <a:buSzPct val="100000"/>
              <a:defRPr sz="6400"/>
            </a:lvl8pPr>
            <a:lvl9pPr lvl="8">
              <a:spcBef>
                <a:spcPts val="0"/>
              </a:spcBef>
              <a:buSzPct val="100000"/>
              <a:defRPr sz="6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563453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6096000" y="33"/>
            <a:ext cx="6096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600"/>
            </a:lvl1pPr>
            <a:lvl2pPr lvl="1" algn="ctr">
              <a:spcBef>
                <a:spcPts val="0"/>
              </a:spcBef>
              <a:buSzPct val="100000"/>
              <a:defRPr sz="5600"/>
            </a:lvl2pPr>
            <a:lvl3pPr lvl="2" algn="ctr">
              <a:spcBef>
                <a:spcPts val="0"/>
              </a:spcBef>
              <a:buSzPct val="100000"/>
              <a:defRPr sz="5600"/>
            </a:lvl3pPr>
            <a:lvl4pPr lvl="3" algn="ctr">
              <a:spcBef>
                <a:spcPts val="0"/>
              </a:spcBef>
              <a:buSzPct val="100000"/>
              <a:defRPr sz="5600"/>
            </a:lvl4pPr>
            <a:lvl5pPr lvl="4" algn="ctr">
              <a:spcBef>
                <a:spcPts val="0"/>
              </a:spcBef>
              <a:buSzPct val="100000"/>
              <a:defRPr sz="5600"/>
            </a:lvl5pPr>
            <a:lvl6pPr lvl="5" algn="ctr">
              <a:spcBef>
                <a:spcPts val="0"/>
              </a:spcBef>
              <a:buSzPct val="100000"/>
              <a:defRPr sz="5600"/>
            </a:lvl6pPr>
            <a:lvl7pPr lvl="6" algn="ctr">
              <a:spcBef>
                <a:spcPts val="0"/>
              </a:spcBef>
              <a:buSzPct val="100000"/>
              <a:defRPr sz="5600"/>
            </a:lvl7pPr>
            <a:lvl8pPr lvl="7" algn="ctr">
              <a:spcBef>
                <a:spcPts val="0"/>
              </a:spcBef>
              <a:buSzPct val="100000"/>
              <a:defRPr sz="5600"/>
            </a:lvl8pPr>
            <a:lvl9pPr lvl="8" algn="ctr">
              <a:spcBef>
                <a:spcPts val="0"/>
              </a:spcBef>
              <a:buSzPct val="100000"/>
              <a:defRPr sz="56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13400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990903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6000"/>
            </a:lvl1pPr>
            <a:lvl2pPr lvl="1" algn="ctr">
              <a:spcBef>
                <a:spcPts val="0"/>
              </a:spcBef>
              <a:buSzPct val="100000"/>
              <a:defRPr sz="16000"/>
            </a:lvl2pPr>
            <a:lvl3pPr lvl="2" algn="ctr">
              <a:spcBef>
                <a:spcPts val="0"/>
              </a:spcBef>
              <a:buSzPct val="100000"/>
              <a:defRPr sz="16000"/>
            </a:lvl3pPr>
            <a:lvl4pPr lvl="3" algn="ctr">
              <a:spcBef>
                <a:spcPts val="0"/>
              </a:spcBef>
              <a:buSzPct val="100000"/>
              <a:defRPr sz="16000"/>
            </a:lvl4pPr>
            <a:lvl5pPr lvl="4" algn="ctr">
              <a:spcBef>
                <a:spcPts val="0"/>
              </a:spcBef>
              <a:buSzPct val="100000"/>
              <a:defRPr sz="16000"/>
            </a:lvl5pPr>
            <a:lvl6pPr lvl="5" algn="ctr">
              <a:spcBef>
                <a:spcPts val="0"/>
              </a:spcBef>
              <a:buSzPct val="100000"/>
              <a:defRPr sz="16000"/>
            </a:lvl6pPr>
            <a:lvl7pPr lvl="6" algn="ctr">
              <a:spcBef>
                <a:spcPts val="0"/>
              </a:spcBef>
              <a:buSzPct val="100000"/>
              <a:defRPr sz="16000"/>
            </a:lvl7pPr>
            <a:lvl8pPr lvl="7" algn="ctr">
              <a:spcBef>
                <a:spcPts val="0"/>
              </a:spcBef>
              <a:buSzPct val="100000"/>
              <a:defRPr sz="16000"/>
            </a:lvl8pPr>
            <a:lvl9pPr lvl="8" algn="ctr">
              <a:spcBef>
                <a:spcPts val="0"/>
              </a:spcBef>
              <a:buSzPct val="100000"/>
              <a:defRPr sz="16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822690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143423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4" y="2514601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4" y="4777381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1" y="4323812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4529542"/>
            <a:ext cx="779767" cy="365125"/>
          </a:xfrm>
        </p:spPr>
        <p:txBody>
          <a:bodyPr/>
          <a:lstStyle/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592238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8911687" cy="128089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505502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4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31781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3244141"/>
            <a:ext cx="779767" cy="365125"/>
          </a:xfrm>
        </p:spPr>
        <p:txBody>
          <a:bodyPr/>
          <a:lstStyle/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712984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787784"/>
            <a:ext cx="779767" cy="365125"/>
          </a:xfrm>
        </p:spPr>
        <p:txBody>
          <a:bodyPr/>
          <a:lstStyle/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65021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6000"/>
            </a:lvl1pPr>
            <a:lvl2pPr lvl="1" algn="ctr">
              <a:spcBef>
                <a:spcPts val="0"/>
              </a:spcBef>
              <a:buSzPct val="100000"/>
              <a:defRPr sz="16000"/>
            </a:lvl2pPr>
            <a:lvl3pPr lvl="2" algn="ctr">
              <a:spcBef>
                <a:spcPts val="0"/>
              </a:spcBef>
              <a:buSzPct val="100000"/>
              <a:defRPr sz="16000"/>
            </a:lvl3pPr>
            <a:lvl4pPr lvl="3" algn="ctr">
              <a:spcBef>
                <a:spcPts val="0"/>
              </a:spcBef>
              <a:buSzPct val="100000"/>
              <a:defRPr sz="16000"/>
            </a:lvl4pPr>
            <a:lvl5pPr lvl="4" algn="ctr">
              <a:spcBef>
                <a:spcPts val="0"/>
              </a:spcBef>
              <a:buSzPct val="100000"/>
              <a:defRPr sz="16000"/>
            </a:lvl5pPr>
            <a:lvl6pPr lvl="5" algn="ctr">
              <a:spcBef>
                <a:spcPts val="0"/>
              </a:spcBef>
              <a:buSzPct val="100000"/>
              <a:defRPr sz="16000"/>
            </a:lvl6pPr>
            <a:lvl7pPr lvl="6" algn="ctr">
              <a:spcBef>
                <a:spcPts val="0"/>
              </a:spcBef>
              <a:buSzPct val="100000"/>
              <a:defRPr sz="16000"/>
            </a:lvl7pPr>
            <a:lvl8pPr lvl="7" algn="ctr">
              <a:spcBef>
                <a:spcPts val="0"/>
              </a:spcBef>
              <a:buSzPct val="100000"/>
              <a:defRPr sz="16000"/>
            </a:lvl8pPr>
            <a:lvl9pPr lvl="8" algn="ctr">
              <a:spcBef>
                <a:spcPts val="0"/>
              </a:spcBef>
              <a:buSzPct val="100000"/>
              <a:defRPr sz="16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39020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4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30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5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787784"/>
            <a:ext cx="779767" cy="365125"/>
          </a:xfrm>
        </p:spPr>
        <p:txBody>
          <a:bodyPr/>
          <a:lstStyle/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282056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093736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844029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90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4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175085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2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4" y="4983089"/>
            <a:ext cx="779767" cy="365125"/>
          </a:xfrm>
        </p:spPr>
        <p:txBody>
          <a:bodyPr/>
          <a:lstStyle/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739099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4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31781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3244141"/>
            <a:ext cx="779767" cy="365125"/>
          </a:xfrm>
        </p:spPr>
        <p:txBody>
          <a:bodyPr/>
          <a:lstStyle/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99301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50" y="609600"/>
            <a:ext cx="839392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4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8" y="31781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3244141"/>
            <a:ext cx="779767" cy="365125"/>
          </a:xfrm>
        </p:spPr>
        <p:txBody>
          <a:bodyPr/>
          <a:lstStyle/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1553051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2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2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4" y="4983089"/>
            <a:ext cx="779767" cy="365125"/>
          </a:xfrm>
        </p:spPr>
        <p:txBody>
          <a:bodyPr/>
          <a:lstStyle/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739924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50" y="609600"/>
            <a:ext cx="839392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8" y="491172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4" y="4983089"/>
            <a:ext cx="779767" cy="365125"/>
          </a:xfrm>
        </p:spPr>
        <p:txBody>
          <a:bodyPr/>
          <a:lstStyle/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795940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2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4" y="4983089"/>
            <a:ext cx="779767" cy="365125"/>
          </a:xfrm>
        </p:spPr>
        <p:txBody>
          <a:bodyPr/>
          <a:lstStyle/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22424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19533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723424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3" y="627407"/>
            <a:ext cx="2207601" cy="5283817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7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399230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6933"/>
            </a:lvl1pPr>
            <a:lvl2pPr lvl="1" algn="ctr">
              <a:spcBef>
                <a:spcPts val="0"/>
              </a:spcBef>
              <a:buSzPct val="100000"/>
              <a:defRPr sz="6933"/>
            </a:lvl2pPr>
            <a:lvl3pPr lvl="2" algn="ctr">
              <a:spcBef>
                <a:spcPts val="0"/>
              </a:spcBef>
              <a:buSzPct val="100000"/>
              <a:defRPr sz="6933"/>
            </a:lvl3pPr>
            <a:lvl4pPr lvl="3" algn="ctr">
              <a:spcBef>
                <a:spcPts val="0"/>
              </a:spcBef>
              <a:buSzPct val="100000"/>
              <a:defRPr sz="6933"/>
            </a:lvl4pPr>
            <a:lvl5pPr lvl="4" algn="ctr">
              <a:spcBef>
                <a:spcPts val="0"/>
              </a:spcBef>
              <a:buSzPct val="100000"/>
              <a:defRPr sz="6933"/>
            </a:lvl5pPr>
            <a:lvl6pPr lvl="5" algn="ctr">
              <a:spcBef>
                <a:spcPts val="0"/>
              </a:spcBef>
              <a:buSzPct val="100000"/>
              <a:defRPr sz="6933"/>
            </a:lvl6pPr>
            <a:lvl7pPr lvl="6" algn="ctr">
              <a:spcBef>
                <a:spcPts val="0"/>
              </a:spcBef>
              <a:buSzPct val="100000"/>
              <a:defRPr sz="6933"/>
            </a:lvl7pPr>
            <a:lvl8pPr lvl="7" algn="ctr">
              <a:spcBef>
                <a:spcPts val="0"/>
              </a:spcBef>
              <a:buSzPct val="100000"/>
              <a:defRPr sz="6933"/>
            </a:lvl8pPr>
            <a:lvl9pPr lvl="8" algn="ctr">
              <a:spcBef>
                <a:spcPts val="0"/>
              </a:spcBef>
              <a:buSzPct val="100000"/>
              <a:defRPr sz="6933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603638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764520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811738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505900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309387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3200"/>
            </a:lvl1pPr>
            <a:lvl2pPr lvl="1">
              <a:spcBef>
                <a:spcPts val="0"/>
              </a:spcBef>
              <a:buSzPct val="100000"/>
              <a:defRPr sz="3200"/>
            </a:lvl2pPr>
            <a:lvl3pPr lvl="2">
              <a:spcBef>
                <a:spcPts val="0"/>
              </a:spcBef>
              <a:buSzPct val="100000"/>
              <a:defRPr sz="3200"/>
            </a:lvl3pPr>
            <a:lvl4pPr lvl="3">
              <a:spcBef>
                <a:spcPts val="0"/>
              </a:spcBef>
              <a:buSzPct val="100000"/>
              <a:defRPr sz="3200"/>
            </a:lvl4pPr>
            <a:lvl5pPr lvl="4">
              <a:spcBef>
                <a:spcPts val="0"/>
              </a:spcBef>
              <a:buSzPct val="100000"/>
              <a:defRPr sz="3200"/>
            </a:lvl5pPr>
            <a:lvl6pPr lvl="5">
              <a:spcBef>
                <a:spcPts val="0"/>
              </a:spcBef>
              <a:buSzPct val="100000"/>
              <a:defRPr sz="3200"/>
            </a:lvl6pPr>
            <a:lvl7pPr lvl="6">
              <a:spcBef>
                <a:spcPts val="0"/>
              </a:spcBef>
              <a:buSzPct val="100000"/>
              <a:defRPr sz="3200"/>
            </a:lvl7pPr>
            <a:lvl8pPr lvl="7">
              <a:spcBef>
                <a:spcPts val="0"/>
              </a:spcBef>
              <a:buSzPct val="100000"/>
              <a:defRPr sz="3200"/>
            </a:lvl8pPr>
            <a:lvl9pPr lvl="8">
              <a:spcBef>
                <a:spcPts val="0"/>
              </a:spcBef>
              <a:buSzPct val="100000"/>
              <a:defRPr sz="3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6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802255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6400"/>
            </a:lvl1pPr>
            <a:lvl2pPr lvl="1">
              <a:spcBef>
                <a:spcPts val="0"/>
              </a:spcBef>
              <a:buSzPct val="100000"/>
              <a:defRPr sz="6400"/>
            </a:lvl2pPr>
            <a:lvl3pPr lvl="2">
              <a:spcBef>
                <a:spcPts val="0"/>
              </a:spcBef>
              <a:buSzPct val="100000"/>
              <a:defRPr sz="6400"/>
            </a:lvl3pPr>
            <a:lvl4pPr lvl="3">
              <a:spcBef>
                <a:spcPts val="0"/>
              </a:spcBef>
              <a:buSzPct val="100000"/>
              <a:defRPr sz="6400"/>
            </a:lvl4pPr>
            <a:lvl5pPr lvl="4">
              <a:spcBef>
                <a:spcPts val="0"/>
              </a:spcBef>
              <a:buSzPct val="100000"/>
              <a:defRPr sz="6400"/>
            </a:lvl5pPr>
            <a:lvl6pPr lvl="5">
              <a:spcBef>
                <a:spcPts val="0"/>
              </a:spcBef>
              <a:buSzPct val="100000"/>
              <a:defRPr sz="6400"/>
            </a:lvl6pPr>
            <a:lvl7pPr lvl="6">
              <a:spcBef>
                <a:spcPts val="0"/>
              </a:spcBef>
              <a:buSzPct val="100000"/>
              <a:defRPr sz="6400"/>
            </a:lvl7pPr>
            <a:lvl8pPr lvl="7">
              <a:spcBef>
                <a:spcPts val="0"/>
              </a:spcBef>
              <a:buSzPct val="100000"/>
              <a:defRPr sz="6400"/>
            </a:lvl8pPr>
            <a:lvl9pPr lvl="8">
              <a:spcBef>
                <a:spcPts val="0"/>
              </a:spcBef>
              <a:buSzPct val="100000"/>
              <a:defRPr sz="6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270457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600"/>
            </a:lvl1pPr>
            <a:lvl2pPr lvl="1" algn="ctr">
              <a:spcBef>
                <a:spcPts val="0"/>
              </a:spcBef>
              <a:buSzPct val="100000"/>
              <a:defRPr sz="5600"/>
            </a:lvl2pPr>
            <a:lvl3pPr lvl="2" algn="ctr">
              <a:spcBef>
                <a:spcPts val="0"/>
              </a:spcBef>
              <a:buSzPct val="100000"/>
              <a:defRPr sz="5600"/>
            </a:lvl3pPr>
            <a:lvl4pPr lvl="3" algn="ctr">
              <a:spcBef>
                <a:spcPts val="0"/>
              </a:spcBef>
              <a:buSzPct val="100000"/>
              <a:defRPr sz="5600"/>
            </a:lvl4pPr>
            <a:lvl5pPr lvl="4" algn="ctr">
              <a:spcBef>
                <a:spcPts val="0"/>
              </a:spcBef>
              <a:buSzPct val="100000"/>
              <a:defRPr sz="5600"/>
            </a:lvl5pPr>
            <a:lvl6pPr lvl="5" algn="ctr">
              <a:spcBef>
                <a:spcPts val="0"/>
              </a:spcBef>
              <a:buSzPct val="100000"/>
              <a:defRPr sz="5600"/>
            </a:lvl6pPr>
            <a:lvl7pPr lvl="6" algn="ctr">
              <a:spcBef>
                <a:spcPts val="0"/>
              </a:spcBef>
              <a:buSzPct val="100000"/>
              <a:defRPr sz="5600"/>
            </a:lvl7pPr>
            <a:lvl8pPr lvl="7" algn="ctr">
              <a:spcBef>
                <a:spcPts val="0"/>
              </a:spcBef>
              <a:buSzPct val="100000"/>
              <a:defRPr sz="5600"/>
            </a:lvl8pPr>
            <a:lvl9pPr lvl="8" algn="ctr">
              <a:spcBef>
                <a:spcPts val="0"/>
              </a:spcBef>
              <a:buSzPct val="100000"/>
              <a:defRPr sz="56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73892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6933"/>
            </a:lvl1pPr>
            <a:lvl2pPr lvl="1" algn="ctr">
              <a:spcBef>
                <a:spcPts val="0"/>
              </a:spcBef>
              <a:buSzPct val="100000"/>
              <a:defRPr sz="6933"/>
            </a:lvl2pPr>
            <a:lvl3pPr lvl="2" algn="ctr">
              <a:spcBef>
                <a:spcPts val="0"/>
              </a:spcBef>
              <a:buSzPct val="100000"/>
              <a:defRPr sz="6933"/>
            </a:lvl3pPr>
            <a:lvl4pPr lvl="3" algn="ctr">
              <a:spcBef>
                <a:spcPts val="0"/>
              </a:spcBef>
              <a:buSzPct val="100000"/>
              <a:defRPr sz="6933"/>
            </a:lvl4pPr>
            <a:lvl5pPr lvl="4" algn="ctr">
              <a:spcBef>
                <a:spcPts val="0"/>
              </a:spcBef>
              <a:buSzPct val="100000"/>
              <a:defRPr sz="6933"/>
            </a:lvl5pPr>
            <a:lvl6pPr lvl="5" algn="ctr">
              <a:spcBef>
                <a:spcPts val="0"/>
              </a:spcBef>
              <a:buSzPct val="100000"/>
              <a:defRPr sz="6933"/>
            </a:lvl6pPr>
            <a:lvl7pPr lvl="6" algn="ctr">
              <a:spcBef>
                <a:spcPts val="0"/>
              </a:spcBef>
              <a:buSzPct val="100000"/>
              <a:defRPr sz="6933"/>
            </a:lvl7pPr>
            <a:lvl8pPr lvl="7" algn="ctr">
              <a:spcBef>
                <a:spcPts val="0"/>
              </a:spcBef>
              <a:buSzPct val="100000"/>
              <a:defRPr sz="6933"/>
            </a:lvl8pPr>
            <a:lvl9pPr lvl="8" algn="ctr">
              <a:spcBef>
                <a:spcPts val="0"/>
              </a:spcBef>
              <a:buSzPct val="100000"/>
              <a:defRPr sz="6933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797744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587109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6000"/>
            </a:lvl1pPr>
            <a:lvl2pPr lvl="1" algn="ctr">
              <a:spcBef>
                <a:spcPts val="0"/>
              </a:spcBef>
              <a:buSzPct val="100000"/>
              <a:defRPr sz="16000"/>
            </a:lvl2pPr>
            <a:lvl3pPr lvl="2" algn="ctr">
              <a:spcBef>
                <a:spcPts val="0"/>
              </a:spcBef>
              <a:buSzPct val="100000"/>
              <a:defRPr sz="16000"/>
            </a:lvl3pPr>
            <a:lvl4pPr lvl="3" algn="ctr">
              <a:spcBef>
                <a:spcPts val="0"/>
              </a:spcBef>
              <a:buSzPct val="100000"/>
              <a:defRPr sz="16000"/>
            </a:lvl4pPr>
            <a:lvl5pPr lvl="4" algn="ctr">
              <a:spcBef>
                <a:spcPts val="0"/>
              </a:spcBef>
              <a:buSzPct val="100000"/>
              <a:defRPr sz="16000"/>
            </a:lvl5pPr>
            <a:lvl6pPr lvl="5" algn="ctr">
              <a:spcBef>
                <a:spcPts val="0"/>
              </a:spcBef>
              <a:buSzPct val="100000"/>
              <a:defRPr sz="16000"/>
            </a:lvl6pPr>
            <a:lvl7pPr lvl="6" algn="ctr">
              <a:spcBef>
                <a:spcPts val="0"/>
              </a:spcBef>
              <a:buSzPct val="100000"/>
              <a:defRPr sz="16000"/>
            </a:lvl7pPr>
            <a:lvl8pPr lvl="7" algn="ctr">
              <a:spcBef>
                <a:spcPts val="0"/>
              </a:spcBef>
              <a:buSzPct val="100000"/>
              <a:defRPr sz="16000"/>
            </a:lvl8pPr>
            <a:lvl9pPr lvl="8" algn="ctr">
              <a:spcBef>
                <a:spcPts val="0"/>
              </a:spcBef>
              <a:buSzPct val="100000"/>
              <a:defRPr sz="16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206263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309050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6933"/>
            </a:lvl1pPr>
            <a:lvl2pPr lvl="1" algn="ctr" rtl="0">
              <a:spcBef>
                <a:spcPts val="0"/>
              </a:spcBef>
              <a:buSzPct val="100000"/>
              <a:defRPr sz="6933"/>
            </a:lvl2pPr>
            <a:lvl3pPr lvl="2" algn="ctr" rtl="0">
              <a:spcBef>
                <a:spcPts val="0"/>
              </a:spcBef>
              <a:buSzPct val="100000"/>
              <a:defRPr sz="6933"/>
            </a:lvl3pPr>
            <a:lvl4pPr lvl="3" algn="ctr" rtl="0">
              <a:spcBef>
                <a:spcPts val="0"/>
              </a:spcBef>
              <a:buSzPct val="100000"/>
              <a:defRPr sz="6933"/>
            </a:lvl4pPr>
            <a:lvl5pPr lvl="4" algn="ctr" rtl="0">
              <a:spcBef>
                <a:spcPts val="0"/>
              </a:spcBef>
              <a:buSzPct val="100000"/>
              <a:defRPr sz="6933"/>
            </a:lvl5pPr>
            <a:lvl6pPr lvl="5" algn="ctr" rtl="0">
              <a:spcBef>
                <a:spcPts val="0"/>
              </a:spcBef>
              <a:buSzPct val="100000"/>
              <a:defRPr sz="6933"/>
            </a:lvl6pPr>
            <a:lvl7pPr lvl="6" algn="ctr" rtl="0">
              <a:spcBef>
                <a:spcPts val="0"/>
              </a:spcBef>
              <a:buSzPct val="100000"/>
              <a:defRPr sz="6933"/>
            </a:lvl7pPr>
            <a:lvl8pPr lvl="7" algn="ctr" rtl="0">
              <a:spcBef>
                <a:spcPts val="0"/>
              </a:spcBef>
              <a:buSzPct val="100000"/>
              <a:defRPr sz="6933"/>
            </a:lvl8pPr>
            <a:lvl9pPr lvl="8" algn="ctr" rtl="0">
              <a:spcBef>
                <a:spcPts val="0"/>
              </a:spcBef>
              <a:buSzPct val="100000"/>
              <a:defRPr sz="6933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23483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SzPct val="100000"/>
              <a:defRPr sz="4800"/>
            </a:lvl1pPr>
            <a:lvl2pPr lvl="1" algn="ctr" rtl="0">
              <a:spcBef>
                <a:spcPts val="0"/>
              </a:spcBef>
              <a:buSzPct val="100000"/>
              <a:defRPr sz="4800"/>
            </a:lvl2pPr>
            <a:lvl3pPr lvl="2" algn="ctr" rtl="0">
              <a:spcBef>
                <a:spcPts val="0"/>
              </a:spcBef>
              <a:buSzPct val="100000"/>
              <a:defRPr sz="4800"/>
            </a:lvl3pPr>
            <a:lvl4pPr lvl="3" algn="ctr" rtl="0">
              <a:spcBef>
                <a:spcPts val="0"/>
              </a:spcBef>
              <a:buSzPct val="100000"/>
              <a:defRPr sz="4800"/>
            </a:lvl4pPr>
            <a:lvl5pPr lvl="4" algn="ctr" rtl="0">
              <a:spcBef>
                <a:spcPts val="0"/>
              </a:spcBef>
              <a:buSzPct val="100000"/>
              <a:defRPr sz="4800"/>
            </a:lvl5pPr>
            <a:lvl6pPr lvl="5" algn="ctr" rtl="0">
              <a:spcBef>
                <a:spcPts val="0"/>
              </a:spcBef>
              <a:buSzPct val="100000"/>
              <a:defRPr sz="4800"/>
            </a:lvl6pPr>
            <a:lvl7pPr lvl="6" algn="ctr" rtl="0">
              <a:spcBef>
                <a:spcPts val="0"/>
              </a:spcBef>
              <a:buSzPct val="100000"/>
              <a:defRPr sz="4800"/>
            </a:lvl7pPr>
            <a:lvl8pPr lvl="7" algn="ctr" rtl="0">
              <a:spcBef>
                <a:spcPts val="0"/>
              </a:spcBef>
              <a:buSzPct val="100000"/>
              <a:defRPr sz="4800"/>
            </a:lvl8pPr>
            <a:lvl9pPr lvl="8" algn="ctr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103782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159697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867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867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320862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7427010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3200"/>
            </a:lvl1pPr>
            <a:lvl2pPr lvl="1" rtl="0">
              <a:spcBef>
                <a:spcPts val="0"/>
              </a:spcBef>
              <a:buSzPct val="100000"/>
              <a:defRPr sz="3200"/>
            </a:lvl2pPr>
            <a:lvl3pPr lvl="2" rtl="0">
              <a:spcBef>
                <a:spcPts val="0"/>
              </a:spcBef>
              <a:buSzPct val="100000"/>
              <a:defRPr sz="3200"/>
            </a:lvl3pPr>
            <a:lvl4pPr lvl="3" rtl="0">
              <a:spcBef>
                <a:spcPts val="0"/>
              </a:spcBef>
              <a:buSzPct val="100000"/>
              <a:defRPr sz="3200"/>
            </a:lvl4pPr>
            <a:lvl5pPr lvl="4" rtl="0">
              <a:spcBef>
                <a:spcPts val="0"/>
              </a:spcBef>
              <a:buSzPct val="100000"/>
              <a:defRPr sz="3200"/>
            </a:lvl5pPr>
            <a:lvl6pPr lvl="5" rtl="0">
              <a:spcBef>
                <a:spcPts val="0"/>
              </a:spcBef>
              <a:buSzPct val="100000"/>
              <a:defRPr sz="3200"/>
            </a:lvl6pPr>
            <a:lvl7pPr lvl="6" rtl="0">
              <a:spcBef>
                <a:spcPts val="0"/>
              </a:spcBef>
              <a:buSzPct val="100000"/>
              <a:defRPr sz="3200"/>
            </a:lvl7pPr>
            <a:lvl8pPr lvl="7" rtl="0">
              <a:spcBef>
                <a:spcPts val="0"/>
              </a:spcBef>
              <a:buSzPct val="100000"/>
              <a:defRPr sz="3200"/>
            </a:lvl8pPr>
            <a:lvl9pPr lvl="8" rtl="0">
              <a:spcBef>
                <a:spcPts val="0"/>
              </a:spcBef>
              <a:buSzPct val="100000"/>
              <a:defRPr sz="3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652204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defRPr sz="6400"/>
            </a:lvl1pPr>
            <a:lvl2pPr lvl="1" rtl="0">
              <a:spcBef>
                <a:spcPts val="0"/>
              </a:spcBef>
              <a:buSzPct val="100000"/>
              <a:defRPr sz="6400"/>
            </a:lvl2pPr>
            <a:lvl3pPr lvl="2" rtl="0">
              <a:spcBef>
                <a:spcPts val="0"/>
              </a:spcBef>
              <a:buSzPct val="100000"/>
              <a:defRPr sz="6400"/>
            </a:lvl3pPr>
            <a:lvl4pPr lvl="3" rtl="0">
              <a:spcBef>
                <a:spcPts val="0"/>
              </a:spcBef>
              <a:buSzPct val="100000"/>
              <a:defRPr sz="6400"/>
            </a:lvl4pPr>
            <a:lvl5pPr lvl="4" rtl="0">
              <a:spcBef>
                <a:spcPts val="0"/>
              </a:spcBef>
              <a:buSzPct val="100000"/>
              <a:defRPr sz="6400"/>
            </a:lvl5pPr>
            <a:lvl6pPr lvl="5" rtl="0">
              <a:spcBef>
                <a:spcPts val="0"/>
              </a:spcBef>
              <a:buSzPct val="100000"/>
              <a:defRPr sz="6400"/>
            </a:lvl6pPr>
            <a:lvl7pPr lvl="6" rtl="0">
              <a:spcBef>
                <a:spcPts val="0"/>
              </a:spcBef>
              <a:buSzPct val="100000"/>
              <a:defRPr sz="6400"/>
            </a:lvl7pPr>
            <a:lvl8pPr lvl="7" rtl="0">
              <a:spcBef>
                <a:spcPts val="0"/>
              </a:spcBef>
              <a:buSzPct val="100000"/>
              <a:defRPr sz="6400"/>
            </a:lvl8pPr>
            <a:lvl9pPr lvl="8" rtl="0">
              <a:spcBef>
                <a:spcPts val="0"/>
              </a:spcBef>
              <a:buSzPct val="100000"/>
              <a:defRPr sz="6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86637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790511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5600"/>
            </a:lvl1pPr>
            <a:lvl2pPr lvl="1" algn="ctr" rtl="0">
              <a:spcBef>
                <a:spcPts val="0"/>
              </a:spcBef>
              <a:buSzPct val="100000"/>
              <a:defRPr sz="5600"/>
            </a:lvl2pPr>
            <a:lvl3pPr lvl="2" algn="ctr" rtl="0">
              <a:spcBef>
                <a:spcPts val="0"/>
              </a:spcBef>
              <a:buSzPct val="100000"/>
              <a:defRPr sz="5600"/>
            </a:lvl3pPr>
            <a:lvl4pPr lvl="3" algn="ctr" rtl="0">
              <a:spcBef>
                <a:spcPts val="0"/>
              </a:spcBef>
              <a:buSzPct val="100000"/>
              <a:defRPr sz="5600"/>
            </a:lvl4pPr>
            <a:lvl5pPr lvl="4" algn="ctr" rtl="0">
              <a:spcBef>
                <a:spcPts val="0"/>
              </a:spcBef>
              <a:buSzPct val="100000"/>
              <a:defRPr sz="5600"/>
            </a:lvl5pPr>
            <a:lvl6pPr lvl="5" algn="ctr" rtl="0">
              <a:spcBef>
                <a:spcPts val="0"/>
              </a:spcBef>
              <a:buSzPct val="100000"/>
              <a:defRPr sz="5600"/>
            </a:lvl6pPr>
            <a:lvl7pPr lvl="6" algn="ctr" rtl="0">
              <a:spcBef>
                <a:spcPts val="0"/>
              </a:spcBef>
              <a:buSzPct val="100000"/>
              <a:defRPr sz="5600"/>
            </a:lvl7pPr>
            <a:lvl8pPr lvl="7" algn="ctr" rtl="0">
              <a:spcBef>
                <a:spcPts val="0"/>
              </a:spcBef>
              <a:buSzPct val="100000"/>
              <a:defRPr sz="5600"/>
            </a:lvl8pPr>
            <a:lvl9pPr lvl="8" algn="ctr" rtl="0">
              <a:spcBef>
                <a:spcPts val="0"/>
              </a:spcBef>
              <a:buSzPct val="100000"/>
              <a:defRPr sz="56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378475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6182663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16000"/>
            </a:lvl1pPr>
            <a:lvl2pPr lvl="1" algn="ctr" rtl="0">
              <a:spcBef>
                <a:spcPts val="0"/>
              </a:spcBef>
              <a:buSzPct val="100000"/>
              <a:defRPr sz="16000"/>
            </a:lvl2pPr>
            <a:lvl3pPr lvl="2" algn="ctr" rtl="0">
              <a:spcBef>
                <a:spcPts val="0"/>
              </a:spcBef>
              <a:buSzPct val="100000"/>
              <a:defRPr sz="16000"/>
            </a:lvl3pPr>
            <a:lvl4pPr lvl="3" algn="ctr" rtl="0">
              <a:spcBef>
                <a:spcPts val="0"/>
              </a:spcBef>
              <a:buSzPct val="100000"/>
              <a:defRPr sz="16000"/>
            </a:lvl4pPr>
            <a:lvl5pPr lvl="4" algn="ctr" rtl="0">
              <a:spcBef>
                <a:spcPts val="0"/>
              </a:spcBef>
              <a:buSzPct val="100000"/>
              <a:defRPr sz="16000"/>
            </a:lvl5pPr>
            <a:lvl6pPr lvl="5" algn="ctr" rtl="0">
              <a:spcBef>
                <a:spcPts val="0"/>
              </a:spcBef>
              <a:buSzPct val="100000"/>
              <a:defRPr sz="16000"/>
            </a:lvl6pPr>
            <a:lvl7pPr lvl="6" algn="ctr" rtl="0">
              <a:spcBef>
                <a:spcPts val="0"/>
              </a:spcBef>
              <a:buSzPct val="100000"/>
              <a:defRPr sz="16000"/>
            </a:lvl7pPr>
            <a:lvl8pPr lvl="7" algn="ctr" rtl="0">
              <a:spcBef>
                <a:spcPts val="0"/>
              </a:spcBef>
              <a:buSzPct val="100000"/>
              <a:defRPr sz="16000"/>
            </a:lvl8pPr>
            <a:lvl9pPr lvl="8" algn="ctr" rtl="0">
              <a:spcBef>
                <a:spcPts val="0"/>
              </a:spcBef>
              <a:buSzPct val="100000"/>
              <a:defRPr sz="16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/>
            </a:lvl1pPr>
            <a:lvl2pPr lvl="1" algn="ctr" rtl="0">
              <a:spcBef>
                <a:spcPts val="0"/>
              </a:spcBef>
              <a:defRPr/>
            </a:lvl2pPr>
            <a:lvl3pPr lvl="2" algn="ctr" rtl="0">
              <a:spcBef>
                <a:spcPts val="0"/>
              </a:spcBef>
              <a:defRPr/>
            </a:lvl3pPr>
            <a:lvl4pPr lvl="3" algn="ctr" rtl="0">
              <a:spcBef>
                <a:spcPts val="0"/>
              </a:spcBef>
              <a:defRPr/>
            </a:lvl4pPr>
            <a:lvl5pPr lvl="4" algn="ctr" rtl="0">
              <a:spcBef>
                <a:spcPts val="0"/>
              </a:spcBef>
              <a:defRPr/>
            </a:lvl5pPr>
            <a:lvl6pPr lvl="5" algn="ctr" rtl="0">
              <a:spcBef>
                <a:spcPts val="0"/>
              </a:spcBef>
              <a:defRPr/>
            </a:lvl6pPr>
            <a:lvl7pPr lvl="6" algn="ctr" rtl="0">
              <a:spcBef>
                <a:spcPts val="0"/>
              </a:spcBef>
              <a:defRPr/>
            </a:lvl7pPr>
            <a:lvl8pPr lvl="7" algn="ctr" rtl="0">
              <a:spcBef>
                <a:spcPts val="0"/>
              </a:spcBef>
              <a:defRPr/>
            </a:lvl8pPr>
            <a:lvl9pPr lvl="8" algn="ctr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5612980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859599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6933"/>
            </a:lvl1pPr>
            <a:lvl2pPr lvl="1" algn="ctr" rtl="0">
              <a:spcBef>
                <a:spcPts val="0"/>
              </a:spcBef>
              <a:buSzPct val="100000"/>
              <a:defRPr sz="6933"/>
            </a:lvl2pPr>
            <a:lvl3pPr lvl="2" algn="ctr" rtl="0">
              <a:spcBef>
                <a:spcPts val="0"/>
              </a:spcBef>
              <a:buSzPct val="100000"/>
              <a:defRPr sz="6933"/>
            </a:lvl3pPr>
            <a:lvl4pPr lvl="3" algn="ctr" rtl="0">
              <a:spcBef>
                <a:spcPts val="0"/>
              </a:spcBef>
              <a:buSzPct val="100000"/>
              <a:defRPr sz="6933"/>
            </a:lvl4pPr>
            <a:lvl5pPr lvl="4" algn="ctr" rtl="0">
              <a:spcBef>
                <a:spcPts val="0"/>
              </a:spcBef>
              <a:buSzPct val="100000"/>
              <a:defRPr sz="6933"/>
            </a:lvl5pPr>
            <a:lvl6pPr lvl="5" algn="ctr" rtl="0">
              <a:spcBef>
                <a:spcPts val="0"/>
              </a:spcBef>
              <a:buSzPct val="100000"/>
              <a:defRPr sz="6933"/>
            </a:lvl6pPr>
            <a:lvl7pPr lvl="6" algn="ctr" rtl="0">
              <a:spcBef>
                <a:spcPts val="0"/>
              </a:spcBef>
              <a:buSzPct val="100000"/>
              <a:defRPr sz="6933"/>
            </a:lvl7pPr>
            <a:lvl8pPr lvl="7" algn="ctr" rtl="0">
              <a:spcBef>
                <a:spcPts val="0"/>
              </a:spcBef>
              <a:buSzPct val="100000"/>
              <a:defRPr sz="6933"/>
            </a:lvl8pPr>
            <a:lvl9pPr lvl="8" algn="ctr" rtl="0">
              <a:spcBef>
                <a:spcPts val="0"/>
              </a:spcBef>
              <a:buSzPct val="100000"/>
              <a:defRPr sz="6933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462545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SzPct val="100000"/>
              <a:defRPr sz="4800"/>
            </a:lvl1pPr>
            <a:lvl2pPr lvl="1" algn="ctr" rtl="0">
              <a:spcBef>
                <a:spcPts val="0"/>
              </a:spcBef>
              <a:buSzPct val="100000"/>
              <a:defRPr sz="4800"/>
            </a:lvl2pPr>
            <a:lvl3pPr lvl="2" algn="ctr" rtl="0">
              <a:spcBef>
                <a:spcPts val="0"/>
              </a:spcBef>
              <a:buSzPct val="100000"/>
              <a:defRPr sz="4800"/>
            </a:lvl3pPr>
            <a:lvl4pPr lvl="3" algn="ctr" rtl="0">
              <a:spcBef>
                <a:spcPts val="0"/>
              </a:spcBef>
              <a:buSzPct val="100000"/>
              <a:defRPr sz="4800"/>
            </a:lvl4pPr>
            <a:lvl5pPr lvl="4" algn="ctr" rtl="0">
              <a:spcBef>
                <a:spcPts val="0"/>
              </a:spcBef>
              <a:buSzPct val="100000"/>
              <a:defRPr sz="4800"/>
            </a:lvl5pPr>
            <a:lvl6pPr lvl="5" algn="ctr" rtl="0">
              <a:spcBef>
                <a:spcPts val="0"/>
              </a:spcBef>
              <a:buSzPct val="100000"/>
              <a:defRPr sz="4800"/>
            </a:lvl6pPr>
            <a:lvl7pPr lvl="6" algn="ctr" rtl="0">
              <a:spcBef>
                <a:spcPts val="0"/>
              </a:spcBef>
              <a:buSzPct val="100000"/>
              <a:defRPr sz="4800"/>
            </a:lvl7pPr>
            <a:lvl8pPr lvl="7" algn="ctr" rtl="0">
              <a:spcBef>
                <a:spcPts val="0"/>
              </a:spcBef>
              <a:buSzPct val="100000"/>
              <a:defRPr sz="4800"/>
            </a:lvl8pPr>
            <a:lvl9pPr lvl="8" algn="ctr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83775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964296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867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867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170550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2275744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3200"/>
            </a:lvl1pPr>
            <a:lvl2pPr lvl="1" rtl="0">
              <a:spcBef>
                <a:spcPts val="0"/>
              </a:spcBef>
              <a:buSzPct val="100000"/>
              <a:defRPr sz="3200"/>
            </a:lvl2pPr>
            <a:lvl3pPr lvl="2" rtl="0">
              <a:spcBef>
                <a:spcPts val="0"/>
              </a:spcBef>
              <a:buSzPct val="100000"/>
              <a:defRPr sz="3200"/>
            </a:lvl3pPr>
            <a:lvl4pPr lvl="3" rtl="0">
              <a:spcBef>
                <a:spcPts val="0"/>
              </a:spcBef>
              <a:buSzPct val="100000"/>
              <a:defRPr sz="3200"/>
            </a:lvl4pPr>
            <a:lvl5pPr lvl="4" rtl="0">
              <a:spcBef>
                <a:spcPts val="0"/>
              </a:spcBef>
              <a:buSzPct val="100000"/>
              <a:defRPr sz="3200"/>
            </a:lvl5pPr>
            <a:lvl6pPr lvl="5" rtl="0">
              <a:spcBef>
                <a:spcPts val="0"/>
              </a:spcBef>
              <a:buSzPct val="100000"/>
              <a:defRPr sz="3200"/>
            </a:lvl6pPr>
            <a:lvl7pPr lvl="6" rtl="0">
              <a:spcBef>
                <a:spcPts val="0"/>
              </a:spcBef>
              <a:buSzPct val="100000"/>
              <a:defRPr sz="3200"/>
            </a:lvl7pPr>
            <a:lvl8pPr lvl="7" rtl="0">
              <a:spcBef>
                <a:spcPts val="0"/>
              </a:spcBef>
              <a:buSzPct val="100000"/>
              <a:defRPr sz="3200"/>
            </a:lvl8pPr>
            <a:lvl9pPr lvl="8" rtl="0">
              <a:spcBef>
                <a:spcPts val="0"/>
              </a:spcBef>
              <a:buSzPct val="100000"/>
              <a:defRPr sz="3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75004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088134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defRPr sz="6400"/>
            </a:lvl1pPr>
            <a:lvl2pPr lvl="1" rtl="0">
              <a:spcBef>
                <a:spcPts val="0"/>
              </a:spcBef>
              <a:buSzPct val="100000"/>
              <a:defRPr sz="6400"/>
            </a:lvl2pPr>
            <a:lvl3pPr lvl="2" rtl="0">
              <a:spcBef>
                <a:spcPts val="0"/>
              </a:spcBef>
              <a:buSzPct val="100000"/>
              <a:defRPr sz="6400"/>
            </a:lvl3pPr>
            <a:lvl4pPr lvl="3" rtl="0">
              <a:spcBef>
                <a:spcPts val="0"/>
              </a:spcBef>
              <a:buSzPct val="100000"/>
              <a:defRPr sz="6400"/>
            </a:lvl4pPr>
            <a:lvl5pPr lvl="4" rtl="0">
              <a:spcBef>
                <a:spcPts val="0"/>
              </a:spcBef>
              <a:buSzPct val="100000"/>
              <a:defRPr sz="6400"/>
            </a:lvl5pPr>
            <a:lvl6pPr lvl="5" rtl="0">
              <a:spcBef>
                <a:spcPts val="0"/>
              </a:spcBef>
              <a:buSzPct val="100000"/>
              <a:defRPr sz="6400"/>
            </a:lvl6pPr>
            <a:lvl7pPr lvl="6" rtl="0">
              <a:spcBef>
                <a:spcPts val="0"/>
              </a:spcBef>
              <a:buSzPct val="100000"/>
              <a:defRPr sz="6400"/>
            </a:lvl7pPr>
            <a:lvl8pPr lvl="7" rtl="0">
              <a:spcBef>
                <a:spcPts val="0"/>
              </a:spcBef>
              <a:buSzPct val="100000"/>
              <a:defRPr sz="6400"/>
            </a:lvl8pPr>
            <a:lvl9pPr lvl="8" rtl="0">
              <a:spcBef>
                <a:spcPts val="0"/>
              </a:spcBef>
              <a:buSzPct val="100000"/>
              <a:defRPr sz="6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616256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5600"/>
            </a:lvl1pPr>
            <a:lvl2pPr lvl="1" algn="ctr" rtl="0">
              <a:spcBef>
                <a:spcPts val="0"/>
              </a:spcBef>
              <a:buSzPct val="100000"/>
              <a:defRPr sz="5600"/>
            </a:lvl2pPr>
            <a:lvl3pPr lvl="2" algn="ctr" rtl="0">
              <a:spcBef>
                <a:spcPts val="0"/>
              </a:spcBef>
              <a:buSzPct val="100000"/>
              <a:defRPr sz="5600"/>
            </a:lvl3pPr>
            <a:lvl4pPr lvl="3" algn="ctr" rtl="0">
              <a:spcBef>
                <a:spcPts val="0"/>
              </a:spcBef>
              <a:buSzPct val="100000"/>
              <a:defRPr sz="5600"/>
            </a:lvl4pPr>
            <a:lvl5pPr lvl="4" algn="ctr" rtl="0">
              <a:spcBef>
                <a:spcPts val="0"/>
              </a:spcBef>
              <a:buSzPct val="100000"/>
              <a:defRPr sz="5600"/>
            </a:lvl5pPr>
            <a:lvl6pPr lvl="5" algn="ctr" rtl="0">
              <a:spcBef>
                <a:spcPts val="0"/>
              </a:spcBef>
              <a:buSzPct val="100000"/>
              <a:defRPr sz="5600"/>
            </a:lvl6pPr>
            <a:lvl7pPr lvl="6" algn="ctr" rtl="0">
              <a:spcBef>
                <a:spcPts val="0"/>
              </a:spcBef>
              <a:buSzPct val="100000"/>
              <a:defRPr sz="5600"/>
            </a:lvl7pPr>
            <a:lvl8pPr lvl="7" algn="ctr" rtl="0">
              <a:spcBef>
                <a:spcPts val="0"/>
              </a:spcBef>
              <a:buSzPct val="100000"/>
              <a:defRPr sz="5600"/>
            </a:lvl8pPr>
            <a:lvl9pPr lvl="8" algn="ctr" rtl="0">
              <a:spcBef>
                <a:spcPts val="0"/>
              </a:spcBef>
              <a:buSzPct val="100000"/>
              <a:defRPr sz="56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0512323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288162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16000"/>
            </a:lvl1pPr>
            <a:lvl2pPr lvl="1" algn="ctr" rtl="0">
              <a:spcBef>
                <a:spcPts val="0"/>
              </a:spcBef>
              <a:buSzPct val="100000"/>
              <a:defRPr sz="16000"/>
            </a:lvl2pPr>
            <a:lvl3pPr lvl="2" algn="ctr" rtl="0">
              <a:spcBef>
                <a:spcPts val="0"/>
              </a:spcBef>
              <a:buSzPct val="100000"/>
              <a:defRPr sz="16000"/>
            </a:lvl3pPr>
            <a:lvl4pPr lvl="3" algn="ctr" rtl="0">
              <a:spcBef>
                <a:spcPts val="0"/>
              </a:spcBef>
              <a:buSzPct val="100000"/>
              <a:defRPr sz="16000"/>
            </a:lvl4pPr>
            <a:lvl5pPr lvl="4" algn="ctr" rtl="0">
              <a:spcBef>
                <a:spcPts val="0"/>
              </a:spcBef>
              <a:buSzPct val="100000"/>
              <a:defRPr sz="16000"/>
            </a:lvl5pPr>
            <a:lvl6pPr lvl="5" algn="ctr" rtl="0">
              <a:spcBef>
                <a:spcPts val="0"/>
              </a:spcBef>
              <a:buSzPct val="100000"/>
              <a:defRPr sz="16000"/>
            </a:lvl6pPr>
            <a:lvl7pPr lvl="6" algn="ctr" rtl="0">
              <a:spcBef>
                <a:spcPts val="0"/>
              </a:spcBef>
              <a:buSzPct val="100000"/>
              <a:defRPr sz="16000"/>
            </a:lvl7pPr>
            <a:lvl8pPr lvl="7" algn="ctr" rtl="0">
              <a:spcBef>
                <a:spcPts val="0"/>
              </a:spcBef>
              <a:buSzPct val="100000"/>
              <a:defRPr sz="16000"/>
            </a:lvl8pPr>
            <a:lvl9pPr lvl="8" algn="ctr" rtl="0">
              <a:spcBef>
                <a:spcPts val="0"/>
              </a:spcBef>
              <a:buSzPct val="100000"/>
              <a:defRPr sz="16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/>
            </a:lvl1pPr>
            <a:lvl2pPr lvl="1" algn="ctr" rtl="0">
              <a:spcBef>
                <a:spcPts val="0"/>
              </a:spcBef>
              <a:defRPr/>
            </a:lvl2pPr>
            <a:lvl3pPr lvl="2" algn="ctr" rtl="0">
              <a:spcBef>
                <a:spcPts val="0"/>
              </a:spcBef>
              <a:defRPr/>
            </a:lvl3pPr>
            <a:lvl4pPr lvl="3" algn="ctr" rtl="0">
              <a:spcBef>
                <a:spcPts val="0"/>
              </a:spcBef>
              <a:defRPr/>
            </a:lvl4pPr>
            <a:lvl5pPr lvl="4" algn="ctr" rtl="0">
              <a:spcBef>
                <a:spcPts val="0"/>
              </a:spcBef>
              <a:defRPr/>
            </a:lvl5pPr>
            <a:lvl6pPr lvl="5" algn="ctr" rtl="0">
              <a:spcBef>
                <a:spcPts val="0"/>
              </a:spcBef>
              <a:defRPr/>
            </a:lvl6pPr>
            <a:lvl7pPr lvl="6" algn="ctr" rtl="0">
              <a:spcBef>
                <a:spcPts val="0"/>
              </a:spcBef>
              <a:defRPr/>
            </a:lvl7pPr>
            <a:lvl8pPr lvl="7" algn="ctr" rtl="0">
              <a:spcBef>
                <a:spcPts val="0"/>
              </a:spcBef>
              <a:defRPr/>
            </a:lvl8pPr>
            <a:lvl9pPr lvl="8" algn="ctr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068049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7874034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hape 10"/>
          <p:cNvGrpSpPr/>
          <p:nvPr/>
        </p:nvGrpSpPr>
        <p:grpSpPr>
          <a:xfrm>
            <a:off x="8131173" y="7"/>
            <a:ext cx="4060833" cy="2707427"/>
            <a:chOff x="6098378" y="4"/>
            <a:chExt cx="3045625" cy="2030570"/>
          </a:xfrm>
        </p:grpSpPr>
        <p:sp>
          <p:nvSpPr>
            <p:cNvPr id="11" name="Shape 11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Shape 12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Shape 13"/>
            <p:cNvSpPr/>
            <p:nvPr/>
          </p:nvSpPr>
          <p:spPr>
            <a:xfrm rot="10800000" flipH="1">
              <a:off x="7113588" y="106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Shape 14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Shape 1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797467" y="2366963"/>
            <a:ext cx="10962800" cy="1118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797451" y="3621216"/>
            <a:ext cx="10962800" cy="577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8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1061419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hape 20"/>
          <p:cNvGrpSpPr/>
          <p:nvPr/>
        </p:nvGrpSpPr>
        <p:grpSpPr>
          <a:xfrm>
            <a:off x="8131173" y="7"/>
            <a:ext cx="4060833" cy="2707427"/>
            <a:chOff x="6098378" y="4"/>
            <a:chExt cx="3045625" cy="2030570"/>
          </a:xfrm>
        </p:grpSpPr>
        <p:sp>
          <p:nvSpPr>
            <p:cNvPr id="21" name="Shape 21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Shape 22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Shape 23"/>
            <p:cNvSpPr/>
            <p:nvPr/>
          </p:nvSpPr>
          <p:spPr>
            <a:xfrm rot="10800000" flipH="1">
              <a:off x="7113588" y="106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Shape 24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Shape 2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797467" y="2869796"/>
            <a:ext cx="10962800" cy="1118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4864201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Shape 29"/>
          <p:cNvGrpSpPr/>
          <p:nvPr/>
        </p:nvGrpSpPr>
        <p:grpSpPr>
          <a:xfrm>
            <a:off x="0" y="5204895"/>
            <a:ext cx="12192000" cy="1653233"/>
            <a:chOff x="0" y="3903669"/>
            <a:chExt cx="9144000" cy="1239925"/>
          </a:xfrm>
        </p:grpSpPr>
        <p:sp>
          <p:nvSpPr>
            <p:cNvPr id="30" name="Shape 30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Shape 31"/>
            <p:cNvSpPr/>
            <p:nvPr/>
          </p:nvSpPr>
          <p:spPr>
            <a:xfrm flipH="1">
              <a:off x="6181162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Shape 32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Shape 33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Shape 3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415600" y="1639833"/>
            <a:ext cx="11360800" cy="4452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604411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15600" y="1639967"/>
            <a:ext cx="5333200" cy="4452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443200" y="1639967"/>
            <a:ext cx="5333200" cy="4452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>
                <a:solidFill>
                  <a:srgbClr val="434343"/>
                </a:solidFill>
              </a:rPr>
              <a:pPr/>
              <a:t>‹#›</a:t>
            </a:fld>
            <a:endParaRPr lang="zh-TW" altLang="en-US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443591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>
                <a:solidFill>
                  <a:srgbClr val="434343"/>
                </a:solidFill>
              </a:rPr>
              <a:pPr/>
              <a:t>‹#›</a:t>
            </a:fld>
            <a:endParaRPr lang="zh-TW" altLang="en-US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7684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8897440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3200"/>
            </a:lvl1pPr>
            <a:lvl2pPr lvl="1">
              <a:spcBef>
                <a:spcPts val="0"/>
              </a:spcBef>
              <a:buSzPct val="100000"/>
              <a:defRPr sz="3200"/>
            </a:lvl2pPr>
            <a:lvl3pPr lvl="2">
              <a:spcBef>
                <a:spcPts val="0"/>
              </a:spcBef>
              <a:buSzPct val="100000"/>
              <a:defRPr sz="3200"/>
            </a:lvl3pPr>
            <a:lvl4pPr lvl="3">
              <a:spcBef>
                <a:spcPts val="0"/>
              </a:spcBef>
              <a:buSzPct val="100000"/>
              <a:defRPr sz="3200"/>
            </a:lvl4pPr>
            <a:lvl5pPr lvl="4">
              <a:spcBef>
                <a:spcPts val="0"/>
              </a:spcBef>
              <a:buSzPct val="100000"/>
              <a:defRPr sz="3200"/>
            </a:lvl5pPr>
            <a:lvl6pPr lvl="5">
              <a:spcBef>
                <a:spcPts val="0"/>
              </a:spcBef>
              <a:buSzPct val="100000"/>
              <a:defRPr sz="3200"/>
            </a:lvl6pPr>
            <a:lvl7pPr lvl="6">
              <a:spcBef>
                <a:spcPts val="0"/>
              </a:spcBef>
              <a:buSzPct val="100000"/>
              <a:defRPr sz="3200"/>
            </a:lvl7pPr>
            <a:lvl8pPr lvl="7">
              <a:spcBef>
                <a:spcPts val="0"/>
              </a:spcBef>
              <a:buSzPct val="100000"/>
              <a:defRPr sz="3200"/>
            </a:lvl8pPr>
            <a:lvl9pPr lvl="8">
              <a:spcBef>
                <a:spcPts val="0"/>
              </a:spcBef>
              <a:buSzPct val="100000"/>
              <a:defRPr sz="3200"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415600" y="1954405"/>
            <a:ext cx="3744000" cy="4137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6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>
                <a:solidFill>
                  <a:srgbClr val="434343"/>
                </a:solidFill>
              </a:rPr>
              <a:pPr/>
              <a:t>‹#›</a:t>
            </a:fld>
            <a:endParaRPr lang="zh-TW" altLang="en-US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624882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4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Shape 51"/>
          <p:cNvGrpSpPr/>
          <p:nvPr/>
        </p:nvGrpSpPr>
        <p:grpSpPr>
          <a:xfrm>
            <a:off x="8131173" y="7"/>
            <a:ext cx="4060833" cy="2707427"/>
            <a:chOff x="6098378" y="4"/>
            <a:chExt cx="3045625" cy="2030570"/>
          </a:xfrm>
        </p:grpSpPr>
        <p:sp>
          <p:nvSpPr>
            <p:cNvPr id="52" name="Shape 52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Shape 53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Shape 54"/>
            <p:cNvSpPr/>
            <p:nvPr/>
          </p:nvSpPr>
          <p:spPr>
            <a:xfrm rot="10800000" flipH="1">
              <a:off x="7113588" y="106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Shape 55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Shape 56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653667" y="701800"/>
            <a:ext cx="7491600" cy="5454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6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6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6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6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6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6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6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6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3425602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6096000" y="-233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61" name="Shape 61"/>
          <p:cNvCxnSpPr/>
          <p:nvPr/>
        </p:nvCxnSpPr>
        <p:spPr>
          <a:xfrm>
            <a:off x="6706233" y="5994000"/>
            <a:ext cx="62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354000" y="1534800"/>
            <a:ext cx="5393600" cy="2086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600"/>
            </a:lvl1pPr>
            <a:lvl2pPr lvl="1" algn="ctr">
              <a:spcBef>
                <a:spcPts val="0"/>
              </a:spcBef>
              <a:buSzPct val="100000"/>
              <a:defRPr sz="5600"/>
            </a:lvl2pPr>
            <a:lvl3pPr lvl="2" algn="ctr">
              <a:spcBef>
                <a:spcPts val="0"/>
              </a:spcBef>
              <a:buSzPct val="100000"/>
              <a:defRPr sz="5600"/>
            </a:lvl3pPr>
            <a:lvl4pPr lvl="3" algn="ctr">
              <a:spcBef>
                <a:spcPts val="0"/>
              </a:spcBef>
              <a:buSzPct val="100000"/>
              <a:defRPr sz="5600"/>
            </a:lvl4pPr>
            <a:lvl5pPr lvl="4" algn="ctr">
              <a:spcBef>
                <a:spcPts val="0"/>
              </a:spcBef>
              <a:buSzPct val="100000"/>
              <a:defRPr sz="5600"/>
            </a:lvl5pPr>
            <a:lvl6pPr lvl="5" algn="ctr">
              <a:spcBef>
                <a:spcPts val="0"/>
              </a:spcBef>
              <a:buSzPct val="100000"/>
              <a:defRPr sz="5600"/>
            </a:lvl6pPr>
            <a:lvl7pPr lvl="6" algn="ctr">
              <a:spcBef>
                <a:spcPts val="0"/>
              </a:spcBef>
              <a:buSzPct val="100000"/>
              <a:defRPr sz="5600"/>
            </a:lvl7pPr>
            <a:lvl8pPr lvl="7" algn="ctr">
              <a:spcBef>
                <a:spcPts val="0"/>
              </a:spcBef>
              <a:buSzPct val="100000"/>
              <a:defRPr sz="5600"/>
            </a:lvl8pPr>
            <a:lvl9pPr lvl="8" algn="ctr">
              <a:spcBef>
                <a:spcPts val="0"/>
              </a:spcBef>
              <a:buSzPct val="100000"/>
              <a:defRPr sz="5600"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ubTitle" idx="1"/>
          </p:nvPr>
        </p:nvSpPr>
        <p:spPr>
          <a:xfrm>
            <a:off x="354000" y="3692001"/>
            <a:ext cx="5393600" cy="1692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1970655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426000" y="5640767"/>
            <a:ext cx="7998400" cy="798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>
                <a:solidFill>
                  <a:srgbClr val="434343"/>
                </a:solidFill>
              </a:rPr>
              <a:pPr/>
              <a:t>‹#›</a:t>
            </a:fld>
            <a:endParaRPr lang="zh-TW" altLang="en-US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033033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bg>
      <p:bgPr>
        <a:solidFill>
          <a:schemeClr val="dk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Shape 70"/>
          <p:cNvGrpSpPr/>
          <p:nvPr/>
        </p:nvGrpSpPr>
        <p:grpSpPr>
          <a:xfrm>
            <a:off x="8131173" y="7"/>
            <a:ext cx="4060833" cy="2707427"/>
            <a:chOff x="6098378" y="4"/>
            <a:chExt cx="3045625" cy="2030570"/>
          </a:xfrm>
        </p:grpSpPr>
        <p:sp>
          <p:nvSpPr>
            <p:cNvPr id="71" name="Shape 71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Shape 72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Shape 73"/>
            <p:cNvSpPr/>
            <p:nvPr/>
          </p:nvSpPr>
          <p:spPr>
            <a:xfrm rot="10800000" flipH="1">
              <a:off x="7113588" y="106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Shape 74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Shape 7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415600" y="1674733"/>
            <a:ext cx="11360800" cy="27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1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1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1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1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1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1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1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1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1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415600" y="4492300"/>
            <a:ext cx="11360800" cy="1709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3585703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>
                <a:solidFill>
                  <a:srgbClr val="434343"/>
                </a:solidFill>
              </a:rPr>
              <a:pPr/>
              <a:t>‹#›</a:t>
            </a:fld>
            <a:endParaRPr lang="zh-TW" altLang="en-US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646244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hape 10"/>
          <p:cNvGrpSpPr/>
          <p:nvPr/>
        </p:nvGrpSpPr>
        <p:grpSpPr>
          <a:xfrm>
            <a:off x="8131173" y="7"/>
            <a:ext cx="4060833" cy="2707427"/>
            <a:chOff x="6098378" y="4"/>
            <a:chExt cx="3045625" cy="2030570"/>
          </a:xfrm>
        </p:grpSpPr>
        <p:sp>
          <p:nvSpPr>
            <p:cNvPr id="11" name="Shape 11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Shape 12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Shape 13"/>
            <p:cNvSpPr/>
            <p:nvPr/>
          </p:nvSpPr>
          <p:spPr>
            <a:xfrm rot="10800000" flipH="1">
              <a:off x="7113588" y="106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Shape 14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Shape 1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797467" y="2366963"/>
            <a:ext cx="10962800" cy="1118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797451" y="3621216"/>
            <a:ext cx="10962800" cy="577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8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890039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hape 20"/>
          <p:cNvGrpSpPr/>
          <p:nvPr/>
        </p:nvGrpSpPr>
        <p:grpSpPr>
          <a:xfrm>
            <a:off x="8131173" y="7"/>
            <a:ext cx="4060833" cy="2707427"/>
            <a:chOff x="6098378" y="4"/>
            <a:chExt cx="3045625" cy="2030570"/>
          </a:xfrm>
        </p:grpSpPr>
        <p:sp>
          <p:nvSpPr>
            <p:cNvPr id="21" name="Shape 21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Shape 22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Shape 23"/>
            <p:cNvSpPr/>
            <p:nvPr/>
          </p:nvSpPr>
          <p:spPr>
            <a:xfrm rot="10800000" flipH="1">
              <a:off x="7113588" y="106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Shape 24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Shape 2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797467" y="2869796"/>
            <a:ext cx="10962800" cy="1118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4081403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Shape 29"/>
          <p:cNvGrpSpPr/>
          <p:nvPr/>
        </p:nvGrpSpPr>
        <p:grpSpPr>
          <a:xfrm>
            <a:off x="0" y="5204895"/>
            <a:ext cx="12192000" cy="1653233"/>
            <a:chOff x="0" y="3903669"/>
            <a:chExt cx="9144000" cy="1239925"/>
          </a:xfrm>
        </p:grpSpPr>
        <p:sp>
          <p:nvSpPr>
            <p:cNvPr id="30" name="Shape 30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Shape 31"/>
            <p:cNvSpPr/>
            <p:nvPr/>
          </p:nvSpPr>
          <p:spPr>
            <a:xfrm flipH="1">
              <a:off x="6181162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Shape 32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Shape 33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Shape 3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415600" y="1639833"/>
            <a:ext cx="11360800" cy="4452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9896520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15600" y="1639967"/>
            <a:ext cx="5333200" cy="4452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443200" y="1639967"/>
            <a:ext cx="5333200" cy="4452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>
                <a:solidFill>
                  <a:srgbClr val="434343"/>
                </a:solidFill>
              </a:rPr>
              <a:pPr/>
              <a:t>‹#›</a:t>
            </a:fld>
            <a:endParaRPr lang="zh-TW" altLang="en-US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2713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4115974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>
                <a:solidFill>
                  <a:srgbClr val="434343"/>
                </a:solidFill>
              </a:rPr>
              <a:pPr/>
              <a:t>‹#›</a:t>
            </a:fld>
            <a:endParaRPr lang="zh-TW" altLang="en-US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322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3200"/>
            </a:lvl1pPr>
            <a:lvl2pPr lvl="1">
              <a:spcBef>
                <a:spcPts val="0"/>
              </a:spcBef>
              <a:buSzPct val="100000"/>
              <a:defRPr sz="3200"/>
            </a:lvl2pPr>
            <a:lvl3pPr lvl="2">
              <a:spcBef>
                <a:spcPts val="0"/>
              </a:spcBef>
              <a:buSzPct val="100000"/>
              <a:defRPr sz="3200"/>
            </a:lvl3pPr>
            <a:lvl4pPr lvl="3">
              <a:spcBef>
                <a:spcPts val="0"/>
              </a:spcBef>
              <a:buSzPct val="100000"/>
              <a:defRPr sz="3200"/>
            </a:lvl4pPr>
            <a:lvl5pPr lvl="4">
              <a:spcBef>
                <a:spcPts val="0"/>
              </a:spcBef>
              <a:buSzPct val="100000"/>
              <a:defRPr sz="3200"/>
            </a:lvl5pPr>
            <a:lvl6pPr lvl="5">
              <a:spcBef>
                <a:spcPts val="0"/>
              </a:spcBef>
              <a:buSzPct val="100000"/>
              <a:defRPr sz="3200"/>
            </a:lvl6pPr>
            <a:lvl7pPr lvl="6">
              <a:spcBef>
                <a:spcPts val="0"/>
              </a:spcBef>
              <a:buSzPct val="100000"/>
              <a:defRPr sz="3200"/>
            </a:lvl7pPr>
            <a:lvl8pPr lvl="7">
              <a:spcBef>
                <a:spcPts val="0"/>
              </a:spcBef>
              <a:buSzPct val="100000"/>
              <a:defRPr sz="3200"/>
            </a:lvl8pPr>
            <a:lvl9pPr lvl="8">
              <a:spcBef>
                <a:spcPts val="0"/>
              </a:spcBef>
              <a:buSzPct val="100000"/>
              <a:defRPr sz="3200"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415600" y="1954405"/>
            <a:ext cx="3744000" cy="4137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6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>
                <a:solidFill>
                  <a:srgbClr val="434343"/>
                </a:solidFill>
              </a:rPr>
              <a:pPr/>
              <a:t>‹#›</a:t>
            </a:fld>
            <a:endParaRPr lang="zh-TW" altLang="en-US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803457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4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Shape 51"/>
          <p:cNvGrpSpPr/>
          <p:nvPr/>
        </p:nvGrpSpPr>
        <p:grpSpPr>
          <a:xfrm>
            <a:off x="8131173" y="7"/>
            <a:ext cx="4060833" cy="2707427"/>
            <a:chOff x="6098378" y="4"/>
            <a:chExt cx="3045625" cy="2030570"/>
          </a:xfrm>
        </p:grpSpPr>
        <p:sp>
          <p:nvSpPr>
            <p:cNvPr id="52" name="Shape 52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Shape 53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Shape 54"/>
            <p:cNvSpPr/>
            <p:nvPr/>
          </p:nvSpPr>
          <p:spPr>
            <a:xfrm rot="10800000" flipH="1">
              <a:off x="7113588" y="106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Shape 55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Shape 56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653667" y="701800"/>
            <a:ext cx="7491600" cy="5454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6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6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6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6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6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6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6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6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1144106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6096000" y="-233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61" name="Shape 61"/>
          <p:cNvCxnSpPr/>
          <p:nvPr/>
        </p:nvCxnSpPr>
        <p:spPr>
          <a:xfrm>
            <a:off x="6706233" y="5994000"/>
            <a:ext cx="62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354000" y="1534800"/>
            <a:ext cx="5393600" cy="2086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600"/>
            </a:lvl1pPr>
            <a:lvl2pPr lvl="1" algn="ctr">
              <a:spcBef>
                <a:spcPts val="0"/>
              </a:spcBef>
              <a:buSzPct val="100000"/>
              <a:defRPr sz="5600"/>
            </a:lvl2pPr>
            <a:lvl3pPr lvl="2" algn="ctr">
              <a:spcBef>
                <a:spcPts val="0"/>
              </a:spcBef>
              <a:buSzPct val="100000"/>
              <a:defRPr sz="5600"/>
            </a:lvl3pPr>
            <a:lvl4pPr lvl="3" algn="ctr">
              <a:spcBef>
                <a:spcPts val="0"/>
              </a:spcBef>
              <a:buSzPct val="100000"/>
              <a:defRPr sz="5600"/>
            </a:lvl4pPr>
            <a:lvl5pPr lvl="4" algn="ctr">
              <a:spcBef>
                <a:spcPts val="0"/>
              </a:spcBef>
              <a:buSzPct val="100000"/>
              <a:defRPr sz="5600"/>
            </a:lvl5pPr>
            <a:lvl6pPr lvl="5" algn="ctr">
              <a:spcBef>
                <a:spcPts val="0"/>
              </a:spcBef>
              <a:buSzPct val="100000"/>
              <a:defRPr sz="5600"/>
            </a:lvl6pPr>
            <a:lvl7pPr lvl="6" algn="ctr">
              <a:spcBef>
                <a:spcPts val="0"/>
              </a:spcBef>
              <a:buSzPct val="100000"/>
              <a:defRPr sz="5600"/>
            </a:lvl7pPr>
            <a:lvl8pPr lvl="7" algn="ctr">
              <a:spcBef>
                <a:spcPts val="0"/>
              </a:spcBef>
              <a:buSzPct val="100000"/>
              <a:defRPr sz="5600"/>
            </a:lvl8pPr>
            <a:lvl9pPr lvl="8" algn="ctr">
              <a:spcBef>
                <a:spcPts val="0"/>
              </a:spcBef>
              <a:buSzPct val="100000"/>
              <a:defRPr sz="5600"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ubTitle" idx="1"/>
          </p:nvPr>
        </p:nvSpPr>
        <p:spPr>
          <a:xfrm>
            <a:off x="354000" y="3692001"/>
            <a:ext cx="5393600" cy="1692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567713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426000" y="5640767"/>
            <a:ext cx="7998400" cy="798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>
                <a:solidFill>
                  <a:srgbClr val="434343"/>
                </a:solidFill>
              </a:rPr>
              <a:pPr/>
              <a:t>‹#›</a:t>
            </a:fld>
            <a:endParaRPr lang="zh-TW" altLang="en-US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51857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bg>
      <p:bgPr>
        <a:solidFill>
          <a:schemeClr val="dk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Shape 70"/>
          <p:cNvGrpSpPr/>
          <p:nvPr/>
        </p:nvGrpSpPr>
        <p:grpSpPr>
          <a:xfrm>
            <a:off x="8131173" y="7"/>
            <a:ext cx="4060833" cy="2707427"/>
            <a:chOff x="6098378" y="4"/>
            <a:chExt cx="3045625" cy="2030570"/>
          </a:xfrm>
        </p:grpSpPr>
        <p:sp>
          <p:nvSpPr>
            <p:cNvPr id="71" name="Shape 71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Shape 72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Shape 73"/>
            <p:cNvSpPr/>
            <p:nvPr/>
          </p:nvSpPr>
          <p:spPr>
            <a:xfrm rot="10800000" flipH="1">
              <a:off x="7113588" y="106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Shape 74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Shape 7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415600" y="1674733"/>
            <a:ext cx="11360800" cy="27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1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1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1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1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1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1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1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1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1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415600" y="4492300"/>
            <a:ext cx="11360800" cy="1709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1726762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>
                <a:solidFill>
                  <a:srgbClr val="434343"/>
                </a:solidFill>
              </a:rPr>
              <a:pPr/>
              <a:t>‹#›</a:t>
            </a:fld>
            <a:endParaRPr lang="zh-TW" altLang="en-US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500975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hape 10"/>
          <p:cNvGrpSpPr/>
          <p:nvPr/>
        </p:nvGrpSpPr>
        <p:grpSpPr>
          <a:xfrm>
            <a:off x="8131173" y="7"/>
            <a:ext cx="4060833" cy="2707427"/>
            <a:chOff x="6098378" y="4"/>
            <a:chExt cx="3045625" cy="2030570"/>
          </a:xfrm>
        </p:grpSpPr>
        <p:sp>
          <p:nvSpPr>
            <p:cNvPr id="11" name="Shape 11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Shape 12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Shape 13"/>
            <p:cNvSpPr/>
            <p:nvPr/>
          </p:nvSpPr>
          <p:spPr>
            <a:xfrm rot="10800000" flipH="1">
              <a:off x="7113588" y="106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Shape 14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Shape 1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797467" y="2366963"/>
            <a:ext cx="10962800" cy="1118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797451" y="3621216"/>
            <a:ext cx="10962800" cy="577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8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796204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hape 20"/>
          <p:cNvGrpSpPr/>
          <p:nvPr/>
        </p:nvGrpSpPr>
        <p:grpSpPr>
          <a:xfrm>
            <a:off x="8131173" y="7"/>
            <a:ext cx="4060833" cy="2707427"/>
            <a:chOff x="6098378" y="4"/>
            <a:chExt cx="3045625" cy="2030570"/>
          </a:xfrm>
        </p:grpSpPr>
        <p:sp>
          <p:nvSpPr>
            <p:cNvPr id="21" name="Shape 21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Shape 22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Shape 23"/>
            <p:cNvSpPr/>
            <p:nvPr/>
          </p:nvSpPr>
          <p:spPr>
            <a:xfrm rot="10800000" flipH="1">
              <a:off x="7113588" y="106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Shape 24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Shape 2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797467" y="2869796"/>
            <a:ext cx="10962800" cy="1118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3257133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Shape 29"/>
          <p:cNvGrpSpPr/>
          <p:nvPr/>
        </p:nvGrpSpPr>
        <p:grpSpPr>
          <a:xfrm>
            <a:off x="0" y="5204895"/>
            <a:ext cx="12192000" cy="1653233"/>
            <a:chOff x="0" y="3903669"/>
            <a:chExt cx="9144000" cy="1239925"/>
          </a:xfrm>
        </p:grpSpPr>
        <p:sp>
          <p:nvSpPr>
            <p:cNvPr id="30" name="Shape 30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Shape 31"/>
            <p:cNvSpPr/>
            <p:nvPr/>
          </p:nvSpPr>
          <p:spPr>
            <a:xfrm flipH="1">
              <a:off x="6181162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Shape 32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Shape 33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Shape 3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415600" y="1639833"/>
            <a:ext cx="11360800" cy="4452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77305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3200"/>
            </a:lvl1pPr>
            <a:lvl2pPr lvl="1">
              <a:spcBef>
                <a:spcPts val="0"/>
              </a:spcBef>
              <a:buSzPct val="100000"/>
              <a:defRPr sz="3200"/>
            </a:lvl2pPr>
            <a:lvl3pPr lvl="2">
              <a:spcBef>
                <a:spcPts val="0"/>
              </a:spcBef>
              <a:buSzPct val="100000"/>
              <a:defRPr sz="3200"/>
            </a:lvl3pPr>
            <a:lvl4pPr lvl="3">
              <a:spcBef>
                <a:spcPts val="0"/>
              </a:spcBef>
              <a:buSzPct val="100000"/>
              <a:defRPr sz="3200"/>
            </a:lvl4pPr>
            <a:lvl5pPr lvl="4">
              <a:spcBef>
                <a:spcPts val="0"/>
              </a:spcBef>
              <a:buSzPct val="100000"/>
              <a:defRPr sz="3200"/>
            </a:lvl5pPr>
            <a:lvl6pPr lvl="5">
              <a:spcBef>
                <a:spcPts val="0"/>
              </a:spcBef>
              <a:buSzPct val="100000"/>
              <a:defRPr sz="3200"/>
            </a:lvl6pPr>
            <a:lvl7pPr lvl="6">
              <a:spcBef>
                <a:spcPts val="0"/>
              </a:spcBef>
              <a:buSzPct val="100000"/>
              <a:defRPr sz="3200"/>
            </a:lvl7pPr>
            <a:lvl8pPr lvl="7">
              <a:spcBef>
                <a:spcPts val="0"/>
              </a:spcBef>
              <a:buSzPct val="100000"/>
              <a:defRPr sz="3200"/>
            </a:lvl8pPr>
            <a:lvl9pPr lvl="8">
              <a:spcBef>
                <a:spcPts val="0"/>
              </a:spcBef>
              <a:buSzPct val="100000"/>
              <a:defRPr sz="3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6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9038181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15600" y="1639967"/>
            <a:ext cx="5333200" cy="4452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443200" y="1639967"/>
            <a:ext cx="5333200" cy="4452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>
                <a:solidFill>
                  <a:srgbClr val="434343"/>
                </a:solidFill>
              </a:rPr>
              <a:pPr/>
              <a:t>‹#›</a:t>
            </a:fld>
            <a:endParaRPr lang="zh-TW" altLang="en-US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026662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>
                <a:solidFill>
                  <a:srgbClr val="434343"/>
                </a:solidFill>
              </a:rPr>
              <a:pPr/>
              <a:t>‹#›</a:t>
            </a:fld>
            <a:endParaRPr lang="zh-TW" altLang="en-US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65146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3200"/>
            </a:lvl1pPr>
            <a:lvl2pPr lvl="1">
              <a:spcBef>
                <a:spcPts val="0"/>
              </a:spcBef>
              <a:buSzPct val="100000"/>
              <a:defRPr sz="3200"/>
            </a:lvl2pPr>
            <a:lvl3pPr lvl="2">
              <a:spcBef>
                <a:spcPts val="0"/>
              </a:spcBef>
              <a:buSzPct val="100000"/>
              <a:defRPr sz="3200"/>
            </a:lvl3pPr>
            <a:lvl4pPr lvl="3">
              <a:spcBef>
                <a:spcPts val="0"/>
              </a:spcBef>
              <a:buSzPct val="100000"/>
              <a:defRPr sz="3200"/>
            </a:lvl4pPr>
            <a:lvl5pPr lvl="4">
              <a:spcBef>
                <a:spcPts val="0"/>
              </a:spcBef>
              <a:buSzPct val="100000"/>
              <a:defRPr sz="3200"/>
            </a:lvl5pPr>
            <a:lvl6pPr lvl="5">
              <a:spcBef>
                <a:spcPts val="0"/>
              </a:spcBef>
              <a:buSzPct val="100000"/>
              <a:defRPr sz="3200"/>
            </a:lvl6pPr>
            <a:lvl7pPr lvl="6">
              <a:spcBef>
                <a:spcPts val="0"/>
              </a:spcBef>
              <a:buSzPct val="100000"/>
              <a:defRPr sz="3200"/>
            </a:lvl7pPr>
            <a:lvl8pPr lvl="7">
              <a:spcBef>
                <a:spcPts val="0"/>
              </a:spcBef>
              <a:buSzPct val="100000"/>
              <a:defRPr sz="3200"/>
            </a:lvl8pPr>
            <a:lvl9pPr lvl="8">
              <a:spcBef>
                <a:spcPts val="0"/>
              </a:spcBef>
              <a:buSzPct val="100000"/>
              <a:defRPr sz="3200"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415600" y="1954405"/>
            <a:ext cx="3744000" cy="4137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6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>
                <a:solidFill>
                  <a:srgbClr val="434343"/>
                </a:solidFill>
              </a:rPr>
              <a:pPr/>
              <a:t>‹#›</a:t>
            </a:fld>
            <a:endParaRPr lang="zh-TW" altLang="en-US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711463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4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Shape 51"/>
          <p:cNvGrpSpPr/>
          <p:nvPr/>
        </p:nvGrpSpPr>
        <p:grpSpPr>
          <a:xfrm>
            <a:off x="8131173" y="7"/>
            <a:ext cx="4060833" cy="2707427"/>
            <a:chOff x="6098378" y="4"/>
            <a:chExt cx="3045625" cy="2030570"/>
          </a:xfrm>
        </p:grpSpPr>
        <p:sp>
          <p:nvSpPr>
            <p:cNvPr id="52" name="Shape 52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Shape 53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Shape 54"/>
            <p:cNvSpPr/>
            <p:nvPr/>
          </p:nvSpPr>
          <p:spPr>
            <a:xfrm rot="10800000" flipH="1">
              <a:off x="7113588" y="106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Shape 55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Shape 56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653667" y="701800"/>
            <a:ext cx="7491600" cy="5454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6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6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6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6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6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6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6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6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2024966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6096000" y="-233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61" name="Shape 61"/>
          <p:cNvCxnSpPr/>
          <p:nvPr/>
        </p:nvCxnSpPr>
        <p:spPr>
          <a:xfrm>
            <a:off x="6706233" y="5994000"/>
            <a:ext cx="62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354000" y="1534800"/>
            <a:ext cx="5393600" cy="2086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600"/>
            </a:lvl1pPr>
            <a:lvl2pPr lvl="1" algn="ctr">
              <a:spcBef>
                <a:spcPts val="0"/>
              </a:spcBef>
              <a:buSzPct val="100000"/>
              <a:defRPr sz="5600"/>
            </a:lvl2pPr>
            <a:lvl3pPr lvl="2" algn="ctr">
              <a:spcBef>
                <a:spcPts val="0"/>
              </a:spcBef>
              <a:buSzPct val="100000"/>
              <a:defRPr sz="5600"/>
            </a:lvl3pPr>
            <a:lvl4pPr lvl="3" algn="ctr">
              <a:spcBef>
                <a:spcPts val="0"/>
              </a:spcBef>
              <a:buSzPct val="100000"/>
              <a:defRPr sz="5600"/>
            </a:lvl4pPr>
            <a:lvl5pPr lvl="4" algn="ctr">
              <a:spcBef>
                <a:spcPts val="0"/>
              </a:spcBef>
              <a:buSzPct val="100000"/>
              <a:defRPr sz="5600"/>
            </a:lvl5pPr>
            <a:lvl6pPr lvl="5" algn="ctr">
              <a:spcBef>
                <a:spcPts val="0"/>
              </a:spcBef>
              <a:buSzPct val="100000"/>
              <a:defRPr sz="5600"/>
            </a:lvl6pPr>
            <a:lvl7pPr lvl="6" algn="ctr">
              <a:spcBef>
                <a:spcPts val="0"/>
              </a:spcBef>
              <a:buSzPct val="100000"/>
              <a:defRPr sz="5600"/>
            </a:lvl7pPr>
            <a:lvl8pPr lvl="7" algn="ctr">
              <a:spcBef>
                <a:spcPts val="0"/>
              </a:spcBef>
              <a:buSzPct val="100000"/>
              <a:defRPr sz="5600"/>
            </a:lvl8pPr>
            <a:lvl9pPr lvl="8" algn="ctr">
              <a:spcBef>
                <a:spcPts val="0"/>
              </a:spcBef>
              <a:buSzPct val="100000"/>
              <a:defRPr sz="5600"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ubTitle" idx="1"/>
          </p:nvPr>
        </p:nvSpPr>
        <p:spPr>
          <a:xfrm>
            <a:off x="354000" y="3692001"/>
            <a:ext cx="5393600" cy="1692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1694974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426000" y="5640767"/>
            <a:ext cx="7998400" cy="798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>
                <a:solidFill>
                  <a:srgbClr val="434343"/>
                </a:solidFill>
              </a:rPr>
              <a:pPr/>
              <a:t>‹#›</a:t>
            </a:fld>
            <a:endParaRPr lang="zh-TW" altLang="en-US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383105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bg>
      <p:bgPr>
        <a:solidFill>
          <a:schemeClr val="dk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Shape 70"/>
          <p:cNvGrpSpPr/>
          <p:nvPr/>
        </p:nvGrpSpPr>
        <p:grpSpPr>
          <a:xfrm>
            <a:off x="8131173" y="7"/>
            <a:ext cx="4060833" cy="2707427"/>
            <a:chOff x="6098378" y="4"/>
            <a:chExt cx="3045625" cy="2030570"/>
          </a:xfrm>
        </p:grpSpPr>
        <p:sp>
          <p:nvSpPr>
            <p:cNvPr id="71" name="Shape 71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Shape 72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Shape 73"/>
            <p:cNvSpPr/>
            <p:nvPr/>
          </p:nvSpPr>
          <p:spPr>
            <a:xfrm rot="10800000" flipH="1">
              <a:off x="7113588" y="106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Shape 74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Shape 7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415600" y="1674733"/>
            <a:ext cx="11360800" cy="27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1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1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1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1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1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1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1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1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1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415600" y="4492300"/>
            <a:ext cx="11360800" cy="1709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9555682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>
                <a:solidFill>
                  <a:srgbClr val="434343"/>
                </a:solidFill>
              </a:rPr>
              <a:pPr/>
              <a:t>‹#›</a:t>
            </a:fld>
            <a:endParaRPr lang="zh-TW" altLang="en-US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547874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章節標題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599" cy="2852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831851" y="4589464"/>
            <a:ext cx="10515599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8382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6106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5940153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8382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6106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65384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6400"/>
            </a:lvl1pPr>
            <a:lvl2pPr lvl="1">
              <a:spcBef>
                <a:spcPts val="0"/>
              </a:spcBef>
              <a:buSzPct val="100000"/>
              <a:defRPr sz="6400"/>
            </a:lvl2pPr>
            <a:lvl3pPr lvl="2">
              <a:spcBef>
                <a:spcPts val="0"/>
              </a:spcBef>
              <a:buSzPct val="100000"/>
              <a:defRPr sz="6400"/>
            </a:lvl3pPr>
            <a:lvl4pPr lvl="3">
              <a:spcBef>
                <a:spcPts val="0"/>
              </a:spcBef>
              <a:buSzPct val="100000"/>
              <a:defRPr sz="6400"/>
            </a:lvl4pPr>
            <a:lvl5pPr lvl="4">
              <a:spcBef>
                <a:spcPts val="0"/>
              </a:spcBef>
              <a:buSzPct val="100000"/>
              <a:defRPr sz="6400"/>
            </a:lvl5pPr>
            <a:lvl6pPr lvl="5">
              <a:spcBef>
                <a:spcPts val="0"/>
              </a:spcBef>
              <a:buSzPct val="100000"/>
              <a:defRPr sz="6400"/>
            </a:lvl6pPr>
            <a:lvl7pPr lvl="6">
              <a:spcBef>
                <a:spcPts val="0"/>
              </a:spcBef>
              <a:buSzPct val="100000"/>
              <a:defRPr sz="6400"/>
            </a:lvl7pPr>
            <a:lvl8pPr lvl="7">
              <a:spcBef>
                <a:spcPts val="0"/>
              </a:spcBef>
              <a:buSzPct val="100000"/>
              <a:defRPr sz="6400"/>
            </a:lvl8pPr>
            <a:lvl9pPr lvl="8">
              <a:spcBef>
                <a:spcPts val="0"/>
              </a:spcBef>
              <a:buSzPct val="100000"/>
              <a:defRPr sz="6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1816934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8382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6106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150499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838202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838202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594" marR="0" lvl="0" indent="83817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783" marR="0" lvl="1" indent="68578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971" marR="0" lvl="2" indent="53338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160" marR="0" lvl="3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349" marR="0" lvl="4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537" marR="0" lvl="5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4" marR="0" lvl="7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8382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6106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4371742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兩項物件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838202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594" marR="0" lvl="0" indent="83817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783" marR="0" lvl="1" indent="68578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971" marR="0" lvl="2" indent="53338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160" marR="0" lvl="3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349" marR="0" lvl="4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537" marR="0" lvl="5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4" marR="0" lvl="7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594" marR="0" lvl="0" indent="83817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783" marR="0" lvl="1" indent="68578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971" marR="0" lvl="2" indent="53338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160" marR="0" lvl="3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349" marR="0" lvl="4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537" marR="0" lvl="5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4" marR="0" lvl="7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8382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6106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049483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對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839789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594" marR="0" lvl="0" indent="83817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783" marR="0" lvl="1" indent="68578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971" marR="0" lvl="2" indent="53338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160" marR="0" lvl="3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349" marR="0" lvl="4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537" marR="0" lvl="5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4" marR="0" lvl="7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594" marR="0" lvl="0" indent="83817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783" marR="0" lvl="1" indent="68578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971" marR="0" lvl="2" indent="53338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160" marR="0" lvl="3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349" marR="0" lvl="4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537" marR="0" lvl="5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4" marR="0" lvl="7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8382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6106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9881352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838202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8382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6106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4294765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標題的內容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199" cy="48736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594" marR="0" lvl="0" indent="9905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783" marR="0" lvl="1" indent="8381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971" marR="0" lvl="2" indent="68578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160" marR="0" lvl="3" indent="53338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349" marR="0" lvl="4" indent="53338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537" marR="0" lvl="5" indent="53338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53338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4" marR="0" lvl="7" indent="53338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53338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8382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6106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6741572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含標題的圖片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199" cy="48736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8382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6106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4809806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標題及直排文字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838202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3920330" y="-1256499"/>
            <a:ext cx="4351338" cy="10515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594" marR="0" lvl="0" indent="83817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783" marR="0" lvl="1" indent="68578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971" marR="0" lvl="2" indent="53338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160" marR="0" lvl="3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349" marR="0" lvl="4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537" marR="0" lvl="5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4" marR="0" lvl="7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8382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86106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4615843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直排標題及文字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 rot="5400000">
            <a:off x="7133429" y="1956595"/>
            <a:ext cx="5811838" cy="2628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1799429" y="-596105"/>
            <a:ext cx="5811838" cy="7734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594" marR="0" lvl="0" indent="83817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783" marR="0" lvl="1" indent="68578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971" marR="0" lvl="2" indent="53338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160" marR="0" lvl="3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349" marR="0" lvl="4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537" marR="0" lvl="5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4" marR="0" lvl="7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8382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6106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463955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章節標題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599" cy="2852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831851" y="4589464"/>
            <a:ext cx="10515599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8382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6106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1905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9848" y="4242816"/>
            <a:ext cx="8686800" cy="1463040"/>
          </a:xfrm>
        </p:spPr>
        <p:txBody>
          <a:bodyPr anchor="b">
            <a:normAutofit/>
          </a:bodyPr>
          <a:lstStyle>
            <a:lvl1pPr latinLnBrk="0">
              <a:defRPr lang="zh-TW" sz="4800"/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66799" y="5733288"/>
            <a:ext cx="8686800" cy="438912"/>
          </a:xfrm>
        </p:spPr>
        <p:txBody>
          <a:bodyPr/>
          <a:lstStyle>
            <a:lvl1pPr marL="0" indent="0" latinLnBrk="0">
              <a:spcBef>
                <a:spcPts val="0"/>
              </a:spcBef>
              <a:buNone/>
              <a:defRPr lang="zh-TW" sz="2400"/>
            </a:lvl1pPr>
            <a:lvl2pPr marL="457189" indent="0" latinLnBrk="0">
              <a:buNone/>
              <a:defRPr lang="zh-TW" sz="2000"/>
            </a:lvl2pPr>
            <a:lvl3pPr marL="914377" indent="0" latinLnBrk="0">
              <a:buNone/>
              <a:defRPr lang="zh-TW" sz="1800"/>
            </a:lvl3pPr>
            <a:lvl4pPr marL="1371566" indent="0" latinLnBrk="0">
              <a:buNone/>
              <a:defRPr lang="zh-TW" sz="1600"/>
            </a:lvl4pPr>
            <a:lvl5pPr marL="1828754" indent="0" latinLnBrk="0">
              <a:buNone/>
              <a:defRPr lang="zh-TW" sz="1600"/>
            </a:lvl5pPr>
            <a:lvl6pPr marL="2285943" indent="0" latinLnBrk="0">
              <a:buNone/>
              <a:defRPr lang="zh-TW" sz="1600"/>
            </a:lvl6pPr>
            <a:lvl7pPr marL="2743131" indent="0" latinLnBrk="0">
              <a:buNone/>
              <a:defRPr lang="zh-TW" sz="1600"/>
            </a:lvl7pPr>
            <a:lvl8pPr marL="3200320" indent="0" latinLnBrk="0">
              <a:buNone/>
              <a:defRPr lang="zh-TW" sz="1600"/>
            </a:lvl8pPr>
            <a:lvl9pPr marL="3657509" indent="0" latinLnBrk="0">
              <a:buNone/>
              <a:defRPr lang="zh-TW"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600"/>
            </a:lvl1pPr>
            <a:lvl2pPr lvl="1" algn="ctr">
              <a:spcBef>
                <a:spcPts val="0"/>
              </a:spcBef>
              <a:buSzPct val="100000"/>
              <a:defRPr sz="5600"/>
            </a:lvl2pPr>
            <a:lvl3pPr lvl="2" algn="ctr">
              <a:spcBef>
                <a:spcPts val="0"/>
              </a:spcBef>
              <a:buSzPct val="100000"/>
              <a:defRPr sz="5600"/>
            </a:lvl3pPr>
            <a:lvl4pPr lvl="3" algn="ctr">
              <a:spcBef>
                <a:spcPts val="0"/>
              </a:spcBef>
              <a:buSzPct val="100000"/>
              <a:defRPr sz="5600"/>
            </a:lvl4pPr>
            <a:lvl5pPr lvl="4" algn="ctr">
              <a:spcBef>
                <a:spcPts val="0"/>
              </a:spcBef>
              <a:buSzPct val="100000"/>
              <a:defRPr sz="5600"/>
            </a:lvl5pPr>
            <a:lvl6pPr lvl="5" algn="ctr">
              <a:spcBef>
                <a:spcPts val="0"/>
              </a:spcBef>
              <a:buSzPct val="100000"/>
              <a:defRPr sz="5600"/>
            </a:lvl6pPr>
            <a:lvl7pPr lvl="6" algn="ctr">
              <a:spcBef>
                <a:spcPts val="0"/>
              </a:spcBef>
              <a:buSzPct val="100000"/>
              <a:defRPr sz="5600"/>
            </a:lvl7pPr>
            <a:lvl8pPr lvl="7" algn="ctr">
              <a:spcBef>
                <a:spcPts val="0"/>
              </a:spcBef>
              <a:buSzPct val="100000"/>
              <a:defRPr sz="5600"/>
            </a:lvl8pPr>
            <a:lvl9pPr lvl="8" algn="ctr">
              <a:spcBef>
                <a:spcPts val="0"/>
              </a:spcBef>
              <a:buSzPct val="100000"/>
              <a:defRPr sz="56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3396745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8382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6106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4763544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8382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6106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6245815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838202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838202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594" marR="0" lvl="0" indent="83817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783" marR="0" lvl="1" indent="68578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971" marR="0" lvl="2" indent="53338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160" marR="0" lvl="3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349" marR="0" lvl="4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537" marR="0" lvl="5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4" marR="0" lvl="7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8382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6106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5744529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兩項物件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838202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594" marR="0" lvl="0" indent="83817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783" marR="0" lvl="1" indent="68578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971" marR="0" lvl="2" indent="53338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160" marR="0" lvl="3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349" marR="0" lvl="4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537" marR="0" lvl="5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4" marR="0" lvl="7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594" marR="0" lvl="0" indent="83817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783" marR="0" lvl="1" indent="68578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971" marR="0" lvl="2" indent="53338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160" marR="0" lvl="3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349" marR="0" lvl="4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537" marR="0" lvl="5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4" marR="0" lvl="7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8382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6106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804829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對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839789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594" marR="0" lvl="0" indent="83817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783" marR="0" lvl="1" indent="68578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971" marR="0" lvl="2" indent="53338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160" marR="0" lvl="3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349" marR="0" lvl="4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537" marR="0" lvl="5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4" marR="0" lvl="7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594" marR="0" lvl="0" indent="83817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783" marR="0" lvl="1" indent="68578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971" marR="0" lvl="2" indent="53338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160" marR="0" lvl="3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349" marR="0" lvl="4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537" marR="0" lvl="5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4" marR="0" lvl="7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8382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6106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7177302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838202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8382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6106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3111980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標題的內容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199" cy="48736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594" marR="0" lvl="0" indent="9905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783" marR="0" lvl="1" indent="8381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971" marR="0" lvl="2" indent="68578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160" marR="0" lvl="3" indent="53338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349" marR="0" lvl="4" indent="53338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537" marR="0" lvl="5" indent="53338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53338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4" marR="0" lvl="7" indent="53338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53338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8382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6106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4217735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含標題的圖片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199" cy="48736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8382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6106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2769917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標題及直排文字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838202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3920330" y="-1256499"/>
            <a:ext cx="4351338" cy="10515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594" marR="0" lvl="0" indent="83817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783" marR="0" lvl="1" indent="68578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971" marR="0" lvl="2" indent="53338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160" marR="0" lvl="3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349" marR="0" lvl="4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537" marR="0" lvl="5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4" marR="0" lvl="7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8382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86106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489023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直排標題及文字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 rot="5400000">
            <a:off x="7133429" y="1956595"/>
            <a:ext cx="5811838" cy="2628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1799429" y="-596105"/>
            <a:ext cx="5811838" cy="7734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594" marR="0" lvl="0" indent="83817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783" marR="0" lvl="1" indent="68578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971" marR="0" lvl="2" indent="53338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160" marR="0" lvl="3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349" marR="0" lvl="4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537" marR="0" lvl="5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4" marR="0" lvl="7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4571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8382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6106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2780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7950779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6933"/>
            </a:lvl1pPr>
            <a:lvl2pPr lvl="1" algn="ctr">
              <a:spcBef>
                <a:spcPts val="0"/>
              </a:spcBef>
              <a:buSzPct val="100000"/>
              <a:defRPr sz="6933"/>
            </a:lvl2pPr>
            <a:lvl3pPr lvl="2" algn="ctr">
              <a:spcBef>
                <a:spcPts val="0"/>
              </a:spcBef>
              <a:buSzPct val="100000"/>
              <a:defRPr sz="6933"/>
            </a:lvl3pPr>
            <a:lvl4pPr lvl="3" algn="ctr">
              <a:spcBef>
                <a:spcPts val="0"/>
              </a:spcBef>
              <a:buSzPct val="100000"/>
              <a:defRPr sz="6933"/>
            </a:lvl4pPr>
            <a:lvl5pPr lvl="4" algn="ctr">
              <a:spcBef>
                <a:spcPts val="0"/>
              </a:spcBef>
              <a:buSzPct val="100000"/>
              <a:defRPr sz="6933"/>
            </a:lvl5pPr>
            <a:lvl6pPr lvl="5" algn="ctr">
              <a:spcBef>
                <a:spcPts val="0"/>
              </a:spcBef>
              <a:buSzPct val="100000"/>
              <a:defRPr sz="6933"/>
            </a:lvl6pPr>
            <a:lvl7pPr lvl="6" algn="ctr">
              <a:spcBef>
                <a:spcPts val="0"/>
              </a:spcBef>
              <a:buSzPct val="100000"/>
              <a:defRPr sz="6933"/>
            </a:lvl7pPr>
            <a:lvl8pPr lvl="7" algn="ctr">
              <a:spcBef>
                <a:spcPts val="0"/>
              </a:spcBef>
              <a:buSzPct val="100000"/>
              <a:defRPr sz="6933"/>
            </a:lvl8pPr>
            <a:lvl9pPr lvl="8" algn="ctr">
              <a:spcBef>
                <a:spcPts val="0"/>
              </a:spcBef>
              <a:buSzPct val="100000"/>
              <a:defRPr sz="6933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9264261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2372268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8317693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522420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4605258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3200"/>
            </a:lvl1pPr>
            <a:lvl2pPr lvl="1">
              <a:spcBef>
                <a:spcPts val="0"/>
              </a:spcBef>
              <a:buSzPct val="100000"/>
              <a:defRPr sz="3200"/>
            </a:lvl2pPr>
            <a:lvl3pPr lvl="2">
              <a:spcBef>
                <a:spcPts val="0"/>
              </a:spcBef>
              <a:buSzPct val="100000"/>
              <a:defRPr sz="3200"/>
            </a:lvl3pPr>
            <a:lvl4pPr lvl="3">
              <a:spcBef>
                <a:spcPts val="0"/>
              </a:spcBef>
              <a:buSzPct val="100000"/>
              <a:defRPr sz="3200"/>
            </a:lvl4pPr>
            <a:lvl5pPr lvl="4">
              <a:spcBef>
                <a:spcPts val="0"/>
              </a:spcBef>
              <a:buSzPct val="100000"/>
              <a:defRPr sz="3200"/>
            </a:lvl5pPr>
            <a:lvl6pPr lvl="5">
              <a:spcBef>
                <a:spcPts val="0"/>
              </a:spcBef>
              <a:buSzPct val="100000"/>
              <a:defRPr sz="3200"/>
            </a:lvl6pPr>
            <a:lvl7pPr lvl="6">
              <a:spcBef>
                <a:spcPts val="0"/>
              </a:spcBef>
              <a:buSzPct val="100000"/>
              <a:defRPr sz="3200"/>
            </a:lvl7pPr>
            <a:lvl8pPr lvl="7">
              <a:spcBef>
                <a:spcPts val="0"/>
              </a:spcBef>
              <a:buSzPct val="100000"/>
              <a:defRPr sz="3200"/>
            </a:lvl8pPr>
            <a:lvl9pPr lvl="8">
              <a:spcBef>
                <a:spcPts val="0"/>
              </a:spcBef>
              <a:buSzPct val="100000"/>
              <a:defRPr sz="3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6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6536395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6400"/>
            </a:lvl1pPr>
            <a:lvl2pPr lvl="1">
              <a:spcBef>
                <a:spcPts val="0"/>
              </a:spcBef>
              <a:buSzPct val="100000"/>
              <a:defRPr sz="6400"/>
            </a:lvl2pPr>
            <a:lvl3pPr lvl="2">
              <a:spcBef>
                <a:spcPts val="0"/>
              </a:spcBef>
              <a:buSzPct val="100000"/>
              <a:defRPr sz="6400"/>
            </a:lvl3pPr>
            <a:lvl4pPr lvl="3">
              <a:spcBef>
                <a:spcPts val="0"/>
              </a:spcBef>
              <a:buSzPct val="100000"/>
              <a:defRPr sz="6400"/>
            </a:lvl4pPr>
            <a:lvl5pPr lvl="4">
              <a:spcBef>
                <a:spcPts val="0"/>
              </a:spcBef>
              <a:buSzPct val="100000"/>
              <a:defRPr sz="6400"/>
            </a:lvl5pPr>
            <a:lvl6pPr lvl="5">
              <a:spcBef>
                <a:spcPts val="0"/>
              </a:spcBef>
              <a:buSzPct val="100000"/>
              <a:defRPr sz="6400"/>
            </a:lvl6pPr>
            <a:lvl7pPr lvl="6">
              <a:spcBef>
                <a:spcPts val="0"/>
              </a:spcBef>
              <a:buSzPct val="100000"/>
              <a:defRPr sz="6400"/>
            </a:lvl7pPr>
            <a:lvl8pPr lvl="7">
              <a:spcBef>
                <a:spcPts val="0"/>
              </a:spcBef>
              <a:buSzPct val="100000"/>
              <a:defRPr sz="6400"/>
            </a:lvl8pPr>
            <a:lvl9pPr lvl="8">
              <a:spcBef>
                <a:spcPts val="0"/>
              </a:spcBef>
              <a:buSzPct val="100000"/>
              <a:defRPr sz="6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6220833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6096000" y="33"/>
            <a:ext cx="6096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600"/>
            </a:lvl1pPr>
            <a:lvl2pPr lvl="1" algn="ctr">
              <a:spcBef>
                <a:spcPts val="0"/>
              </a:spcBef>
              <a:buSzPct val="100000"/>
              <a:defRPr sz="5600"/>
            </a:lvl2pPr>
            <a:lvl3pPr lvl="2" algn="ctr">
              <a:spcBef>
                <a:spcPts val="0"/>
              </a:spcBef>
              <a:buSzPct val="100000"/>
              <a:defRPr sz="5600"/>
            </a:lvl3pPr>
            <a:lvl4pPr lvl="3" algn="ctr">
              <a:spcBef>
                <a:spcPts val="0"/>
              </a:spcBef>
              <a:buSzPct val="100000"/>
              <a:defRPr sz="5600"/>
            </a:lvl4pPr>
            <a:lvl5pPr lvl="4" algn="ctr">
              <a:spcBef>
                <a:spcPts val="0"/>
              </a:spcBef>
              <a:buSzPct val="100000"/>
              <a:defRPr sz="5600"/>
            </a:lvl5pPr>
            <a:lvl6pPr lvl="5" algn="ctr">
              <a:spcBef>
                <a:spcPts val="0"/>
              </a:spcBef>
              <a:buSzPct val="100000"/>
              <a:defRPr sz="5600"/>
            </a:lvl6pPr>
            <a:lvl7pPr lvl="6" algn="ctr">
              <a:spcBef>
                <a:spcPts val="0"/>
              </a:spcBef>
              <a:buSzPct val="100000"/>
              <a:defRPr sz="5600"/>
            </a:lvl7pPr>
            <a:lvl8pPr lvl="7" algn="ctr">
              <a:spcBef>
                <a:spcPts val="0"/>
              </a:spcBef>
              <a:buSzPct val="100000"/>
              <a:defRPr sz="5600"/>
            </a:lvl8pPr>
            <a:lvl9pPr lvl="8" algn="ctr">
              <a:spcBef>
                <a:spcPts val="0"/>
              </a:spcBef>
              <a:buSzPct val="100000"/>
              <a:defRPr sz="56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9337717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0077302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6000"/>
            </a:lvl1pPr>
            <a:lvl2pPr lvl="1" algn="ctr">
              <a:spcBef>
                <a:spcPts val="0"/>
              </a:spcBef>
              <a:buSzPct val="100000"/>
              <a:defRPr sz="16000"/>
            </a:lvl2pPr>
            <a:lvl3pPr lvl="2" algn="ctr">
              <a:spcBef>
                <a:spcPts val="0"/>
              </a:spcBef>
              <a:buSzPct val="100000"/>
              <a:defRPr sz="16000"/>
            </a:lvl3pPr>
            <a:lvl4pPr lvl="3" algn="ctr">
              <a:spcBef>
                <a:spcPts val="0"/>
              </a:spcBef>
              <a:buSzPct val="100000"/>
              <a:defRPr sz="16000"/>
            </a:lvl4pPr>
            <a:lvl5pPr lvl="4" algn="ctr">
              <a:spcBef>
                <a:spcPts val="0"/>
              </a:spcBef>
              <a:buSzPct val="100000"/>
              <a:defRPr sz="16000"/>
            </a:lvl5pPr>
            <a:lvl6pPr lvl="5" algn="ctr">
              <a:spcBef>
                <a:spcPts val="0"/>
              </a:spcBef>
              <a:buSzPct val="100000"/>
              <a:defRPr sz="16000"/>
            </a:lvl6pPr>
            <a:lvl7pPr lvl="6" algn="ctr">
              <a:spcBef>
                <a:spcPts val="0"/>
              </a:spcBef>
              <a:buSzPct val="100000"/>
              <a:defRPr sz="16000"/>
            </a:lvl7pPr>
            <a:lvl8pPr lvl="7" algn="ctr">
              <a:spcBef>
                <a:spcPts val="0"/>
              </a:spcBef>
              <a:buSzPct val="100000"/>
              <a:defRPr sz="16000"/>
            </a:lvl8pPr>
            <a:lvl9pPr lvl="8" algn="ctr">
              <a:spcBef>
                <a:spcPts val="0"/>
              </a:spcBef>
              <a:buSzPct val="100000"/>
              <a:defRPr sz="16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89333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6000"/>
            </a:lvl1pPr>
            <a:lvl2pPr lvl="1" algn="ctr">
              <a:spcBef>
                <a:spcPts val="0"/>
              </a:spcBef>
              <a:buSzPct val="100000"/>
              <a:defRPr sz="16000"/>
            </a:lvl2pPr>
            <a:lvl3pPr lvl="2" algn="ctr">
              <a:spcBef>
                <a:spcPts val="0"/>
              </a:spcBef>
              <a:buSzPct val="100000"/>
              <a:defRPr sz="16000"/>
            </a:lvl3pPr>
            <a:lvl4pPr lvl="3" algn="ctr">
              <a:spcBef>
                <a:spcPts val="0"/>
              </a:spcBef>
              <a:buSzPct val="100000"/>
              <a:defRPr sz="16000"/>
            </a:lvl4pPr>
            <a:lvl5pPr lvl="4" algn="ctr">
              <a:spcBef>
                <a:spcPts val="0"/>
              </a:spcBef>
              <a:buSzPct val="100000"/>
              <a:defRPr sz="16000"/>
            </a:lvl5pPr>
            <a:lvl6pPr lvl="5" algn="ctr">
              <a:spcBef>
                <a:spcPts val="0"/>
              </a:spcBef>
              <a:buSzPct val="100000"/>
              <a:defRPr sz="16000"/>
            </a:lvl6pPr>
            <a:lvl7pPr lvl="6" algn="ctr">
              <a:spcBef>
                <a:spcPts val="0"/>
              </a:spcBef>
              <a:buSzPct val="100000"/>
              <a:defRPr sz="16000"/>
            </a:lvl7pPr>
            <a:lvl8pPr lvl="7" algn="ctr">
              <a:spcBef>
                <a:spcPts val="0"/>
              </a:spcBef>
              <a:buSzPct val="100000"/>
              <a:defRPr sz="16000"/>
            </a:lvl8pPr>
            <a:lvl9pPr lvl="8" algn="ctr">
              <a:spcBef>
                <a:spcPts val="0"/>
              </a:spcBef>
              <a:buSzPct val="100000"/>
              <a:defRPr sz="16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380728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6932585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6933"/>
            </a:lvl1pPr>
            <a:lvl2pPr lvl="1" algn="ctr">
              <a:spcBef>
                <a:spcPts val="0"/>
              </a:spcBef>
              <a:buSzPct val="100000"/>
              <a:defRPr sz="6933"/>
            </a:lvl2pPr>
            <a:lvl3pPr lvl="2" algn="ctr">
              <a:spcBef>
                <a:spcPts val="0"/>
              </a:spcBef>
              <a:buSzPct val="100000"/>
              <a:defRPr sz="6933"/>
            </a:lvl3pPr>
            <a:lvl4pPr lvl="3" algn="ctr">
              <a:spcBef>
                <a:spcPts val="0"/>
              </a:spcBef>
              <a:buSzPct val="100000"/>
              <a:defRPr sz="6933"/>
            </a:lvl4pPr>
            <a:lvl5pPr lvl="4" algn="ctr">
              <a:spcBef>
                <a:spcPts val="0"/>
              </a:spcBef>
              <a:buSzPct val="100000"/>
              <a:defRPr sz="6933"/>
            </a:lvl5pPr>
            <a:lvl6pPr lvl="5" algn="ctr">
              <a:spcBef>
                <a:spcPts val="0"/>
              </a:spcBef>
              <a:buSzPct val="100000"/>
              <a:defRPr sz="6933"/>
            </a:lvl6pPr>
            <a:lvl7pPr lvl="6" algn="ctr">
              <a:spcBef>
                <a:spcPts val="0"/>
              </a:spcBef>
              <a:buSzPct val="100000"/>
              <a:defRPr sz="6933"/>
            </a:lvl7pPr>
            <a:lvl8pPr lvl="7" algn="ctr">
              <a:spcBef>
                <a:spcPts val="0"/>
              </a:spcBef>
              <a:buSzPct val="100000"/>
              <a:defRPr sz="6933"/>
            </a:lvl8pPr>
            <a:lvl9pPr lvl="8" algn="ctr">
              <a:spcBef>
                <a:spcPts val="0"/>
              </a:spcBef>
              <a:buSzPct val="100000"/>
              <a:defRPr sz="6933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6843341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9085066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5915590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6824436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3999894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3200"/>
            </a:lvl1pPr>
            <a:lvl2pPr lvl="1">
              <a:spcBef>
                <a:spcPts val="0"/>
              </a:spcBef>
              <a:buSzPct val="100000"/>
              <a:defRPr sz="3200"/>
            </a:lvl2pPr>
            <a:lvl3pPr lvl="2">
              <a:spcBef>
                <a:spcPts val="0"/>
              </a:spcBef>
              <a:buSzPct val="100000"/>
              <a:defRPr sz="3200"/>
            </a:lvl3pPr>
            <a:lvl4pPr lvl="3">
              <a:spcBef>
                <a:spcPts val="0"/>
              </a:spcBef>
              <a:buSzPct val="100000"/>
              <a:defRPr sz="3200"/>
            </a:lvl4pPr>
            <a:lvl5pPr lvl="4">
              <a:spcBef>
                <a:spcPts val="0"/>
              </a:spcBef>
              <a:buSzPct val="100000"/>
              <a:defRPr sz="3200"/>
            </a:lvl5pPr>
            <a:lvl6pPr lvl="5">
              <a:spcBef>
                <a:spcPts val="0"/>
              </a:spcBef>
              <a:buSzPct val="100000"/>
              <a:defRPr sz="3200"/>
            </a:lvl6pPr>
            <a:lvl7pPr lvl="6">
              <a:spcBef>
                <a:spcPts val="0"/>
              </a:spcBef>
              <a:buSzPct val="100000"/>
              <a:defRPr sz="3200"/>
            </a:lvl7pPr>
            <a:lvl8pPr lvl="7">
              <a:spcBef>
                <a:spcPts val="0"/>
              </a:spcBef>
              <a:buSzPct val="100000"/>
              <a:defRPr sz="3200"/>
            </a:lvl8pPr>
            <a:lvl9pPr lvl="8">
              <a:spcBef>
                <a:spcPts val="0"/>
              </a:spcBef>
              <a:buSzPct val="100000"/>
              <a:defRPr sz="3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6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9383692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6400"/>
            </a:lvl1pPr>
            <a:lvl2pPr lvl="1">
              <a:spcBef>
                <a:spcPts val="0"/>
              </a:spcBef>
              <a:buSzPct val="100000"/>
              <a:defRPr sz="6400"/>
            </a:lvl2pPr>
            <a:lvl3pPr lvl="2">
              <a:spcBef>
                <a:spcPts val="0"/>
              </a:spcBef>
              <a:buSzPct val="100000"/>
              <a:defRPr sz="6400"/>
            </a:lvl3pPr>
            <a:lvl4pPr lvl="3">
              <a:spcBef>
                <a:spcPts val="0"/>
              </a:spcBef>
              <a:buSzPct val="100000"/>
              <a:defRPr sz="6400"/>
            </a:lvl4pPr>
            <a:lvl5pPr lvl="4">
              <a:spcBef>
                <a:spcPts val="0"/>
              </a:spcBef>
              <a:buSzPct val="100000"/>
              <a:defRPr sz="6400"/>
            </a:lvl5pPr>
            <a:lvl6pPr lvl="5">
              <a:spcBef>
                <a:spcPts val="0"/>
              </a:spcBef>
              <a:buSzPct val="100000"/>
              <a:defRPr sz="6400"/>
            </a:lvl6pPr>
            <a:lvl7pPr lvl="6">
              <a:spcBef>
                <a:spcPts val="0"/>
              </a:spcBef>
              <a:buSzPct val="100000"/>
              <a:defRPr sz="6400"/>
            </a:lvl7pPr>
            <a:lvl8pPr lvl="7">
              <a:spcBef>
                <a:spcPts val="0"/>
              </a:spcBef>
              <a:buSzPct val="100000"/>
              <a:defRPr sz="6400"/>
            </a:lvl8pPr>
            <a:lvl9pPr lvl="8">
              <a:spcBef>
                <a:spcPts val="0"/>
              </a:spcBef>
              <a:buSzPct val="100000"/>
              <a:defRPr sz="6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1897316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600"/>
            </a:lvl1pPr>
            <a:lvl2pPr lvl="1" algn="ctr">
              <a:spcBef>
                <a:spcPts val="0"/>
              </a:spcBef>
              <a:buSzPct val="100000"/>
              <a:defRPr sz="5600"/>
            </a:lvl2pPr>
            <a:lvl3pPr lvl="2" algn="ctr">
              <a:spcBef>
                <a:spcPts val="0"/>
              </a:spcBef>
              <a:buSzPct val="100000"/>
              <a:defRPr sz="5600"/>
            </a:lvl3pPr>
            <a:lvl4pPr lvl="3" algn="ctr">
              <a:spcBef>
                <a:spcPts val="0"/>
              </a:spcBef>
              <a:buSzPct val="100000"/>
              <a:defRPr sz="5600"/>
            </a:lvl4pPr>
            <a:lvl5pPr lvl="4" algn="ctr">
              <a:spcBef>
                <a:spcPts val="0"/>
              </a:spcBef>
              <a:buSzPct val="100000"/>
              <a:defRPr sz="5600"/>
            </a:lvl5pPr>
            <a:lvl6pPr lvl="5" algn="ctr">
              <a:spcBef>
                <a:spcPts val="0"/>
              </a:spcBef>
              <a:buSzPct val="100000"/>
              <a:defRPr sz="5600"/>
            </a:lvl6pPr>
            <a:lvl7pPr lvl="6" algn="ctr">
              <a:spcBef>
                <a:spcPts val="0"/>
              </a:spcBef>
              <a:buSzPct val="100000"/>
              <a:defRPr sz="5600"/>
            </a:lvl7pPr>
            <a:lvl8pPr lvl="7" algn="ctr">
              <a:spcBef>
                <a:spcPts val="0"/>
              </a:spcBef>
              <a:buSzPct val="100000"/>
              <a:defRPr sz="5600"/>
            </a:lvl8pPr>
            <a:lvl9pPr lvl="8" algn="ctr">
              <a:spcBef>
                <a:spcPts val="0"/>
              </a:spcBef>
              <a:buSzPct val="100000"/>
              <a:defRPr sz="56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6072178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04172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9444942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6000"/>
            </a:lvl1pPr>
            <a:lvl2pPr lvl="1" algn="ctr">
              <a:spcBef>
                <a:spcPts val="0"/>
              </a:spcBef>
              <a:buSzPct val="100000"/>
              <a:defRPr sz="16000"/>
            </a:lvl2pPr>
            <a:lvl3pPr lvl="2" algn="ctr">
              <a:spcBef>
                <a:spcPts val="0"/>
              </a:spcBef>
              <a:buSzPct val="100000"/>
              <a:defRPr sz="16000"/>
            </a:lvl3pPr>
            <a:lvl4pPr lvl="3" algn="ctr">
              <a:spcBef>
                <a:spcPts val="0"/>
              </a:spcBef>
              <a:buSzPct val="100000"/>
              <a:defRPr sz="16000"/>
            </a:lvl4pPr>
            <a:lvl5pPr lvl="4" algn="ctr">
              <a:spcBef>
                <a:spcPts val="0"/>
              </a:spcBef>
              <a:buSzPct val="100000"/>
              <a:defRPr sz="16000"/>
            </a:lvl5pPr>
            <a:lvl6pPr lvl="5" algn="ctr">
              <a:spcBef>
                <a:spcPts val="0"/>
              </a:spcBef>
              <a:buSzPct val="100000"/>
              <a:defRPr sz="16000"/>
            </a:lvl6pPr>
            <a:lvl7pPr lvl="6" algn="ctr">
              <a:spcBef>
                <a:spcPts val="0"/>
              </a:spcBef>
              <a:buSzPct val="100000"/>
              <a:defRPr sz="16000"/>
            </a:lvl7pPr>
            <a:lvl8pPr lvl="7" algn="ctr">
              <a:spcBef>
                <a:spcPts val="0"/>
              </a:spcBef>
              <a:buSzPct val="100000"/>
              <a:defRPr sz="16000"/>
            </a:lvl8pPr>
            <a:lvl9pPr lvl="8" algn="ctr">
              <a:spcBef>
                <a:spcPts val="0"/>
              </a:spcBef>
              <a:buSzPct val="100000"/>
              <a:defRPr sz="16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3348623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4897096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6933"/>
            </a:lvl1pPr>
            <a:lvl2pPr lvl="1" algn="ctr">
              <a:spcBef>
                <a:spcPts val="0"/>
              </a:spcBef>
              <a:buSzPct val="100000"/>
              <a:defRPr sz="6933"/>
            </a:lvl2pPr>
            <a:lvl3pPr lvl="2" algn="ctr">
              <a:spcBef>
                <a:spcPts val="0"/>
              </a:spcBef>
              <a:buSzPct val="100000"/>
              <a:defRPr sz="6933"/>
            </a:lvl3pPr>
            <a:lvl4pPr lvl="3" algn="ctr">
              <a:spcBef>
                <a:spcPts val="0"/>
              </a:spcBef>
              <a:buSzPct val="100000"/>
              <a:defRPr sz="6933"/>
            </a:lvl4pPr>
            <a:lvl5pPr lvl="4" algn="ctr">
              <a:spcBef>
                <a:spcPts val="0"/>
              </a:spcBef>
              <a:buSzPct val="100000"/>
              <a:defRPr sz="6933"/>
            </a:lvl5pPr>
            <a:lvl6pPr lvl="5" algn="ctr">
              <a:spcBef>
                <a:spcPts val="0"/>
              </a:spcBef>
              <a:buSzPct val="100000"/>
              <a:defRPr sz="6933"/>
            </a:lvl6pPr>
            <a:lvl7pPr lvl="6" algn="ctr">
              <a:spcBef>
                <a:spcPts val="0"/>
              </a:spcBef>
              <a:buSzPct val="100000"/>
              <a:defRPr sz="6933"/>
            </a:lvl7pPr>
            <a:lvl8pPr lvl="7" algn="ctr">
              <a:spcBef>
                <a:spcPts val="0"/>
              </a:spcBef>
              <a:buSzPct val="100000"/>
              <a:defRPr sz="6933"/>
            </a:lvl8pPr>
            <a:lvl9pPr lvl="8" algn="ctr">
              <a:spcBef>
                <a:spcPts val="0"/>
              </a:spcBef>
              <a:buSzPct val="100000"/>
              <a:defRPr sz="6933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2768419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8799492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6654863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5757476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891709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3200"/>
            </a:lvl1pPr>
            <a:lvl2pPr lvl="1">
              <a:spcBef>
                <a:spcPts val="0"/>
              </a:spcBef>
              <a:buSzPct val="100000"/>
              <a:defRPr sz="3200"/>
            </a:lvl2pPr>
            <a:lvl3pPr lvl="2">
              <a:spcBef>
                <a:spcPts val="0"/>
              </a:spcBef>
              <a:buSzPct val="100000"/>
              <a:defRPr sz="3200"/>
            </a:lvl3pPr>
            <a:lvl4pPr lvl="3">
              <a:spcBef>
                <a:spcPts val="0"/>
              </a:spcBef>
              <a:buSzPct val="100000"/>
              <a:defRPr sz="3200"/>
            </a:lvl4pPr>
            <a:lvl5pPr lvl="4">
              <a:spcBef>
                <a:spcPts val="0"/>
              </a:spcBef>
              <a:buSzPct val="100000"/>
              <a:defRPr sz="3200"/>
            </a:lvl5pPr>
            <a:lvl6pPr lvl="5">
              <a:spcBef>
                <a:spcPts val="0"/>
              </a:spcBef>
              <a:buSzPct val="100000"/>
              <a:defRPr sz="3200"/>
            </a:lvl6pPr>
            <a:lvl7pPr lvl="6">
              <a:spcBef>
                <a:spcPts val="0"/>
              </a:spcBef>
              <a:buSzPct val="100000"/>
              <a:defRPr sz="3200"/>
            </a:lvl7pPr>
            <a:lvl8pPr lvl="7">
              <a:spcBef>
                <a:spcPts val="0"/>
              </a:spcBef>
              <a:buSzPct val="100000"/>
              <a:defRPr sz="3200"/>
            </a:lvl8pPr>
            <a:lvl9pPr lvl="8">
              <a:spcBef>
                <a:spcPts val="0"/>
              </a:spcBef>
              <a:buSzPct val="100000"/>
              <a:defRPr sz="3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6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1635630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6400"/>
            </a:lvl1pPr>
            <a:lvl2pPr lvl="1">
              <a:spcBef>
                <a:spcPts val="0"/>
              </a:spcBef>
              <a:buSzPct val="100000"/>
              <a:defRPr sz="6400"/>
            </a:lvl2pPr>
            <a:lvl3pPr lvl="2">
              <a:spcBef>
                <a:spcPts val="0"/>
              </a:spcBef>
              <a:buSzPct val="100000"/>
              <a:defRPr sz="6400"/>
            </a:lvl3pPr>
            <a:lvl4pPr lvl="3">
              <a:spcBef>
                <a:spcPts val="0"/>
              </a:spcBef>
              <a:buSzPct val="100000"/>
              <a:defRPr sz="6400"/>
            </a:lvl4pPr>
            <a:lvl5pPr lvl="4">
              <a:spcBef>
                <a:spcPts val="0"/>
              </a:spcBef>
              <a:buSzPct val="100000"/>
              <a:defRPr sz="6400"/>
            </a:lvl5pPr>
            <a:lvl6pPr lvl="5">
              <a:spcBef>
                <a:spcPts val="0"/>
              </a:spcBef>
              <a:buSzPct val="100000"/>
              <a:defRPr sz="6400"/>
            </a:lvl6pPr>
            <a:lvl7pPr lvl="6">
              <a:spcBef>
                <a:spcPts val="0"/>
              </a:spcBef>
              <a:buSzPct val="100000"/>
              <a:defRPr sz="6400"/>
            </a:lvl7pPr>
            <a:lvl8pPr lvl="7">
              <a:spcBef>
                <a:spcPts val="0"/>
              </a:spcBef>
              <a:buSzPct val="100000"/>
              <a:defRPr sz="6400"/>
            </a:lvl8pPr>
            <a:lvl9pPr lvl="8">
              <a:spcBef>
                <a:spcPts val="0"/>
              </a:spcBef>
              <a:buSzPct val="100000"/>
              <a:defRPr sz="6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4844378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600"/>
            </a:lvl1pPr>
            <a:lvl2pPr lvl="1" algn="ctr">
              <a:spcBef>
                <a:spcPts val="0"/>
              </a:spcBef>
              <a:buSzPct val="100000"/>
              <a:defRPr sz="5600"/>
            </a:lvl2pPr>
            <a:lvl3pPr lvl="2" algn="ctr">
              <a:spcBef>
                <a:spcPts val="0"/>
              </a:spcBef>
              <a:buSzPct val="100000"/>
              <a:defRPr sz="5600"/>
            </a:lvl3pPr>
            <a:lvl4pPr lvl="3" algn="ctr">
              <a:spcBef>
                <a:spcPts val="0"/>
              </a:spcBef>
              <a:buSzPct val="100000"/>
              <a:defRPr sz="5600"/>
            </a:lvl4pPr>
            <a:lvl5pPr lvl="4" algn="ctr">
              <a:spcBef>
                <a:spcPts val="0"/>
              </a:spcBef>
              <a:buSzPct val="100000"/>
              <a:defRPr sz="5600"/>
            </a:lvl5pPr>
            <a:lvl6pPr lvl="5" algn="ctr">
              <a:spcBef>
                <a:spcPts val="0"/>
              </a:spcBef>
              <a:buSzPct val="100000"/>
              <a:defRPr sz="5600"/>
            </a:lvl6pPr>
            <a:lvl7pPr lvl="6" algn="ctr">
              <a:spcBef>
                <a:spcPts val="0"/>
              </a:spcBef>
              <a:buSzPct val="100000"/>
              <a:defRPr sz="5600"/>
            </a:lvl7pPr>
            <a:lvl8pPr lvl="7" algn="ctr">
              <a:spcBef>
                <a:spcPts val="0"/>
              </a:spcBef>
              <a:buSzPct val="100000"/>
              <a:defRPr sz="5600"/>
            </a:lvl8pPr>
            <a:lvl9pPr lvl="8" algn="ctr">
              <a:spcBef>
                <a:spcPts val="0"/>
              </a:spcBef>
              <a:buSzPct val="100000"/>
              <a:defRPr sz="56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27566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415613" y="992769"/>
            <a:ext cx="11360799" cy="273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6933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6933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6933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6933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6933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6933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6933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415602" y="3778833"/>
            <a:ext cx="11360799" cy="105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11296611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1677759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9004106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6000"/>
            </a:lvl1pPr>
            <a:lvl2pPr lvl="1" algn="ctr">
              <a:spcBef>
                <a:spcPts val="0"/>
              </a:spcBef>
              <a:buSzPct val="100000"/>
              <a:defRPr sz="16000"/>
            </a:lvl2pPr>
            <a:lvl3pPr lvl="2" algn="ctr">
              <a:spcBef>
                <a:spcPts val="0"/>
              </a:spcBef>
              <a:buSzPct val="100000"/>
              <a:defRPr sz="16000"/>
            </a:lvl3pPr>
            <a:lvl4pPr lvl="3" algn="ctr">
              <a:spcBef>
                <a:spcPts val="0"/>
              </a:spcBef>
              <a:buSzPct val="100000"/>
              <a:defRPr sz="16000"/>
            </a:lvl4pPr>
            <a:lvl5pPr lvl="4" algn="ctr">
              <a:spcBef>
                <a:spcPts val="0"/>
              </a:spcBef>
              <a:buSzPct val="100000"/>
              <a:defRPr sz="16000"/>
            </a:lvl5pPr>
            <a:lvl6pPr lvl="5" algn="ctr">
              <a:spcBef>
                <a:spcPts val="0"/>
              </a:spcBef>
              <a:buSzPct val="100000"/>
              <a:defRPr sz="16000"/>
            </a:lvl6pPr>
            <a:lvl7pPr lvl="6" algn="ctr">
              <a:spcBef>
                <a:spcPts val="0"/>
              </a:spcBef>
              <a:buSzPct val="100000"/>
              <a:defRPr sz="16000"/>
            </a:lvl7pPr>
            <a:lvl8pPr lvl="7" algn="ctr">
              <a:spcBef>
                <a:spcPts val="0"/>
              </a:spcBef>
              <a:buSzPct val="100000"/>
              <a:defRPr sz="16000"/>
            </a:lvl8pPr>
            <a:lvl9pPr lvl="8" algn="ctr">
              <a:spcBef>
                <a:spcPts val="0"/>
              </a:spcBef>
              <a:buSzPct val="100000"/>
              <a:defRPr sz="16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1706620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1273759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1524000" y="3602040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891" marR="0" lvl="1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783" marR="0" lvl="2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674" marR="0" lvl="3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566" marR="0" lvl="4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457" marR="0" lvl="5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349" marR="0" lvl="6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240" marR="0" lvl="7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131" marR="0" lvl="8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4038602" y="6356354"/>
            <a:ext cx="411479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0338685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46" marR="0" lvl="0" indent="469888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38" marR="0" lvl="1" indent="40004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29" marR="0" lvl="2" indent="27939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21" marR="0" lvl="3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12" marR="0" lvl="4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04" marR="0" lvl="5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795" marR="0" lvl="6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686" marR="0" lvl="7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578" marR="0" lvl="8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4038602" y="6356354"/>
            <a:ext cx="411479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5298200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章節標題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831849" y="1709742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831849" y="4589467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891" marR="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783" marR="0" lvl="2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35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674" marR="0" lvl="3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566" marR="0" lvl="4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457" marR="0" lvl="5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349" marR="0" lvl="6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240" marR="0" lvl="7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131" marR="0" lvl="8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4038602" y="6356354"/>
            <a:ext cx="411479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7709894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兩項物件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46" marR="0" lvl="0" indent="469888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38" marR="0" lvl="1" indent="40004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29" marR="0" lvl="2" indent="27939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21" marR="0" lvl="3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12" marR="0" lvl="4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04" marR="0" lvl="5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795" marR="0" lvl="6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686" marR="0" lvl="7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578" marR="0" lvl="8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46" marR="0" lvl="0" indent="469888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38" marR="0" lvl="1" indent="40004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29" marR="0" lvl="2" indent="27939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21" marR="0" lvl="3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12" marR="0" lvl="4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04" marR="0" lvl="5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795" marR="0" lvl="6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686" marR="0" lvl="7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578" marR="0" lvl="8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4038602" y="6356354"/>
            <a:ext cx="411479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080723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對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839788" y="365126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891" marR="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783" marR="0" lvl="2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5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674" marR="0" lvl="3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566" marR="0" lvl="4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457" marR="0" lvl="5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349" marR="0" lvl="6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240" marR="0" lvl="7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131" marR="0" lvl="8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46" marR="0" lvl="0" indent="469888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38" marR="0" lvl="1" indent="40004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29" marR="0" lvl="2" indent="27939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21" marR="0" lvl="3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12" marR="0" lvl="4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04" marR="0" lvl="5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795" marR="0" lvl="6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686" marR="0" lvl="7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578" marR="0" lvl="8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4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891" marR="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783" marR="0" lvl="2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5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674" marR="0" lvl="3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566" marR="0" lvl="4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457" marR="0" lvl="5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349" marR="0" lvl="6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240" marR="0" lvl="7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131" marR="0" lvl="8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4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46" marR="0" lvl="0" indent="469888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38" marR="0" lvl="1" indent="40004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29" marR="0" lvl="2" indent="27939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21" marR="0" lvl="3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12" marR="0" lvl="4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04" marR="0" lvl="5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795" marR="0" lvl="6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686" marR="0" lvl="7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578" marR="0" lvl="8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4038602" y="6356354"/>
            <a:ext cx="411479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5769678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4038602" y="6356354"/>
            <a:ext cx="411479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2874173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4038602" y="6356354"/>
            <a:ext cx="411479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47173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15602" y="2867800"/>
            <a:ext cx="11360799" cy="112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1296611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0453119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標題的內容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5183188" y="987428"/>
            <a:ext cx="6172200" cy="48736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46" marR="0" lvl="0" indent="590536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38" marR="0" lvl="1" indent="46988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29" marR="0" lvl="2" indent="40004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21" marR="0" lvl="3" indent="27939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12" marR="0" lvl="4" indent="27939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04" marR="0" lvl="5" indent="27939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795" marR="0" lvl="6" indent="27939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686" marR="0" lvl="7" indent="27939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578" marR="0" lvl="8" indent="27939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891" marR="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783" marR="0" lvl="2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674" marR="0" lvl="3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566" marR="0" lvl="4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457" marR="0" lvl="5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349" marR="0" lvl="6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240" marR="0" lvl="7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131" marR="0" lvl="8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4038602" y="6356354"/>
            <a:ext cx="411479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6478157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含標題的圖片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5183188" y="987428"/>
            <a:ext cx="6172200" cy="48736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891" marR="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783" marR="0" lvl="2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674" marR="0" lvl="3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566" marR="0" lvl="4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457" marR="0" lvl="5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349" marR="0" lvl="6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240" marR="0" lvl="7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131" marR="0" lvl="8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891" marR="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783" marR="0" lvl="2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674" marR="0" lvl="3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566" marR="0" lvl="4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457" marR="0" lvl="5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349" marR="0" lvl="6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240" marR="0" lvl="7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131" marR="0" lvl="8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4038602" y="6356354"/>
            <a:ext cx="411479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6751533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標題及直排文字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3920330" y="-1256509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46" marR="0" lvl="0" indent="469888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38" marR="0" lvl="1" indent="40004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29" marR="0" lvl="2" indent="27939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21" marR="0" lvl="3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12" marR="0" lvl="4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04" marR="0" lvl="5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795" marR="0" lvl="6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686" marR="0" lvl="7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578" marR="0" lvl="8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4038602" y="6356354"/>
            <a:ext cx="411479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1810467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直排標題及文字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 rot="5400000">
            <a:off x="7133428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1799430" y="-596109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46" marR="0" lvl="0" indent="469888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38" marR="0" lvl="1" indent="40004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29" marR="0" lvl="2" indent="27939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21" marR="0" lvl="3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12" marR="0" lvl="4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04" marR="0" lvl="5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795" marR="0" lvl="6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686" marR="0" lvl="7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578" marR="0" lvl="8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4038602" y="6356354"/>
            <a:ext cx="411479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1483110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1524000" y="3602040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891" marR="0" lvl="1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783" marR="0" lvl="2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674" marR="0" lvl="3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566" marR="0" lvl="4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457" marR="0" lvl="5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349" marR="0" lvl="6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240" marR="0" lvl="7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131" marR="0" lvl="8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4038602" y="6356354"/>
            <a:ext cx="411479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304136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46" marR="0" lvl="0" indent="469888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38" marR="0" lvl="1" indent="40004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29" marR="0" lvl="2" indent="27939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21" marR="0" lvl="3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12" marR="0" lvl="4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04" marR="0" lvl="5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795" marR="0" lvl="6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686" marR="0" lvl="7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578" marR="0" lvl="8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4038602" y="6356354"/>
            <a:ext cx="411479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8711482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章節標題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831849" y="1709742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831849" y="4589467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891" marR="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783" marR="0" lvl="2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35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674" marR="0" lvl="3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566" marR="0" lvl="4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457" marR="0" lvl="5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349" marR="0" lvl="6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240" marR="0" lvl="7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131" marR="0" lvl="8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4038602" y="6356354"/>
            <a:ext cx="411479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5091455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兩項物件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46" marR="0" lvl="0" indent="469888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38" marR="0" lvl="1" indent="40004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29" marR="0" lvl="2" indent="27939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21" marR="0" lvl="3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12" marR="0" lvl="4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04" marR="0" lvl="5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795" marR="0" lvl="6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686" marR="0" lvl="7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578" marR="0" lvl="8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46" marR="0" lvl="0" indent="469888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38" marR="0" lvl="1" indent="40004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29" marR="0" lvl="2" indent="27939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21" marR="0" lvl="3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12" marR="0" lvl="4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04" marR="0" lvl="5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795" marR="0" lvl="6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686" marR="0" lvl="7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578" marR="0" lvl="8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4038602" y="6356354"/>
            <a:ext cx="411479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097557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對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839788" y="365126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891" marR="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783" marR="0" lvl="2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5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674" marR="0" lvl="3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566" marR="0" lvl="4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457" marR="0" lvl="5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349" marR="0" lvl="6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240" marR="0" lvl="7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131" marR="0" lvl="8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46" marR="0" lvl="0" indent="469888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38" marR="0" lvl="1" indent="40004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29" marR="0" lvl="2" indent="27939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21" marR="0" lvl="3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12" marR="0" lvl="4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04" marR="0" lvl="5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795" marR="0" lvl="6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686" marR="0" lvl="7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578" marR="0" lvl="8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4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891" marR="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783" marR="0" lvl="2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5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674" marR="0" lvl="3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566" marR="0" lvl="4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457" marR="0" lvl="5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349" marR="0" lvl="6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240" marR="0" lvl="7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131" marR="0" lvl="8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4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46" marR="0" lvl="0" indent="469888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38" marR="0" lvl="1" indent="40004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29" marR="0" lvl="2" indent="27939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21" marR="0" lvl="3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12" marR="0" lvl="4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04" marR="0" lvl="5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795" marR="0" lvl="6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686" marR="0" lvl="7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578" marR="0" lvl="8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4038602" y="6356354"/>
            <a:ext cx="411479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1282234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4038602" y="6356354"/>
            <a:ext cx="411479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09385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2" y="593369"/>
            <a:ext cx="11360799" cy="76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2" y="1536633"/>
            <a:ext cx="11360799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11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4468817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4038602" y="6356354"/>
            <a:ext cx="411479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0072140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標題的內容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5183188" y="987428"/>
            <a:ext cx="6172200" cy="48736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46" marR="0" lvl="0" indent="590536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38" marR="0" lvl="1" indent="46988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29" marR="0" lvl="2" indent="40004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21" marR="0" lvl="3" indent="27939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12" marR="0" lvl="4" indent="27939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04" marR="0" lvl="5" indent="27939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795" marR="0" lvl="6" indent="27939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686" marR="0" lvl="7" indent="27939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578" marR="0" lvl="8" indent="27939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891" marR="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783" marR="0" lvl="2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674" marR="0" lvl="3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566" marR="0" lvl="4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457" marR="0" lvl="5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349" marR="0" lvl="6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240" marR="0" lvl="7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131" marR="0" lvl="8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4038602" y="6356354"/>
            <a:ext cx="411479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6094315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含標題的圖片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5183188" y="987428"/>
            <a:ext cx="6172200" cy="48736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891" marR="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783" marR="0" lvl="2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674" marR="0" lvl="3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566" marR="0" lvl="4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457" marR="0" lvl="5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349" marR="0" lvl="6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240" marR="0" lvl="7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131" marR="0" lvl="8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891" marR="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783" marR="0" lvl="2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674" marR="0" lvl="3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566" marR="0" lvl="4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457" marR="0" lvl="5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349" marR="0" lvl="6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240" marR="0" lvl="7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131" marR="0" lvl="8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4038602" y="6356354"/>
            <a:ext cx="411479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5870026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標題及直排文字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3920330" y="-1256509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46" marR="0" lvl="0" indent="469888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38" marR="0" lvl="1" indent="40004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29" marR="0" lvl="2" indent="27939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21" marR="0" lvl="3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12" marR="0" lvl="4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04" marR="0" lvl="5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795" marR="0" lvl="6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686" marR="0" lvl="7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578" marR="0" lvl="8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4038602" y="6356354"/>
            <a:ext cx="411479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141106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直排標題及文字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 rot="5400000">
            <a:off x="7133428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1799430" y="-596109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46" marR="0" lvl="0" indent="469888" algn="l" rtl="0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38" marR="0" lvl="1" indent="40004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29" marR="0" lvl="2" indent="27939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21" marR="0" lvl="3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12" marR="0" lvl="4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04" marR="0" lvl="5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795" marR="0" lvl="6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686" marR="0" lvl="7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578" marR="0" lvl="8" indent="20746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4038602" y="6356354"/>
            <a:ext cx="411479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6042992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6834326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0368632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1954394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3251422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16940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2" y="593369"/>
            <a:ext cx="11360799" cy="76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2" y="1536633"/>
            <a:ext cx="5333199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6443202" y="1536633"/>
            <a:ext cx="5333199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11296611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5440141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4653098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0683882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8546974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7547999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5344614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34145489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8450868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7021718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2001514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11332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15602" y="593369"/>
            <a:ext cx="11360799" cy="76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11296611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4795976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7088250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0062194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3393880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4591964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724655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1601129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3020138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029353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8405952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75887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15602" y="740803"/>
            <a:ext cx="3743999" cy="1007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2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2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2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2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2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2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2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15602" y="1852800"/>
            <a:ext cx="3743999" cy="423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11296611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6294073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3297669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99610570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7375213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08944677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1093339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7771528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0151138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99" cy="273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6933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6933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6933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6933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6933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6933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6933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415601" y="3778833"/>
            <a:ext cx="11360799" cy="105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1818793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799" cy="76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15601" y="1536633"/>
            <a:ext cx="11360799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2800" b="1" i="0" u="none" strike="noStrike" cap="none">
                <a:solidFill>
                  <a:srgbClr val="00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8890239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799" cy="112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4111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066800" y="1905001"/>
            <a:ext cx="4800600" cy="4271963"/>
          </a:xfrm>
        </p:spPr>
        <p:txBody>
          <a:bodyPr>
            <a:normAutofit/>
          </a:bodyPr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latinLnBrk="0">
              <a:defRPr lang="zh-TW" sz="16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24600" y="1905001"/>
            <a:ext cx="4800600" cy="4271963"/>
          </a:xfrm>
        </p:spPr>
        <p:txBody>
          <a:bodyPr>
            <a:normAutofit/>
          </a:bodyPr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latinLnBrk="0">
              <a:defRPr lang="zh-TW" sz="16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t>2017/7/2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4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4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4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4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4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4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4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11296611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2704972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799" cy="76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1" y="1536633"/>
            <a:ext cx="5333199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6443201" y="1536633"/>
            <a:ext cx="5333199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8844514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799" cy="76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1105885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3999" cy="1007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2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2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2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2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2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2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2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3999" cy="423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3180717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4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4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4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4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4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4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4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4907875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6096000" y="-166"/>
            <a:ext cx="6096000" cy="68579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354001" y="1644233"/>
            <a:ext cx="5393599" cy="197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5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6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6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6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6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6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6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6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354001" y="3737433"/>
            <a:ext cx="5393599" cy="164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6586000" y="965434"/>
            <a:ext cx="5116000" cy="492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7891167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7822914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799" cy="261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60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60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60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60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60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60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60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6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799" cy="173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8843250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47701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6096000" y="-166"/>
            <a:ext cx="6096000" cy="68579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354002" y="1644233"/>
            <a:ext cx="5393599" cy="197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5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6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6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6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6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6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6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6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354002" y="3737433"/>
            <a:ext cx="5393599" cy="164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6586000" y="965436"/>
            <a:ext cx="5116000" cy="492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11296611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2943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11296611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17015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15602" y="1474833"/>
            <a:ext cx="11360799" cy="261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60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60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60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60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60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60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60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6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15602" y="4202967"/>
            <a:ext cx="11360799" cy="173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11296611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74993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11296611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35349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415613" y="992769"/>
            <a:ext cx="11360799" cy="273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6933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6933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6933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6933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6933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6933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6933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415602" y="3778833"/>
            <a:ext cx="11360799" cy="105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11296611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75288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15602" y="2867800"/>
            <a:ext cx="11360799" cy="112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1296611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26681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2" y="593369"/>
            <a:ext cx="11360799" cy="76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2" y="1536633"/>
            <a:ext cx="11360799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11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54367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2" y="593369"/>
            <a:ext cx="11360799" cy="76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2" y="1536633"/>
            <a:ext cx="5333199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6443202" y="1536633"/>
            <a:ext cx="5333199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11296611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299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15602" y="593369"/>
            <a:ext cx="11360799" cy="76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11296611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4889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66800" y="1772817"/>
            <a:ext cx="4800600" cy="737121"/>
          </a:xfrm>
        </p:spPr>
        <p:txBody>
          <a:bodyPr anchor="ctr"/>
          <a:lstStyle>
            <a:lvl1pPr marL="0" indent="0" latinLnBrk="0">
              <a:spcBef>
                <a:spcPts val="0"/>
              </a:spcBef>
              <a:buNone/>
              <a:defRPr lang="zh-TW" sz="2400" b="0">
                <a:solidFill>
                  <a:schemeClr val="accent1"/>
                </a:solidFill>
              </a:defRPr>
            </a:lvl1pPr>
            <a:lvl2pPr marL="457189" indent="0" latinLnBrk="0">
              <a:buNone/>
              <a:defRPr lang="zh-TW" sz="2000" b="1"/>
            </a:lvl2pPr>
            <a:lvl3pPr marL="914377" indent="0" latinLnBrk="0">
              <a:buNone/>
              <a:defRPr lang="zh-TW" sz="1800" b="1"/>
            </a:lvl3pPr>
            <a:lvl4pPr marL="1371566" indent="0" latinLnBrk="0">
              <a:buNone/>
              <a:defRPr lang="zh-TW" sz="1600" b="1"/>
            </a:lvl4pPr>
            <a:lvl5pPr marL="1828754" indent="0" latinLnBrk="0">
              <a:buNone/>
              <a:defRPr lang="zh-TW" sz="1600" b="1"/>
            </a:lvl5pPr>
            <a:lvl6pPr marL="2285943" indent="0" latinLnBrk="0">
              <a:buNone/>
              <a:defRPr lang="zh-TW" sz="1600" b="1"/>
            </a:lvl6pPr>
            <a:lvl7pPr marL="2743131" indent="0" latinLnBrk="0">
              <a:buNone/>
              <a:defRPr lang="zh-TW" sz="1600" b="1"/>
            </a:lvl7pPr>
            <a:lvl8pPr marL="3200320" indent="0" latinLnBrk="0">
              <a:buNone/>
              <a:defRPr lang="zh-TW" sz="1600" b="1"/>
            </a:lvl8pPr>
            <a:lvl9pPr marL="3657509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066800" y="2509939"/>
            <a:ext cx="4800600" cy="3662263"/>
          </a:xfrm>
        </p:spPr>
        <p:txBody>
          <a:bodyPr/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latinLnBrk="0">
              <a:defRPr lang="zh-TW" sz="16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324600" y="1772817"/>
            <a:ext cx="4800600" cy="737121"/>
          </a:xfrm>
        </p:spPr>
        <p:txBody>
          <a:bodyPr anchor="ctr"/>
          <a:lstStyle>
            <a:lvl1pPr marL="0" indent="0" latinLnBrk="0">
              <a:spcBef>
                <a:spcPts val="0"/>
              </a:spcBef>
              <a:buNone/>
              <a:defRPr lang="zh-TW" sz="2400" b="0">
                <a:solidFill>
                  <a:schemeClr val="accent1"/>
                </a:solidFill>
              </a:defRPr>
            </a:lvl1pPr>
            <a:lvl2pPr marL="457189" indent="0" latinLnBrk="0">
              <a:buNone/>
              <a:defRPr lang="zh-TW" sz="2000" b="1"/>
            </a:lvl2pPr>
            <a:lvl3pPr marL="914377" indent="0" latinLnBrk="0">
              <a:buNone/>
              <a:defRPr lang="zh-TW" sz="1800" b="1"/>
            </a:lvl3pPr>
            <a:lvl4pPr marL="1371566" indent="0" latinLnBrk="0">
              <a:buNone/>
              <a:defRPr lang="zh-TW" sz="1600" b="1"/>
            </a:lvl4pPr>
            <a:lvl5pPr marL="1828754" indent="0" latinLnBrk="0">
              <a:buNone/>
              <a:defRPr lang="zh-TW" sz="1600" b="1"/>
            </a:lvl5pPr>
            <a:lvl6pPr marL="2285943" indent="0" latinLnBrk="0">
              <a:buNone/>
              <a:defRPr lang="zh-TW" sz="1600" b="1"/>
            </a:lvl6pPr>
            <a:lvl7pPr marL="2743131" indent="0" latinLnBrk="0">
              <a:buNone/>
              <a:defRPr lang="zh-TW" sz="1600" b="1"/>
            </a:lvl7pPr>
            <a:lvl8pPr marL="3200320" indent="0" latinLnBrk="0">
              <a:buNone/>
              <a:defRPr lang="zh-TW" sz="1600" b="1"/>
            </a:lvl8pPr>
            <a:lvl9pPr marL="3657509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324600" y="2509939"/>
            <a:ext cx="4800600" cy="3662263"/>
          </a:xfrm>
        </p:spPr>
        <p:txBody>
          <a:bodyPr/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latinLnBrk="0">
              <a:defRPr lang="zh-TW" sz="16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t>2017/7/2</a:t>
            </a:fld>
            <a:endParaRPr 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15602" y="740803"/>
            <a:ext cx="3743999" cy="1007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2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2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2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2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2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2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2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15602" y="1852800"/>
            <a:ext cx="3743999" cy="423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11296611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70784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4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4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4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4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4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4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4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11296611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36181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6096000" y="-166"/>
            <a:ext cx="6096000" cy="68579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354002" y="1644233"/>
            <a:ext cx="5393599" cy="197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5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6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6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6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6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6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6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6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354002" y="3737433"/>
            <a:ext cx="5393599" cy="164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6586000" y="965436"/>
            <a:ext cx="5116000" cy="492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11296611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79806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11296611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82166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15602" y="1474833"/>
            <a:ext cx="11360799" cy="261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60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60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60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60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60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60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60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6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15602" y="4202967"/>
            <a:ext cx="11360799" cy="173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ctr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Font typeface="Arial"/>
              <a:buNone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11296611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82593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11296611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94841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dt" idx="10"/>
          </p:nvPr>
        </p:nvSpPr>
        <p:spPr>
          <a:xfrm>
            <a:off x="609602" y="6356353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737602" y="6356353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1F497D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333">
                <a:solidFill>
                  <a:srgbClr val="1F497D"/>
                </a:solidFill>
              </a:rPr>
              <a:pPr algn="r">
                <a:buClr>
                  <a:srgbClr val="1F497D"/>
                </a:buClr>
                <a:buSzPct val="25000"/>
                <a:buFont typeface="Arial"/>
                <a:buNone/>
              </a:pPr>
              <a:t>‹#›</a:t>
            </a:fld>
            <a:endParaRPr lang="zh-TW" altLang="en-US" sz="1333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9966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914400" y="2130428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ubTitle" idx="1"/>
          </p:nvPr>
        </p:nvSpPr>
        <p:spPr>
          <a:xfrm>
            <a:off x="1828802" y="3886203"/>
            <a:ext cx="8534399" cy="175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853"/>
              </a:spcBef>
              <a:buClr>
                <a:srgbClr val="888888"/>
              </a:buClr>
              <a:buFont typeface="Arial"/>
              <a:buNone/>
              <a:defRPr sz="42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570" marR="0" lvl="1" indent="0" algn="ctr" rtl="0">
              <a:spcBef>
                <a:spcPts val="747"/>
              </a:spcBef>
              <a:buClr>
                <a:srgbClr val="888888"/>
              </a:buClr>
              <a:buFont typeface="Arial"/>
              <a:buNone/>
              <a:defRPr sz="373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140" marR="0" lvl="2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09" marR="0" lvl="3" indent="0" algn="ctr" rtl="0"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38278" marR="0" lvl="4" indent="0" algn="ctr" rtl="0"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7848" marR="0" lvl="5" indent="0" algn="ctr" rtl="0"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418" marR="0" lvl="6" indent="0" algn="ctr" rtl="0"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6987" marR="0" lvl="7" indent="0" algn="ctr" rtl="0"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6557" marR="0" lvl="8" indent="0" algn="ctr" rtl="0"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dt" idx="10"/>
          </p:nvPr>
        </p:nvSpPr>
        <p:spPr>
          <a:xfrm>
            <a:off x="609602" y="6356353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8737602" y="6356353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1F497D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333">
                <a:solidFill>
                  <a:srgbClr val="1F497D"/>
                </a:solidFill>
              </a:rPr>
              <a:pPr algn="r">
                <a:buClr>
                  <a:srgbClr val="1F497D"/>
                </a:buClr>
                <a:buSzPct val="25000"/>
                <a:buFont typeface="Arial"/>
                <a:buNone/>
              </a:pPr>
              <a:t>‹#›</a:t>
            </a:fld>
            <a:endParaRPr lang="zh-TW" altLang="en-US" sz="1333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7697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78" marR="0" lvl="0" indent="-186258" algn="l" rtl="0">
              <a:spcBef>
                <a:spcPts val="853"/>
              </a:spcBef>
              <a:buClr>
                <a:schemeClr val="dk1"/>
              </a:buClr>
              <a:buSzPct val="100000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90550" marR="0" lvl="1" indent="-143927" algn="l" rtl="0">
              <a:spcBef>
                <a:spcPts val="747"/>
              </a:spcBef>
              <a:buClr>
                <a:schemeClr val="dk1"/>
              </a:buClr>
              <a:buSzPct val="1000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23925" marR="0" lvl="2" indent="-101595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133493" marR="0" lvl="3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743062" marR="0" lvl="4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352632" marR="0" lvl="5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2202" marR="0" lvl="6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772" marR="0" lvl="7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1341" marR="0" lvl="8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609602" y="6356353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737602" y="6356353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1F497D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333">
                <a:solidFill>
                  <a:srgbClr val="1F497D"/>
                </a:solidFill>
              </a:rPr>
              <a:pPr algn="r">
                <a:buClr>
                  <a:srgbClr val="1F497D"/>
                </a:buClr>
                <a:buSzPct val="25000"/>
                <a:buFont typeface="Arial"/>
                <a:buNone/>
              </a:pPr>
              <a:t>‹#›</a:t>
            </a:fld>
            <a:endParaRPr lang="zh-TW" altLang="en-US" sz="1333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1147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區段標題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963083" y="4406904"/>
            <a:ext cx="10363200" cy="13620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53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963083" y="2906712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570" marR="0" lvl="1" indent="0" algn="l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140" marR="0" lvl="2" indent="0" algn="l" rtl="0">
              <a:spcBef>
                <a:spcPts val="427"/>
              </a:spcBef>
              <a:buClr>
                <a:srgbClr val="888888"/>
              </a:buClr>
              <a:buFont typeface="Arial"/>
              <a:buNone/>
              <a:defRPr sz="213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09" marR="0" lvl="3" indent="0" algn="l" rtl="0">
              <a:spcBef>
                <a:spcPts val="373"/>
              </a:spcBef>
              <a:buClr>
                <a:srgbClr val="888888"/>
              </a:buClr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38278" marR="0" lvl="4" indent="0" algn="l" rtl="0">
              <a:spcBef>
                <a:spcPts val="373"/>
              </a:spcBef>
              <a:buClr>
                <a:srgbClr val="888888"/>
              </a:buClr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7848" marR="0" lvl="5" indent="0" algn="l" rtl="0">
              <a:spcBef>
                <a:spcPts val="373"/>
              </a:spcBef>
              <a:buClr>
                <a:srgbClr val="888888"/>
              </a:buClr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418" marR="0" lvl="6" indent="0" algn="l" rtl="0">
              <a:spcBef>
                <a:spcPts val="373"/>
              </a:spcBef>
              <a:buClr>
                <a:srgbClr val="888888"/>
              </a:buClr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6987" marR="0" lvl="7" indent="0" algn="l" rtl="0">
              <a:spcBef>
                <a:spcPts val="373"/>
              </a:spcBef>
              <a:buClr>
                <a:srgbClr val="888888"/>
              </a:buClr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6557" marR="0" lvl="8" indent="0" algn="l" rtl="0">
              <a:spcBef>
                <a:spcPts val="373"/>
              </a:spcBef>
              <a:buClr>
                <a:srgbClr val="888888"/>
              </a:buClr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dt" idx="10"/>
          </p:nvPr>
        </p:nvSpPr>
        <p:spPr>
          <a:xfrm>
            <a:off x="609602" y="6356353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8737602" y="6356353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1F497D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333">
                <a:solidFill>
                  <a:srgbClr val="1F497D"/>
                </a:solidFill>
              </a:rPr>
              <a:pPr algn="r">
                <a:buClr>
                  <a:srgbClr val="1F497D"/>
                </a:buClr>
                <a:buSzPct val="25000"/>
                <a:buFont typeface="Arial"/>
                <a:buNone/>
              </a:pPr>
              <a:t>‹#›</a:t>
            </a:fld>
            <a:endParaRPr lang="zh-TW" altLang="en-US" sz="1333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23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t>2017/7/2</a:t>
            </a:fld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兩項物件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609602" y="1200153"/>
            <a:ext cx="5384799" cy="3394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78" marR="0" lvl="0" indent="-220122" algn="l" rtl="0">
              <a:spcBef>
                <a:spcPts val="747"/>
              </a:spcBef>
              <a:buClr>
                <a:schemeClr val="dk1"/>
              </a:buClr>
              <a:buSzPct val="100000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90550" marR="0" lvl="1" indent="-177792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23925" marR="0" lvl="2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133493" marR="0" lvl="3" indent="-152392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743062" marR="0" lvl="4" indent="-152392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352632" marR="0" lvl="5" indent="-152392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2202" marR="0" lvl="6" indent="-152392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772" marR="0" lvl="7" indent="-152392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1341" marR="0" lvl="8" indent="-152392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2"/>
          </p:nvPr>
        </p:nvSpPr>
        <p:spPr>
          <a:xfrm>
            <a:off x="6197602" y="1200153"/>
            <a:ext cx="5384799" cy="3394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78" marR="0" lvl="0" indent="-220122" algn="l" rtl="0">
              <a:spcBef>
                <a:spcPts val="747"/>
              </a:spcBef>
              <a:buClr>
                <a:schemeClr val="dk1"/>
              </a:buClr>
              <a:buSzPct val="100000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90550" marR="0" lvl="1" indent="-177792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23925" marR="0" lvl="2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133493" marR="0" lvl="3" indent="-152392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743062" marR="0" lvl="4" indent="-152392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352632" marR="0" lvl="5" indent="-152392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2202" marR="0" lvl="6" indent="-152392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772" marR="0" lvl="7" indent="-152392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1341" marR="0" lvl="8" indent="-152392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dt" idx="10"/>
          </p:nvPr>
        </p:nvSpPr>
        <p:spPr>
          <a:xfrm>
            <a:off x="609602" y="6356353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737602" y="6356353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1F497D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333">
                <a:solidFill>
                  <a:srgbClr val="1F497D"/>
                </a:solidFill>
              </a:rPr>
              <a:pPr algn="r">
                <a:buClr>
                  <a:srgbClr val="1F497D"/>
                </a:buClr>
                <a:buSzPct val="25000"/>
                <a:buFont typeface="Arial"/>
                <a:buNone/>
              </a:pPr>
              <a:t>‹#›</a:t>
            </a:fld>
            <a:endParaRPr lang="zh-TW" altLang="en-US" sz="1333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2962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對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609602" y="1535113"/>
            <a:ext cx="5386916" cy="639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570" marR="0" lvl="1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14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09" marR="0" lvl="3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38278" marR="0" lvl="4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7848" marR="0" lvl="5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418" marR="0" lvl="6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6987" marR="0" lvl="7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6557" marR="0" lvl="8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609602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78" marR="0" lvl="0" indent="-253988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90550" marR="0" lvl="1" indent="-211656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23925" marR="0" lvl="2" indent="-152392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133493" marR="0" lvl="3" indent="-169325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743062" marR="0" lvl="4" indent="-169325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352632" marR="0" lvl="5" indent="-169325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2202" marR="0" lvl="6" indent="-169325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772" marR="0" lvl="7" indent="-169325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1341" marR="0" lvl="8" indent="-169325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3"/>
          </p:nvPr>
        </p:nvSpPr>
        <p:spPr>
          <a:xfrm>
            <a:off x="6193376" y="1535113"/>
            <a:ext cx="5389032" cy="639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570" marR="0" lvl="1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14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09" marR="0" lvl="3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38278" marR="0" lvl="4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7848" marR="0" lvl="5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418" marR="0" lvl="6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6987" marR="0" lvl="7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6557" marR="0" lvl="8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4"/>
          </p:nvPr>
        </p:nvSpPr>
        <p:spPr>
          <a:xfrm>
            <a:off x="6193376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78" marR="0" lvl="0" indent="-253988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90550" marR="0" lvl="1" indent="-211656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23925" marR="0" lvl="2" indent="-152392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133493" marR="0" lvl="3" indent="-169325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743062" marR="0" lvl="4" indent="-169325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352632" marR="0" lvl="5" indent="-169325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2202" marR="0" lvl="6" indent="-169325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772" marR="0" lvl="7" indent="-169325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1341" marR="0" lvl="8" indent="-169325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609602" y="6356353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737602" y="6356353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1F497D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333">
                <a:solidFill>
                  <a:srgbClr val="1F497D"/>
                </a:solidFill>
              </a:rPr>
              <a:pPr algn="r">
                <a:buClr>
                  <a:srgbClr val="1F497D"/>
                </a:buClr>
                <a:buSzPct val="25000"/>
                <a:buFont typeface="Arial"/>
                <a:buNone/>
              </a:pPr>
              <a:t>‹#›</a:t>
            </a:fld>
            <a:endParaRPr lang="zh-TW" altLang="en-US" sz="1333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7807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609602" y="6356353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737602" y="6356353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1F497D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333">
                <a:solidFill>
                  <a:srgbClr val="1F497D"/>
                </a:solidFill>
              </a:rPr>
              <a:pPr algn="r">
                <a:buClr>
                  <a:srgbClr val="1F497D"/>
                </a:buClr>
                <a:buSzPct val="25000"/>
                <a:buFont typeface="Arial"/>
                <a:buNone/>
              </a:pPr>
              <a:t>‹#›</a:t>
            </a:fld>
            <a:endParaRPr lang="zh-TW" altLang="en-US" sz="1333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185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標題的內容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66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4766733" y="273055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78" marR="0" lvl="0" indent="-186258" algn="l" rtl="0">
              <a:spcBef>
                <a:spcPts val="853"/>
              </a:spcBef>
              <a:buClr>
                <a:schemeClr val="dk1"/>
              </a:buClr>
              <a:buSzPct val="100000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90550" marR="0" lvl="1" indent="-143927" algn="l" rtl="0">
              <a:spcBef>
                <a:spcPts val="747"/>
              </a:spcBef>
              <a:buClr>
                <a:schemeClr val="dk1"/>
              </a:buClr>
              <a:buSzPct val="1000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23925" marR="0" lvl="2" indent="-101595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133493" marR="0" lvl="3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743062" marR="0" lvl="4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352632" marR="0" lvl="5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2202" marR="0" lvl="6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772" marR="0" lvl="7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1341" marR="0" lvl="8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609603" y="1435104"/>
            <a:ext cx="4011084" cy="46910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73"/>
              </a:spcBef>
              <a:buClr>
                <a:schemeClr val="dk1"/>
              </a:buClr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570" marR="0" lvl="1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140" marR="0" lvl="2" indent="0" algn="l" rtl="0">
              <a:spcBef>
                <a:spcPts val="267"/>
              </a:spcBef>
              <a:buClr>
                <a:schemeClr val="dk1"/>
              </a:buClr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09" marR="0" lvl="3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38278" marR="0" lvl="4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7848" marR="0" lvl="5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418" marR="0" lvl="6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6987" marR="0" lvl="7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6557" marR="0" lvl="8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609602" y="6356353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737602" y="6356353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1F497D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333">
                <a:solidFill>
                  <a:srgbClr val="1F497D"/>
                </a:solidFill>
              </a:rPr>
              <a:pPr algn="r">
                <a:buClr>
                  <a:srgbClr val="1F497D"/>
                </a:buClr>
                <a:buSzPct val="25000"/>
                <a:buFont typeface="Arial"/>
                <a:buNone/>
              </a:pPr>
              <a:t>‹#›</a:t>
            </a:fld>
            <a:endParaRPr lang="zh-TW" altLang="en-US" sz="1333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446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含標題的圖片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2389719" y="4800604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66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2389719" y="612777"/>
            <a:ext cx="7315199" cy="411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853"/>
              </a:spcBef>
              <a:buClr>
                <a:schemeClr val="dk1"/>
              </a:buClr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570" marR="0" lvl="1" indent="0" algn="l" rtl="0">
              <a:spcBef>
                <a:spcPts val="747"/>
              </a:spcBef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140" marR="0" lvl="2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09" marR="0" lvl="3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38278" marR="0" lvl="4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7848" marR="0" lvl="5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418" marR="0" lvl="6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6987" marR="0" lvl="7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6557" marR="0" lvl="8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2389719" y="5367343"/>
            <a:ext cx="7315199" cy="8048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73"/>
              </a:spcBef>
              <a:buClr>
                <a:schemeClr val="dk1"/>
              </a:buClr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570" marR="0" lvl="1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140" marR="0" lvl="2" indent="0" algn="l" rtl="0">
              <a:spcBef>
                <a:spcPts val="267"/>
              </a:spcBef>
              <a:buClr>
                <a:schemeClr val="dk1"/>
              </a:buClr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09" marR="0" lvl="3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38278" marR="0" lvl="4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7848" marR="0" lvl="5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418" marR="0" lvl="6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6987" marR="0" lvl="7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6557" marR="0" lvl="8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609602" y="6356353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737602" y="6356353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1F497D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333">
                <a:solidFill>
                  <a:srgbClr val="1F497D"/>
                </a:solidFill>
              </a:rPr>
              <a:pPr algn="r">
                <a:buClr>
                  <a:srgbClr val="1F497D"/>
                </a:buClr>
                <a:buSzPct val="25000"/>
                <a:buFont typeface="Arial"/>
                <a:buNone/>
              </a:pPr>
              <a:t>‹#›</a:t>
            </a:fld>
            <a:endParaRPr lang="zh-TW" altLang="en-US" sz="1333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5065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標題及直排文字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78" marR="0" lvl="0" indent="-186258" algn="l" rtl="0">
              <a:spcBef>
                <a:spcPts val="853"/>
              </a:spcBef>
              <a:buClr>
                <a:schemeClr val="dk1"/>
              </a:buClr>
              <a:buSzPct val="100000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90550" marR="0" lvl="1" indent="-143927" algn="l" rtl="0">
              <a:spcBef>
                <a:spcPts val="747"/>
              </a:spcBef>
              <a:buClr>
                <a:schemeClr val="dk1"/>
              </a:buClr>
              <a:buSzPct val="1000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23925" marR="0" lvl="2" indent="-101595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133493" marR="0" lvl="3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743062" marR="0" lvl="4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352632" marR="0" lvl="5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2202" marR="0" lvl="6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772" marR="0" lvl="7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1341" marR="0" lvl="8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609602" y="6356353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8737602" y="6356353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1F497D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333">
                <a:solidFill>
                  <a:srgbClr val="1F497D"/>
                </a:solidFill>
              </a:rPr>
              <a:pPr algn="r">
                <a:buClr>
                  <a:srgbClr val="1F497D"/>
                </a:buClr>
                <a:buSzPct val="25000"/>
                <a:buFont typeface="Arial"/>
                <a:buNone/>
              </a:pPr>
              <a:t>‹#›</a:t>
            </a:fld>
            <a:endParaRPr lang="zh-TW" altLang="en-US" sz="1333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9231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直排標題及文字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 rot="5400000">
            <a:off x="8016875" y="1028700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2428876" y="-1612898"/>
            <a:ext cx="4387851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78" marR="0" lvl="0" indent="-186258" algn="l" rtl="0">
              <a:spcBef>
                <a:spcPts val="853"/>
              </a:spcBef>
              <a:buClr>
                <a:schemeClr val="dk1"/>
              </a:buClr>
              <a:buSzPct val="100000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90550" marR="0" lvl="1" indent="-143927" algn="l" rtl="0">
              <a:spcBef>
                <a:spcPts val="747"/>
              </a:spcBef>
              <a:buClr>
                <a:schemeClr val="dk1"/>
              </a:buClr>
              <a:buSzPct val="1000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23925" marR="0" lvl="2" indent="-101595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133493" marR="0" lvl="3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743062" marR="0" lvl="4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352632" marR="0" lvl="5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2202" marR="0" lvl="6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772" marR="0" lvl="7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1341" marR="0" lvl="8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609602" y="6356353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737602" y="6356353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1F497D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333">
                <a:solidFill>
                  <a:srgbClr val="1F497D"/>
                </a:solidFill>
              </a:rPr>
              <a:pPr algn="r">
                <a:buClr>
                  <a:srgbClr val="1F497D"/>
                </a:buClr>
                <a:buSzPct val="25000"/>
                <a:buFont typeface="Arial"/>
                <a:buNone/>
              </a:pPr>
              <a:t>‹#›</a:t>
            </a:fld>
            <a:endParaRPr lang="zh-TW" altLang="en-US" sz="1333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04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6933"/>
            </a:lvl1pPr>
            <a:lvl2pPr lvl="1" algn="ctr">
              <a:spcBef>
                <a:spcPts val="0"/>
              </a:spcBef>
              <a:buSzPct val="100000"/>
              <a:defRPr sz="6933"/>
            </a:lvl2pPr>
            <a:lvl3pPr lvl="2" algn="ctr">
              <a:spcBef>
                <a:spcPts val="0"/>
              </a:spcBef>
              <a:buSzPct val="100000"/>
              <a:defRPr sz="6933"/>
            </a:lvl3pPr>
            <a:lvl4pPr lvl="3" algn="ctr">
              <a:spcBef>
                <a:spcPts val="0"/>
              </a:spcBef>
              <a:buSzPct val="100000"/>
              <a:defRPr sz="6933"/>
            </a:lvl4pPr>
            <a:lvl5pPr lvl="4" algn="ctr">
              <a:spcBef>
                <a:spcPts val="0"/>
              </a:spcBef>
              <a:buSzPct val="100000"/>
              <a:defRPr sz="6933"/>
            </a:lvl5pPr>
            <a:lvl6pPr lvl="5" algn="ctr">
              <a:spcBef>
                <a:spcPts val="0"/>
              </a:spcBef>
              <a:buSzPct val="100000"/>
              <a:defRPr sz="6933"/>
            </a:lvl6pPr>
            <a:lvl7pPr lvl="6" algn="ctr">
              <a:spcBef>
                <a:spcPts val="0"/>
              </a:spcBef>
              <a:buSzPct val="100000"/>
              <a:defRPr sz="6933"/>
            </a:lvl7pPr>
            <a:lvl8pPr lvl="7" algn="ctr">
              <a:spcBef>
                <a:spcPts val="0"/>
              </a:spcBef>
              <a:buSzPct val="100000"/>
              <a:defRPr sz="6933"/>
            </a:lvl8pPr>
            <a:lvl9pPr lvl="8" algn="ctr">
              <a:spcBef>
                <a:spcPts val="0"/>
              </a:spcBef>
              <a:buSzPct val="100000"/>
              <a:defRPr sz="6933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77439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33979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4524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t>2017/7/2</a:t>
            </a:fld>
            <a:endParaRPr 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75804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31358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3200"/>
            </a:lvl1pPr>
            <a:lvl2pPr lvl="1">
              <a:spcBef>
                <a:spcPts val="0"/>
              </a:spcBef>
              <a:buSzPct val="100000"/>
              <a:defRPr sz="3200"/>
            </a:lvl2pPr>
            <a:lvl3pPr lvl="2">
              <a:spcBef>
                <a:spcPts val="0"/>
              </a:spcBef>
              <a:buSzPct val="100000"/>
              <a:defRPr sz="3200"/>
            </a:lvl3pPr>
            <a:lvl4pPr lvl="3">
              <a:spcBef>
                <a:spcPts val="0"/>
              </a:spcBef>
              <a:buSzPct val="100000"/>
              <a:defRPr sz="3200"/>
            </a:lvl4pPr>
            <a:lvl5pPr lvl="4">
              <a:spcBef>
                <a:spcPts val="0"/>
              </a:spcBef>
              <a:buSzPct val="100000"/>
              <a:defRPr sz="3200"/>
            </a:lvl5pPr>
            <a:lvl6pPr lvl="5">
              <a:spcBef>
                <a:spcPts val="0"/>
              </a:spcBef>
              <a:buSzPct val="100000"/>
              <a:defRPr sz="3200"/>
            </a:lvl6pPr>
            <a:lvl7pPr lvl="6">
              <a:spcBef>
                <a:spcPts val="0"/>
              </a:spcBef>
              <a:buSzPct val="100000"/>
              <a:defRPr sz="3200"/>
            </a:lvl7pPr>
            <a:lvl8pPr lvl="7">
              <a:spcBef>
                <a:spcPts val="0"/>
              </a:spcBef>
              <a:buSzPct val="100000"/>
              <a:defRPr sz="3200"/>
            </a:lvl8pPr>
            <a:lvl9pPr lvl="8">
              <a:spcBef>
                <a:spcPts val="0"/>
              </a:spcBef>
              <a:buSzPct val="100000"/>
              <a:defRPr sz="3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6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17310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6400"/>
            </a:lvl1pPr>
            <a:lvl2pPr lvl="1">
              <a:spcBef>
                <a:spcPts val="0"/>
              </a:spcBef>
              <a:buSzPct val="100000"/>
              <a:defRPr sz="6400"/>
            </a:lvl2pPr>
            <a:lvl3pPr lvl="2">
              <a:spcBef>
                <a:spcPts val="0"/>
              </a:spcBef>
              <a:buSzPct val="100000"/>
              <a:defRPr sz="6400"/>
            </a:lvl3pPr>
            <a:lvl4pPr lvl="3">
              <a:spcBef>
                <a:spcPts val="0"/>
              </a:spcBef>
              <a:buSzPct val="100000"/>
              <a:defRPr sz="6400"/>
            </a:lvl4pPr>
            <a:lvl5pPr lvl="4">
              <a:spcBef>
                <a:spcPts val="0"/>
              </a:spcBef>
              <a:buSzPct val="100000"/>
              <a:defRPr sz="6400"/>
            </a:lvl5pPr>
            <a:lvl6pPr lvl="5">
              <a:spcBef>
                <a:spcPts val="0"/>
              </a:spcBef>
              <a:buSzPct val="100000"/>
              <a:defRPr sz="6400"/>
            </a:lvl6pPr>
            <a:lvl7pPr lvl="6">
              <a:spcBef>
                <a:spcPts val="0"/>
              </a:spcBef>
              <a:buSzPct val="100000"/>
              <a:defRPr sz="6400"/>
            </a:lvl7pPr>
            <a:lvl8pPr lvl="7">
              <a:spcBef>
                <a:spcPts val="0"/>
              </a:spcBef>
              <a:buSzPct val="100000"/>
              <a:defRPr sz="6400"/>
            </a:lvl8pPr>
            <a:lvl9pPr lvl="8">
              <a:spcBef>
                <a:spcPts val="0"/>
              </a:spcBef>
              <a:buSzPct val="100000"/>
              <a:defRPr sz="6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91119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600"/>
            </a:lvl1pPr>
            <a:lvl2pPr lvl="1" algn="ctr">
              <a:spcBef>
                <a:spcPts val="0"/>
              </a:spcBef>
              <a:buSzPct val="100000"/>
              <a:defRPr sz="5600"/>
            </a:lvl2pPr>
            <a:lvl3pPr lvl="2" algn="ctr">
              <a:spcBef>
                <a:spcPts val="0"/>
              </a:spcBef>
              <a:buSzPct val="100000"/>
              <a:defRPr sz="5600"/>
            </a:lvl3pPr>
            <a:lvl4pPr lvl="3" algn="ctr">
              <a:spcBef>
                <a:spcPts val="0"/>
              </a:spcBef>
              <a:buSzPct val="100000"/>
              <a:defRPr sz="5600"/>
            </a:lvl4pPr>
            <a:lvl5pPr lvl="4" algn="ctr">
              <a:spcBef>
                <a:spcPts val="0"/>
              </a:spcBef>
              <a:buSzPct val="100000"/>
              <a:defRPr sz="5600"/>
            </a:lvl5pPr>
            <a:lvl6pPr lvl="5" algn="ctr">
              <a:spcBef>
                <a:spcPts val="0"/>
              </a:spcBef>
              <a:buSzPct val="100000"/>
              <a:defRPr sz="5600"/>
            </a:lvl6pPr>
            <a:lvl7pPr lvl="6" algn="ctr">
              <a:spcBef>
                <a:spcPts val="0"/>
              </a:spcBef>
              <a:buSzPct val="100000"/>
              <a:defRPr sz="5600"/>
            </a:lvl7pPr>
            <a:lvl8pPr lvl="7" algn="ctr">
              <a:spcBef>
                <a:spcPts val="0"/>
              </a:spcBef>
              <a:buSzPct val="100000"/>
              <a:defRPr sz="5600"/>
            </a:lvl8pPr>
            <a:lvl9pPr lvl="8" algn="ctr">
              <a:spcBef>
                <a:spcPts val="0"/>
              </a:spcBef>
              <a:buSzPct val="100000"/>
              <a:defRPr sz="56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9621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39773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6000"/>
            </a:lvl1pPr>
            <a:lvl2pPr lvl="1" algn="ctr">
              <a:spcBef>
                <a:spcPts val="0"/>
              </a:spcBef>
              <a:buSzPct val="100000"/>
              <a:defRPr sz="16000"/>
            </a:lvl2pPr>
            <a:lvl3pPr lvl="2" algn="ctr">
              <a:spcBef>
                <a:spcPts val="0"/>
              </a:spcBef>
              <a:buSzPct val="100000"/>
              <a:defRPr sz="16000"/>
            </a:lvl3pPr>
            <a:lvl4pPr lvl="3" algn="ctr">
              <a:spcBef>
                <a:spcPts val="0"/>
              </a:spcBef>
              <a:buSzPct val="100000"/>
              <a:defRPr sz="16000"/>
            </a:lvl4pPr>
            <a:lvl5pPr lvl="4" algn="ctr">
              <a:spcBef>
                <a:spcPts val="0"/>
              </a:spcBef>
              <a:buSzPct val="100000"/>
              <a:defRPr sz="16000"/>
            </a:lvl5pPr>
            <a:lvl6pPr lvl="5" algn="ctr">
              <a:spcBef>
                <a:spcPts val="0"/>
              </a:spcBef>
              <a:buSzPct val="100000"/>
              <a:defRPr sz="16000"/>
            </a:lvl6pPr>
            <a:lvl7pPr lvl="6" algn="ctr">
              <a:spcBef>
                <a:spcPts val="0"/>
              </a:spcBef>
              <a:buSzPct val="100000"/>
              <a:defRPr sz="16000"/>
            </a:lvl7pPr>
            <a:lvl8pPr lvl="7" algn="ctr">
              <a:spcBef>
                <a:spcPts val="0"/>
              </a:spcBef>
              <a:buSzPct val="100000"/>
              <a:defRPr sz="16000"/>
            </a:lvl8pPr>
            <a:lvl9pPr lvl="8" algn="ctr">
              <a:spcBef>
                <a:spcPts val="0"/>
              </a:spcBef>
              <a:buSzPct val="100000"/>
              <a:defRPr sz="16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84512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altLang="zh-TW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75517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dt" idx="10"/>
          </p:nvPr>
        </p:nvSpPr>
        <p:spPr>
          <a:xfrm>
            <a:off x="609602" y="6356353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737602" y="6356353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1F497D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333">
                <a:solidFill>
                  <a:srgbClr val="1F497D"/>
                </a:solidFill>
              </a:rPr>
              <a:pPr algn="r">
                <a:buClr>
                  <a:srgbClr val="1F497D"/>
                </a:buClr>
                <a:buSzPct val="25000"/>
                <a:buFont typeface="Arial"/>
                <a:buNone/>
              </a:pPr>
              <a:t>‹#›</a:t>
            </a:fld>
            <a:endParaRPr lang="zh-TW" altLang="en-US" sz="1333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4860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914400" y="2130428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ubTitle" idx="1"/>
          </p:nvPr>
        </p:nvSpPr>
        <p:spPr>
          <a:xfrm>
            <a:off x="1828802" y="3886203"/>
            <a:ext cx="8534399" cy="175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853"/>
              </a:spcBef>
              <a:buClr>
                <a:srgbClr val="888888"/>
              </a:buClr>
              <a:buFont typeface="Arial"/>
              <a:buNone/>
              <a:defRPr sz="42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570" marR="0" lvl="1" indent="0" algn="ctr" rtl="0">
              <a:spcBef>
                <a:spcPts val="747"/>
              </a:spcBef>
              <a:buClr>
                <a:srgbClr val="888888"/>
              </a:buClr>
              <a:buFont typeface="Arial"/>
              <a:buNone/>
              <a:defRPr sz="373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140" marR="0" lvl="2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09" marR="0" lvl="3" indent="0" algn="ctr" rtl="0"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38278" marR="0" lvl="4" indent="0" algn="ctr" rtl="0"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7848" marR="0" lvl="5" indent="0" algn="ctr" rtl="0"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418" marR="0" lvl="6" indent="0" algn="ctr" rtl="0"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6987" marR="0" lvl="7" indent="0" algn="ctr" rtl="0"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6557" marR="0" lvl="8" indent="0" algn="ctr" rtl="0"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dt" idx="10"/>
          </p:nvPr>
        </p:nvSpPr>
        <p:spPr>
          <a:xfrm>
            <a:off x="609602" y="6356353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8737602" y="6356353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1F497D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333">
                <a:solidFill>
                  <a:srgbClr val="1F497D"/>
                </a:solidFill>
              </a:rPr>
              <a:pPr algn="r">
                <a:buClr>
                  <a:srgbClr val="1F497D"/>
                </a:buClr>
                <a:buSzPct val="25000"/>
                <a:buFont typeface="Arial"/>
                <a:buNone/>
              </a:pPr>
              <a:t>‹#›</a:t>
            </a:fld>
            <a:endParaRPr lang="zh-TW" altLang="en-US" sz="1333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076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42760" y="3090672"/>
            <a:ext cx="4663440" cy="1828800"/>
          </a:xfrm>
        </p:spPr>
        <p:txBody>
          <a:bodyPr anchor="b">
            <a:normAutofit/>
          </a:bodyPr>
          <a:lstStyle>
            <a:lvl1pPr latinLnBrk="0">
              <a:defRPr lang="zh-TW" sz="3600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5801" y="457200"/>
            <a:ext cx="5410201" cy="5715000"/>
          </a:xfrm>
        </p:spPr>
        <p:txBody>
          <a:bodyPr>
            <a:normAutofit/>
          </a:bodyPr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latinLnBrk="0">
              <a:defRPr lang="zh-TW" sz="1600"/>
            </a:lvl5pPr>
            <a:lvl6pPr latinLnBrk="0">
              <a:defRPr lang="zh-TW" sz="2000"/>
            </a:lvl6pPr>
            <a:lvl7pPr latinLnBrk="0">
              <a:defRPr lang="zh-TW" sz="2000"/>
            </a:lvl7pPr>
            <a:lvl8pPr latinLnBrk="0">
              <a:defRPr lang="zh-TW" sz="2000"/>
            </a:lvl8pPr>
            <a:lvl9pPr latinLnBrk="0">
              <a:defRPr lang="zh-TW"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800"/>
            </a:lvl1pPr>
            <a:lvl2pPr marL="457189" indent="0" latinLnBrk="0">
              <a:buNone/>
              <a:defRPr lang="zh-TW" sz="1400"/>
            </a:lvl2pPr>
            <a:lvl3pPr marL="914377" indent="0" latinLnBrk="0">
              <a:buNone/>
              <a:defRPr lang="zh-TW" sz="1200"/>
            </a:lvl3pPr>
            <a:lvl4pPr marL="1371566" indent="0" latinLnBrk="0">
              <a:buNone/>
              <a:defRPr lang="zh-TW" sz="1000"/>
            </a:lvl4pPr>
            <a:lvl5pPr marL="1828754" indent="0" latinLnBrk="0">
              <a:buNone/>
              <a:defRPr lang="zh-TW" sz="1000"/>
            </a:lvl5pPr>
            <a:lvl6pPr marL="2285943" indent="0" latinLnBrk="0">
              <a:buNone/>
              <a:defRPr lang="zh-TW" sz="1000"/>
            </a:lvl6pPr>
            <a:lvl7pPr marL="2743131" indent="0" latinLnBrk="0">
              <a:buNone/>
              <a:defRPr lang="zh-TW" sz="1000"/>
            </a:lvl7pPr>
            <a:lvl8pPr marL="3200320" indent="0" latinLnBrk="0">
              <a:buNone/>
              <a:defRPr lang="zh-TW" sz="1000"/>
            </a:lvl8pPr>
            <a:lvl9pPr marL="3657509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t>2017/7/2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78" marR="0" lvl="0" indent="-186258" algn="l" rtl="0">
              <a:spcBef>
                <a:spcPts val="853"/>
              </a:spcBef>
              <a:buClr>
                <a:schemeClr val="dk1"/>
              </a:buClr>
              <a:buSzPct val="100000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90550" marR="0" lvl="1" indent="-143927" algn="l" rtl="0">
              <a:spcBef>
                <a:spcPts val="747"/>
              </a:spcBef>
              <a:buClr>
                <a:schemeClr val="dk1"/>
              </a:buClr>
              <a:buSzPct val="1000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23925" marR="0" lvl="2" indent="-101595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133493" marR="0" lvl="3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743062" marR="0" lvl="4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352632" marR="0" lvl="5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2202" marR="0" lvl="6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772" marR="0" lvl="7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1341" marR="0" lvl="8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609602" y="6356353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737602" y="6356353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1F497D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333">
                <a:solidFill>
                  <a:srgbClr val="1F497D"/>
                </a:solidFill>
              </a:rPr>
              <a:pPr algn="r">
                <a:buClr>
                  <a:srgbClr val="1F497D"/>
                </a:buClr>
                <a:buSzPct val="25000"/>
                <a:buFont typeface="Arial"/>
                <a:buNone/>
              </a:pPr>
              <a:t>‹#›</a:t>
            </a:fld>
            <a:endParaRPr lang="zh-TW" altLang="en-US" sz="1333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4247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區段標題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963083" y="4406904"/>
            <a:ext cx="10363200" cy="13620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53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963083" y="2906712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570" marR="0" lvl="1" indent="0" algn="l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140" marR="0" lvl="2" indent="0" algn="l" rtl="0">
              <a:spcBef>
                <a:spcPts val="427"/>
              </a:spcBef>
              <a:buClr>
                <a:srgbClr val="888888"/>
              </a:buClr>
              <a:buFont typeface="Arial"/>
              <a:buNone/>
              <a:defRPr sz="213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09" marR="0" lvl="3" indent="0" algn="l" rtl="0">
              <a:spcBef>
                <a:spcPts val="373"/>
              </a:spcBef>
              <a:buClr>
                <a:srgbClr val="888888"/>
              </a:buClr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38278" marR="0" lvl="4" indent="0" algn="l" rtl="0">
              <a:spcBef>
                <a:spcPts val="373"/>
              </a:spcBef>
              <a:buClr>
                <a:srgbClr val="888888"/>
              </a:buClr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7848" marR="0" lvl="5" indent="0" algn="l" rtl="0">
              <a:spcBef>
                <a:spcPts val="373"/>
              </a:spcBef>
              <a:buClr>
                <a:srgbClr val="888888"/>
              </a:buClr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418" marR="0" lvl="6" indent="0" algn="l" rtl="0">
              <a:spcBef>
                <a:spcPts val="373"/>
              </a:spcBef>
              <a:buClr>
                <a:srgbClr val="888888"/>
              </a:buClr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6987" marR="0" lvl="7" indent="0" algn="l" rtl="0">
              <a:spcBef>
                <a:spcPts val="373"/>
              </a:spcBef>
              <a:buClr>
                <a:srgbClr val="888888"/>
              </a:buClr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6557" marR="0" lvl="8" indent="0" algn="l" rtl="0">
              <a:spcBef>
                <a:spcPts val="373"/>
              </a:spcBef>
              <a:buClr>
                <a:srgbClr val="888888"/>
              </a:buClr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dt" idx="10"/>
          </p:nvPr>
        </p:nvSpPr>
        <p:spPr>
          <a:xfrm>
            <a:off x="609602" y="6356353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8737602" y="6356353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1F497D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333">
                <a:solidFill>
                  <a:srgbClr val="1F497D"/>
                </a:solidFill>
              </a:rPr>
              <a:pPr algn="r">
                <a:buClr>
                  <a:srgbClr val="1F497D"/>
                </a:buClr>
                <a:buSzPct val="25000"/>
                <a:buFont typeface="Arial"/>
                <a:buNone/>
              </a:pPr>
              <a:t>‹#›</a:t>
            </a:fld>
            <a:endParaRPr lang="zh-TW" altLang="en-US" sz="1333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1962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兩項物件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609602" y="1200153"/>
            <a:ext cx="5384799" cy="3394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78" marR="0" lvl="0" indent="-220122" algn="l" rtl="0">
              <a:spcBef>
                <a:spcPts val="747"/>
              </a:spcBef>
              <a:buClr>
                <a:schemeClr val="dk1"/>
              </a:buClr>
              <a:buSzPct val="100000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90550" marR="0" lvl="1" indent="-177792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23925" marR="0" lvl="2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133493" marR="0" lvl="3" indent="-152392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743062" marR="0" lvl="4" indent="-152392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352632" marR="0" lvl="5" indent="-152392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2202" marR="0" lvl="6" indent="-152392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772" marR="0" lvl="7" indent="-152392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1341" marR="0" lvl="8" indent="-152392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2"/>
          </p:nvPr>
        </p:nvSpPr>
        <p:spPr>
          <a:xfrm>
            <a:off x="6197602" y="1200153"/>
            <a:ext cx="5384799" cy="3394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78" marR="0" lvl="0" indent="-220122" algn="l" rtl="0">
              <a:spcBef>
                <a:spcPts val="747"/>
              </a:spcBef>
              <a:buClr>
                <a:schemeClr val="dk1"/>
              </a:buClr>
              <a:buSzPct val="100000"/>
              <a:buFont typeface="Arial"/>
              <a:buChar char="•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90550" marR="0" lvl="1" indent="-177792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23925" marR="0" lvl="2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133493" marR="0" lvl="3" indent="-152392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743062" marR="0" lvl="4" indent="-152392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352632" marR="0" lvl="5" indent="-152392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2202" marR="0" lvl="6" indent="-152392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772" marR="0" lvl="7" indent="-152392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1341" marR="0" lvl="8" indent="-152392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dt" idx="10"/>
          </p:nvPr>
        </p:nvSpPr>
        <p:spPr>
          <a:xfrm>
            <a:off x="609602" y="6356353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737602" y="6356353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1F497D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333">
                <a:solidFill>
                  <a:srgbClr val="1F497D"/>
                </a:solidFill>
              </a:rPr>
              <a:pPr algn="r">
                <a:buClr>
                  <a:srgbClr val="1F497D"/>
                </a:buClr>
                <a:buSzPct val="25000"/>
                <a:buFont typeface="Arial"/>
                <a:buNone/>
              </a:pPr>
              <a:t>‹#›</a:t>
            </a:fld>
            <a:endParaRPr lang="zh-TW" altLang="en-US" sz="1333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4428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對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609602" y="1535113"/>
            <a:ext cx="5386916" cy="639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570" marR="0" lvl="1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14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09" marR="0" lvl="3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38278" marR="0" lvl="4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7848" marR="0" lvl="5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418" marR="0" lvl="6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6987" marR="0" lvl="7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6557" marR="0" lvl="8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609602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78" marR="0" lvl="0" indent="-253988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90550" marR="0" lvl="1" indent="-211656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23925" marR="0" lvl="2" indent="-152392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133493" marR="0" lvl="3" indent="-169325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743062" marR="0" lvl="4" indent="-169325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352632" marR="0" lvl="5" indent="-169325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2202" marR="0" lvl="6" indent="-169325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772" marR="0" lvl="7" indent="-169325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1341" marR="0" lvl="8" indent="-169325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3"/>
          </p:nvPr>
        </p:nvSpPr>
        <p:spPr>
          <a:xfrm>
            <a:off x="6193376" y="1535113"/>
            <a:ext cx="5389032" cy="639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570" marR="0" lvl="1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14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09" marR="0" lvl="3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38278" marR="0" lvl="4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7848" marR="0" lvl="5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418" marR="0" lvl="6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6987" marR="0" lvl="7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6557" marR="0" lvl="8" indent="0" algn="l" rtl="0">
              <a:spcBef>
                <a:spcPts val="427"/>
              </a:spcBef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4"/>
          </p:nvPr>
        </p:nvSpPr>
        <p:spPr>
          <a:xfrm>
            <a:off x="6193376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78" marR="0" lvl="0" indent="-253988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90550" marR="0" lvl="1" indent="-211656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23925" marR="0" lvl="2" indent="-152392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133493" marR="0" lvl="3" indent="-169325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743062" marR="0" lvl="4" indent="-169325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352632" marR="0" lvl="5" indent="-169325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2202" marR="0" lvl="6" indent="-169325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772" marR="0" lvl="7" indent="-169325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1341" marR="0" lvl="8" indent="-169325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609602" y="6356353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737602" y="6356353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1F497D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333">
                <a:solidFill>
                  <a:srgbClr val="1F497D"/>
                </a:solidFill>
              </a:rPr>
              <a:pPr algn="r">
                <a:buClr>
                  <a:srgbClr val="1F497D"/>
                </a:buClr>
                <a:buSzPct val="25000"/>
                <a:buFont typeface="Arial"/>
                <a:buNone/>
              </a:pPr>
              <a:t>‹#›</a:t>
            </a:fld>
            <a:endParaRPr lang="zh-TW" altLang="en-US" sz="1333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8715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609602" y="6356353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737602" y="6356353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1F497D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333">
                <a:solidFill>
                  <a:srgbClr val="1F497D"/>
                </a:solidFill>
              </a:rPr>
              <a:pPr algn="r">
                <a:buClr>
                  <a:srgbClr val="1F497D"/>
                </a:buClr>
                <a:buSzPct val="25000"/>
                <a:buFont typeface="Arial"/>
                <a:buNone/>
              </a:pPr>
              <a:t>‹#›</a:t>
            </a:fld>
            <a:endParaRPr lang="zh-TW" altLang="en-US" sz="1333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9680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標題的內容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66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4766733" y="273055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78" marR="0" lvl="0" indent="-186258" algn="l" rtl="0">
              <a:spcBef>
                <a:spcPts val="853"/>
              </a:spcBef>
              <a:buClr>
                <a:schemeClr val="dk1"/>
              </a:buClr>
              <a:buSzPct val="100000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90550" marR="0" lvl="1" indent="-143927" algn="l" rtl="0">
              <a:spcBef>
                <a:spcPts val="747"/>
              </a:spcBef>
              <a:buClr>
                <a:schemeClr val="dk1"/>
              </a:buClr>
              <a:buSzPct val="1000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23925" marR="0" lvl="2" indent="-101595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133493" marR="0" lvl="3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743062" marR="0" lvl="4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352632" marR="0" lvl="5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2202" marR="0" lvl="6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772" marR="0" lvl="7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1341" marR="0" lvl="8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609603" y="1435104"/>
            <a:ext cx="4011084" cy="46910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73"/>
              </a:spcBef>
              <a:buClr>
                <a:schemeClr val="dk1"/>
              </a:buClr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570" marR="0" lvl="1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140" marR="0" lvl="2" indent="0" algn="l" rtl="0">
              <a:spcBef>
                <a:spcPts val="267"/>
              </a:spcBef>
              <a:buClr>
                <a:schemeClr val="dk1"/>
              </a:buClr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09" marR="0" lvl="3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38278" marR="0" lvl="4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7848" marR="0" lvl="5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418" marR="0" lvl="6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6987" marR="0" lvl="7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6557" marR="0" lvl="8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609602" y="6356353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737602" y="6356353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1F497D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333">
                <a:solidFill>
                  <a:srgbClr val="1F497D"/>
                </a:solidFill>
              </a:rPr>
              <a:pPr algn="r">
                <a:buClr>
                  <a:srgbClr val="1F497D"/>
                </a:buClr>
                <a:buSzPct val="25000"/>
                <a:buFont typeface="Arial"/>
                <a:buNone/>
              </a:pPr>
              <a:t>‹#›</a:t>
            </a:fld>
            <a:endParaRPr lang="zh-TW" altLang="en-US" sz="1333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2775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含標題的圖片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2389719" y="4800604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66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2389719" y="612777"/>
            <a:ext cx="7315199" cy="411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853"/>
              </a:spcBef>
              <a:buClr>
                <a:schemeClr val="dk1"/>
              </a:buClr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570" marR="0" lvl="1" indent="0" algn="l" rtl="0">
              <a:spcBef>
                <a:spcPts val="747"/>
              </a:spcBef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140" marR="0" lvl="2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09" marR="0" lvl="3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38278" marR="0" lvl="4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7848" marR="0" lvl="5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418" marR="0" lvl="6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6987" marR="0" lvl="7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6557" marR="0" lvl="8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2389719" y="5367343"/>
            <a:ext cx="7315199" cy="8048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73"/>
              </a:spcBef>
              <a:buClr>
                <a:schemeClr val="dk1"/>
              </a:buClr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570" marR="0" lvl="1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140" marR="0" lvl="2" indent="0" algn="l" rtl="0">
              <a:spcBef>
                <a:spcPts val="267"/>
              </a:spcBef>
              <a:buClr>
                <a:schemeClr val="dk1"/>
              </a:buClr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09" marR="0" lvl="3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38278" marR="0" lvl="4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7848" marR="0" lvl="5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418" marR="0" lvl="6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6987" marR="0" lvl="7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6557" marR="0" lvl="8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609602" y="6356353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737602" y="6356353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1F497D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333">
                <a:solidFill>
                  <a:srgbClr val="1F497D"/>
                </a:solidFill>
              </a:rPr>
              <a:pPr algn="r">
                <a:buClr>
                  <a:srgbClr val="1F497D"/>
                </a:buClr>
                <a:buSzPct val="25000"/>
                <a:buFont typeface="Arial"/>
                <a:buNone/>
              </a:pPr>
              <a:t>‹#›</a:t>
            </a:fld>
            <a:endParaRPr lang="zh-TW" altLang="en-US" sz="1333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5041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標題及直排文字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78" marR="0" lvl="0" indent="-186258" algn="l" rtl="0">
              <a:spcBef>
                <a:spcPts val="853"/>
              </a:spcBef>
              <a:buClr>
                <a:schemeClr val="dk1"/>
              </a:buClr>
              <a:buSzPct val="100000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90550" marR="0" lvl="1" indent="-143927" algn="l" rtl="0">
              <a:spcBef>
                <a:spcPts val="747"/>
              </a:spcBef>
              <a:buClr>
                <a:schemeClr val="dk1"/>
              </a:buClr>
              <a:buSzPct val="1000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23925" marR="0" lvl="2" indent="-101595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133493" marR="0" lvl="3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743062" marR="0" lvl="4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352632" marR="0" lvl="5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2202" marR="0" lvl="6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772" marR="0" lvl="7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1341" marR="0" lvl="8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609602" y="6356353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8737602" y="6356353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1F497D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333">
                <a:solidFill>
                  <a:srgbClr val="1F497D"/>
                </a:solidFill>
              </a:rPr>
              <a:pPr algn="r">
                <a:buClr>
                  <a:srgbClr val="1F497D"/>
                </a:buClr>
                <a:buSzPct val="25000"/>
                <a:buFont typeface="Arial"/>
                <a:buNone/>
              </a:pPr>
              <a:t>‹#›</a:t>
            </a:fld>
            <a:endParaRPr lang="zh-TW" altLang="en-US" sz="1333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0839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直排標題及文字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 rot="5400000">
            <a:off x="8016875" y="1028700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2428876" y="-1612898"/>
            <a:ext cx="4387851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78" marR="0" lvl="0" indent="-186258" algn="l" rtl="0">
              <a:spcBef>
                <a:spcPts val="853"/>
              </a:spcBef>
              <a:buClr>
                <a:schemeClr val="dk1"/>
              </a:buClr>
              <a:buSzPct val="100000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90550" marR="0" lvl="1" indent="-143927" algn="l" rtl="0">
              <a:spcBef>
                <a:spcPts val="747"/>
              </a:spcBef>
              <a:buClr>
                <a:schemeClr val="dk1"/>
              </a:buClr>
              <a:buSzPct val="1000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23925" marR="0" lvl="2" indent="-101595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133493" marR="0" lvl="3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743062" marR="0" lvl="4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352632" marR="0" lvl="5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2202" marR="0" lvl="6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772" marR="0" lvl="7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1341" marR="0" lvl="8" indent="-135459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609602" y="6356353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737602" y="6356353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1F497D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333">
                <a:solidFill>
                  <a:srgbClr val="1F497D"/>
                </a:solidFill>
              </a:rPr>
              <a:pPr algn="r">
                <a:buClr>
                  <a:srgbClr val="1F497D"/>
                </a:buClr>
                <a:buSzPct val="25000"/>
                <a:buFont typeface="Arial"/>
                <a:buNone/>
              </a:pPr>
              <a:t>‹#›</a:t>
            </a:fld>
            <a:endParaRPr lang="zh-TW" altLang="en-US" sz="1333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412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609600" y="6244169"/>
            <a:ext cx="2844797" cy="45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aramond"/>
              <a:buNone/>
              <a:defRPr sz="16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6987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6095696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533973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4165600" y="6248403"/>
            <a:ext cx="3860800" cy="45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6987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6095696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533973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737600" y="6244169"/>
            <a:ext cx="2844797" cy="457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Clr>
                <a:srgbClr val="000000"/>
              </a:buClr>
              <a:buSzPct val="25000"/>
              <a:buFont typeface="Garamond"/>
              <a:buNone/>
            </a:pPr>
            <a:fld id="{00000000-1234-1234-1234-123412341234}" type="slidenum">
              <a:rPr lang="en-US" sz="1600">
                <a:latin typeface="Garamond"/>
                <a:ea typeface="Garamond"/>
                <a:cs typeface="Garamond"/>
                <a:sym typeface="Garamond"/>
              </a:rPr>
              <a:pPr algn="r">
                <a:buClr>
                  <a:srgbClr val="000000"/>
                </a:buClr>
                <a:buSzPct val="25000"/>
                <a:buFont typeface="Garamond"/>
                <a:buNone/>
              </a:pPr>
              <a:t>‹#›</a:t>
            </a:fld>
            <a:endParaRPr lang="en-US" sz="1600"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402119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42760" y="3093099"/>
            <a:ext cx="4663440" cy="1828800"/>
          </a:xfrm>
        </p:spPr>
        <p:txBody>
          <a:bodyPr anchor="b">
            <a:normAutofit/>
          </a:bodyPr>
          <a:lstStyle>
            <a:lvl1pPr latinLnBrk="0">
              <a:defRPr lang="zh-TW" sz="3600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</p:spPr>
        <p:txBody>
          <a:bodyPr tIns="457200">
            <a:normAutofit/>
          </a:bodyPr>
          <a:lstStyle>
            <a:lvl1pPr marL="0" indent="0" algn="ctr" latinLnBrk="0">
              <a:buNone/>
              <a:defRPr lang="zh-TW" sz="2400"/>
            </a:lvl1pPr>
            <a:lvl2pPr marL="457189" indent="0" latinLnBrk="0">
              <a:buNone/>
              <a:defRPr lang="zh-TW" sz="2800"/>
            </a:lvl2pPr>
            <a:lvl3pPr marL="914377" indent="0" latinLnBrk="0">
              <a:buNone/>
              <a:defRPr lang="zh-TW" sz="2400"/>
            </a:lvl3pPr>
            <a:lvl4pPr marL="1371566" indent="0" latinLnBrk="0">
              <a:buNone/>
              <a:defRPr lang="zh-TW" sz="2000"/>
            </a:lvl4pPr>
            <a:lvl5pPr marL="1828754" indent="0" latinLnBrk="0">
              <a:buNone/>
              <a:defRPr lang="zh-TW" sz="2000"/>
            </a:lvl5pPr>
            <a:lvl6pPr marL="2285943" indent="0" latinLnBrk="0">
              <a:buNone/>
              <a:defRPr lang="zh-TW" sz="2000"/>
            </a:lvl6pPr>
            <a:lvl7pPr marL="2743131" indent="0" latinLnBrk="0">
              <a:buNone/>
              <a:defRPr lang="zh-TW" sz="2000"/>
            </a:lvl7pPr>
            <a:lvl8pPr marL="3200320" indent="0" latinLnBrk="0">
              <a:buNone/>
              <a:defRPr lang="zh-TW" sz="2000"/>
            </a:lvl8pPr>
            <a:lvl9pPr marL="3657509" indent="0" latinLnBrk="0">
              <a:buNone/>
              <a:defRPr lang="zh-TW" sz="2000"/>
            </a:lvl9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800"/>
            </a:lvl1pPr>
            <a:lvl2pPr marL="457189" indent="0" latinLnBrk="0">
              <a:buNone/>
              <a:defRPr lang="zh-TW" sz="1400"/>
            </a:lvl2pPr>
            <a:lvl3pPr marL="914377" indent="0" latinLnBrk="0">
              <a:buNone/>
              <a:defRPr lang="zh-TW" sz="1200"/>
            </a:lvl3pPr>
            <a:lvl4pPr marL="1371566" indent="0" latinLnBrk="0">
              <a:buNone/>
              <a:defRPr lang="zh-TW" sz="1000"/>
            </a:lvl4pPr>
            <a:lvl5pPr marL="1828754" indent="0" latinLnBrk="0">
              <a:buNone/>
              <a:defRPr lang="zh-TW" sz="1000"/>
            </a:lvl5pPr>
            <a:lvl6pPr marL="2285943" indent="0" latinLnBrk="0">
              <a:buNone/>
              <a:defRPr lang="zh-TW" sz="1000"/>
            </a:lvl6pPr>
            <a:lvl7pPr marL="2743131" indent="0" latinLnBrk="0">
              <a:buNone/>
              <a:defRPr lang="zh-TW" sz="1000"/>
            </a:lvl7pPr>
            <a:lvl8pPr marL="3200320" indent="0" latinLnBrk="0">
              <a:buNone/>
              <a:defRPr lang="zh-TW" sz="1000"/>
            </a:lvl8pPr>
            <a:lvl9pPr marL="3657509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直排標題及文字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 rot="5400000">
            <a:off x="7283449" y="1833033"/>
            <a:ext cx="5854700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60957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121914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1828709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2438278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 rot="5400000">
            <a:off x="1695449" y="-808564"/>
            <a:ext cx="5854700" cy="80263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78" marR="0" lvl="0" indent="-13969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64999"/>
              <a:buFont typeface="Noto Sans"/>
              <a:buChar char="■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93188" marR="0" lvl="1" indent="-185410" algn="l" rtl="0">
              <a:lnSpc>
                <a:spcPct val="100000"/>
              </a:lnSpc>
              <a:spcBef>
                <a:spcPts val="693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Noto Sans"/>
              <a:buChar char="❑"/>
              <a:defRPr sz="3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63065" marR="0" lvl="2" indent="-242981" algn="l" rtl="0">
              <a:lnSpc>
                <a:spcPct val="100000"/>
              </a:lnSpc>
              <a:spcBef>
                <a:spcPts val="587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Noto Sans"/>
              <a:buChar char="■"/>
              <a:defRPr sz="2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86378" marR="0" lvl="3" indent="-19472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Noto Sans"/>
              <a:buChar char="❑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41439" marR="0" lvl="4" indent="-21800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Noto Sans"/>
              <a:buChar char="▪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352632" marR="0" lvl="5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962202" marR="0" lvl="6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1772" marR="0" lvl="7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181341" marR="0" lvl="8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609600" y="6244169"/>
            <a:ext cx="2844797" cy="45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aramond"/>
              <a:buNone/>
              <a:defRPr sz="16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6987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6095696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533973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>
            <a:off x="4165600" y="6248403"/>
            <a:ext cx="3860800" cy="45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6987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6095696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533973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8737600" y="6244169"/>
            <a:ext cx="2844797" cy="457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Clr>
                <a:srgbClr val="000000"/>
              </a:buClr>
              <a:buSzPct val="25000"/>
              <a:buFont typeface="Garamond"/>
              <a:buNone/>
            </a:pPr>
            <a:fld id="{00000000-1234-1234-1234-123412341234}" type="slidenum">
              <a:rPr lang="en-US" sz="1600">
                <a:latin typeface="Garamond"/>
                <a:ea typeface="Garamond"/>
                <a:cs typeface="Garamond"/>
                <a:sym typeface="Garamond"/>
              </a:rPr>
              <a:pPr algn="r">
                <a:buClr>
                  <a:srgbClr val="000000"/>
                </a:buClr>
                <a:buSzPct val="25000"/>
                <a:buFont typeface="Garamond"/>
                <a:buNone/>
              </a:pPr>
              <a:t>‹#›</a:t>
            </a:fld>
            <a:endParaRPr lang="en-US" sz="1600"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59506981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標題及直排文字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609600" y="277283"/>
            <a:ext cx="10972800" cy="11408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60957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121914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1828709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2438278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 rot="5400000">
            <a:off x="3830109" y="-1620308"/>
            <a:ext cx="4531780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78" marR="0" lvl="0" indent="-13969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64999"/>
              <a:buFont typeface="Noto Sans"/>
              <a:buChar char="■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93188" marR="0" lvl="1" indent="-185410" algn="l" rtl="0">
              <a:lnSpc>
                <a:spcPct val="100000"/>
              </a:lnSpc>
              <a:spcBef>
                <a:spcPts val="693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Noto Sans"/>
              <a:buChar char="❑"/>
              <a:defRPr sz="3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63065" marR="0" lvl="2" indent="-242981" algn="l" rtl="0">
              <a:lnSpc>
                <a:spcPct val="100000"/>
              </a:lnSpc>
              <a:spcBef>
                <a:spcPts val="587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Noto Sans"/>
              <a:buChar char="■"/>
              <a:defRPr sz="2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86378" marR="0" lvl="3" indent="-19472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Noto Sans"/>
              <a:buChar char="❑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41439" marR="0" lvl="4" indent="-21800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Noto Sans"/>
              <a:buChar char="▪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352632" marR="0" lvl="5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962202" marR="0" lvl="6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1772" marR="0" lvl="7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181341" marR="0" lvl="8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dt" idx="10"/>
          </p:nvPr>
        </p:nvSpPr>
        <p:spPr>
          <a:xfrm>
            <a:off x="609600" y="6244169"/>
            <a:ext cx="2844797" cy="45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aramond"/>
              <a:buNone/>
              <a:defRPr sz="16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6987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6095696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533973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>
            <a:off x="4165600" y="6248403"/>
            <a:ext cx="3860800" cy="45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6987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6095696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533973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8737600" y="6244169"/>
            <a:ext cx="2844797" cy="457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Clr>
                <a:srgbClr val="000000"/>
              </a:buClr>
              <a:buSzPct val="25000"/>
              <a:buFont typeface="Garamond"/>
              <a:buNone/>
            </a:pPr>
            <a:fld id="{00000000-1234-1234-1234-123412341234}" type="slidenum">
              <a:rPr lang="en-US" sz="1600">
                <a:latin typeface="Garamond"/>
                <a:ea typeface="Garamond"/>
                <a:cs typeface="Garamond"/>
                <a:sym typeface="Garamond"/>
              </a:rPr>
              <a:pPr algn="r">
                <a:buClr>
                  <a:srgbClr val="000000"/>
                </a:buClr>
                <a:buSzPct val="25000"/>
                <a:buFont typeface="Garamond"/>
                <a:buNone/>
              </a:pPr>
              <a:t>‹#›</a:t>
            </a:fld>
            <a:endParaRPr lang="en-US" sz="1600"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426973610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含標題的圖片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4267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60957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121914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1828709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2438278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64" name="Shape 64"/>
          <p:cNvSpPr>
            <a:spLocks noGrp="1"/>
          </p:cNvSpPr>
          <p:nvPr>
            <p:ph type="pic" idx="2"/>
          </p:nvPr>
        </p:nvSpPr>
        <p:spPr>
          <a:xfrm>
            <a:off x="5183716" y="988485"/>
            <a:ext cx="6172200" cy="487256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accent1"/>
              </a:buClr>
              <a:buFont typeface="Noto Sans"/>
              <a:buNone/>
              <a:defRPr sz="42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chemeClr val="accent2"/>
              </a:buClr>
              <a:buFont typeface="Noto Sans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Font typeface="Noto Sans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accent2"/>
              </a:buClr>
              <a:buFont typeface="Noto Sans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Font typeface="Noto Sans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840318" y="2057402"/>
            <a:ext cx="3932767" cy="38121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accent1"/>
              </a:buClr>
              <a:buFont typeface="Noto Sans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accent2"/>
              </a:buClr>
              <a:buFont typeface="Noto Sans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Font typeface="Noto Sans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accent2"/>
              </a:buClr>
              <a:buFont typeface="Noto Sans"/>
              <a:buNone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accent1"/>
              </a:buClr>
              <a:buFont typeface="Noto Sans"/>
              <a:buNone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dt" idx="10"/>
          </p:nvPr>
        </p:nvSpPr>
        <p:spPr>
          <a:xfrm>
            <a:off x="609600" y="6244169"/>
            <a:ext cx="2844797" cy="45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aramond"/>
              <a:buNone/>
              <a:defRPr sz="16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6987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6095696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533973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67" name="Shape 67"/>
          <p:cNvSpPr txBox="1">
            <a:spLocks noGrp="1"/>
          </p:cNvSpPr>
          <p:nvPr>
            <p:ph type="ftr" idx="11"/>
          </p:nvPr>
        </p:nvSpPr>
        <p:spPr>
          <a:xfrm>
            <a:off x="4165600" y="6248403"/>
            <a:ext cx="3860800" cy="45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6987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6095696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533973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8737600" y="6244169"/>
            <a:ext cx="2844797" cy="457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Clr>
                <a:srgbClr val="000000"/>
              </a:buClr>
              <a:buSzPct val="25000"/>
              <a:buFont typeface="Garamond"/>
              <a:buNone/>
            </a:pPr>
            <a:fld id="{00000000-1234-1234-1234-123412341234}" type="slidenum">
              <a:rPr lang="en-US" sz="1600">
                <a:latin typeface="Garamond"/>
                <a:ea typeface="Garamond"/>
                <a:cs typeface="Garamond"/>
                <a:sym typeface="Garamond"/>
              </a:rPr>
              <a:pPr algn="r">
                <a:buClr>
                  <a:srgbClr val="000000"/>
                </a:buClr>
                <a:buSzPct val="25000"/>
                <a:buFont typeface="Garamond"/>
                <a:buNone/>
              </a:pPr>
              <a:t>‹#›</a:t>
            </a:fld>
            <a:endParaRPr lang="en-US" sz="1600"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3142772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標題的內容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4267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60957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121914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1828709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2438278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5183716" y="988485"/>
            <a:ext cx="6172200" cy="487256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78" marR="0" lvl="0" indent="-111757" algn="l" rtl="0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accent1"/>
              </a:buClr>
              <a:buSzPct val="64999"/>
              <a:buFont typeface="Noto Sans"/>
              <a:buChar char="■"/>
              <a:defRPr sz="42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93188" marR="0" lvl="1" indent="-158320" algn="l" rtl="0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chemeClr val="accent2"/>
              </a:buClr>
              <a:buSzPct val="59999"/>
              <a:buFont typeface="Noto Sans"/>
              <a:buChar char="❑"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63065" marR="0" lvl="2" indent="-231974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Noto Sans"/>
              <a:buChar char="■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86378" marR="0" lvl="3" indent="-19472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Noto Sans"/>
              <a:buChar char="❑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41439" marR="0" lvl="4" indent="-21800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Noto Sans"/>
              <a:buChar char="▪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352632" marR="0" lvl="5" indent="33866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962202" marR="0" lvl="6" indent="33866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1772" marR="0" lvl="7" indent="33866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181341" marR="0" lvl="8" indent="33866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2"/>
          </p:nvPr>
        </p:nvSpPr>
        <p:spPr>
          <a:xfrm>
            <a:off x="840318" y="2057402"/>
            <a:ext cx="3932767" cy="38121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accent1"/>
              </a:buClr>
              <a:buFont typeface="Noto Sans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accent2"/>
              </a:buClr>
              <a:buFont typeface="Noto Sans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Font typeface="Noto Sans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accent2"/>
              </a:buClr>
              <a:buFont typeface="Noto Sans"/>
              <a:buNone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accent1"/>
              </a:buClr>
              <a:buFont typeface="Noto Sans"/>
              <a:buNone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dt" idx="10"/>
          </p:nvPr>
        </p:nvSpPr>
        <p:spPr>
          <a:xfrm>
            <a:off x="609600" y="6244169"/>
            <a:ext cx="2844797" cy="45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aramond"/>
              <a:buNone/>
              <a:defRPr sz="16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6987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6095696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533973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74" name="Shape 74"/>
          <p:cNvSpPr txBox="1">
            <a:spLocks noGrp="1"/>
          </p:cNvSpPr>
          <p:nvPr>
            <p:ph type="ftr" idx="11"/>
          </p:nvPr>
        </p:nvSpPr>
        <p:spPr>
          <a:xfrm>
            <a:off x="4165600" y="6248403"/>
            <a:ext cx="3860800" cy="45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6987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6095696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533973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8737600" y="6244169"/>
            <a:ext cx="2844797" cy="457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Clr>
                <a:srgbClr val="000000"/>
              </a:buClr>
              <a:buSzPct val="25000"/>
              <a:buFont typeface="Garamond"/>
              <a:buNone/>
            </a:pPr>
            <a:fld id="{00000000-1234-1234-1234-123412341234}" type="slidenum">
              <a:rPr lang="en-US" sz="1600">
                <a:latin typeface="Garamond"/>
                <a:ea typeface="Garamond"/>
                <a:cs typeface="Garamond"/>
                <a:sym typeface="Garamond"/>
              </a:rPr>
              <a:pPr algn="r">
                <a:buClr>
                  <a:srgbClr val="000000"/>
                </a:buClr>
                <a:buSzPct val="25000"/>
                <a:buFont typeface="Garamond"/>
                <a:buNone/>
              </a:pPr>
              <a:t>‹#›</a:t>
            </a:fld>
            <a:endParaRPr lang="en-US" sz="1600"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3528887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609600" y="277283"/>
            <a:ext cx="10972800" cy="11408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60957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121914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1828709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2438278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dt" idx="10"/>
          </p:nvPr>
        </p:nvSpPr>
        <p:spPr>
          <a:xfrm>
            <a:off x="609600" y="6244169"/>
            <a:ext cx="2844797" cy="45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aramond"/>
              <a:buNone/>
              <a:defRPr sz="16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6987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6095696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533973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79" name="Shape 79"/>
          <p:cNvSpPr txBox="1">
            <a:spLocks noGrp="1"/>
          </p:cNvSpPr>
          <p:nvPr>
            <p:ph type="ftr" idx="11"/>
          </p:nvPr>
        </p:nvSpPr>
        <p:spPr>
          <a:xfrm>
            <a:off x="4165600" y="6248403"/>
            <a:ext cx="3860800" cy="45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6987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6095696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533973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8737600" y="6244169"/>
            <a:ext cx="2844797" cy="457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Clr>
                <a:srgbClr val="000000"/>
              </a:buClr>
              <a:buSzPct val="25000"/>
              <a:buFont typeface="Garamond"/>
              <a:buNone/>
            </a:pPr>
            <a:fld id="{00000000-1234-1234-1234-123412341234}" type="slidenum">
              <a:rPr lang="en-US" sz="1600">
                <a:latin typeface="Garamond"/>
                <a:ea typeface="Garamond"/>
                <a:cs typeface="Garamond"/>
                <a:sym typeface="Garamond"/>
              </a:rPr>
              <a:pPr algn="r">
                <a:buClr>
                  <a:srgbClr val="000000"/>
                </a:buClr>
                <a:buSzPct val="25000"/>
                <a:buFont typeface="Garamond"/>
                <a:buNone/>
              </a:pPr>
              <a:t>‹#›</a:t>
            </a:fld>
            <a:endParaRPr lang="en-US" sz="1600"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27779813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對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840316" y="366185"/>
            <a:ext cx="10515600" cy="132503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60957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121914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1828709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2438278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Font typeface="Noto Sans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accent2"/>
              </a:buClr>
              <a:buFont typeface="Noto Sans"/>
              <a:buNone/>
              <a:defRPr sz="2667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Font typeface="Noto Sans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accent2"/>
              </a:buClr>
              <a:buFont typeface="Noto Sans"/>
              <a:buNone/>
              <a:defRPr sz="21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accent1"/>
              </a:buClr>
              <a:buFont typeface="Noto Sans"/>
              <a:buNone/>
              <a:defRPr sz="21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78" marR="0" lvl="0" indent="-13969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64999"/>
              <a:buFont typeface="Noto Sans"/>
              <a:buChar char="■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93188" marR="0" lvl="1" indent="-185410" algn="l" rtl="0">
              <a:lnSpc>
                <a:spcPct val="100000"/>
              </a:lnSpc>
              <a:spcBef>
                <a:spcPts val="693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Noto Sans"/>
              <a:buChar char="❑"/>
              <a:defRPr sz="3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63065" marR="0" lvl="2" indent="-242981" algn="l" rtl="0">
              <a:lnSpc>
                <a:spcPct val="100000"/>
              </a:lnSpc>
              <a:spcBef>
                <a:spcPts val="587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Noto Sans"/>
              <a:buChar char="■"/>
              <a:defRPr sz="2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86378" marR="0" lvl="3" indent="-19472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Noto Sans"/>
              <a:buChar char="❑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41439" marR="0" lvl="4" indent="-21800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Noto Sans"/>
              <a:buChar char="▪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352632" marR="0" lvl="5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962202" marR="0" lvl="6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1772" marR="0" lvl="7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181341" marR="0" lvl="8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3"/>
          </p:nvPr>
        </p:nvSpPr>
        <p:spPr>
          <a:xfrm>
            <a:off x="6172201" y="1680634"/>
            <a:ext cx="5183715" cy="82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Font typeface="Noto Sans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accent2"/>
              </a:buClr>
              <a:buFont typeface="Noto Sans"/>
              <a:buNone/>
              <a:defRPr sz="2667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Font typeface="Noto Sans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accent2"/>
              </a:buClr>
              <a:buFont typeface="Noto Sans"/>
              <a:buNone/>
              <a:defRPr sz="21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accent1"/>
              </a:buClr>
              <a:buFont typeface="Noto Sans"/>
              <a:buNone/>
              <a:defRPr sz="21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4"/>
          </p:nvPr>
        </p:nvSpPr>
        <p:spPr>
          <a:xfrm>
            <a:off x="6172201" y="2506133"/>
            <a:ext cx="5183715" cy="368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78" marR="0" lvl="0" indent="-13969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64999"/>
              <a:buFont typeface="Noto Sans"/>
              <a:buChar char="■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93188" marR="0" lvl="1" indent="-185410" algn="l" rtl="0">
              <a:lnSpc>
                <a:spcPct val="100000"/>
              </a:lnSpc>
              <a:spcBef>
                <a:spcPts val="693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Noto Sans"/>
              <a:buChar char="❑"/>
              <a:defRPr sz="3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63065" marR="0" lvl="2" indent="-242981" algn="l" rtl="0">
              <a:lnSpc>
                <a:spcPct val="100000"/>
              </a:lnSpc>
              <a:spcBef>
                <a:spcPts val="587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Noto Sans"/>
              <a:buChar char="■"/>
              <a:defRPr sz="2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86378" marR="0" lvl="3" indent="-19472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Noto Sans"/>
              <a:buChar char="❑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41439" marR="0" lvl="4" indent="-21800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Noto Sans"/>
              <a:buChar char="▪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352632" marR="0" lvl="5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962202" marR="0" lvl="6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1772" marR="0" lvl="7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181341" marR="0" lvl="8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dt" idx="10"/>
          </p:nvPr>
        </p:nvSpPr>
        <p:spPr>
          <a:xfrm>
            <a:off x="609600" y="6244169"/>
            <a:ext cx="2844797" cy="45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aramond"/>
              <a:buNone/>
              <a:defRPr sz="16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6987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6095696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533973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>
            <a:off x="4165600" y="6248403"/>
            <a:ext cx="3860800" cy="45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6987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6095696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533973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8737600" y="6244169"/>
            <a:ext cx="2844797" cy="457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Clr>
                <a:srgbClr val="000000"/>
              </a:buClr>
              <a:buSzPct val="25000"/>
              <a:buFont typeface="Garamond"/>
              <a:buNone/>
            </a:pPr>
            <a:fld id="{00000000-1234-1234-1234-123412341234}" type="slidenum">
              <a:rPr lang="en-US" sz="1600">
                <a:latin typeface="Garamond"/>
                <a:ea typeface="Garamond"/>
                <a:cs typeface="Garamond"/>
                <a:sym typeface="Garamond"/>
              </a:rPr>
              <a:pPr algn="r">
                <a:buClr>
                  <a:srgbClr val="000000"/>
                </a:buClr>
                <a:buSzPct val="25000"/>
                <a:buFont typeface="Garamond"/>
                <a:buNone/>
              </a:pPr>
              <a:t>‹#›</a:t>
            </a:fld>
            <a:endParaRPr lang="en-US" sz="1600"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85157671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兩項物件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609600" y="277283"/>
            <a:ext cx="10972800" cy="11408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60957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121914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1828709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2438278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5384797" cy="45317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78" marR="0" lvl="0" indent="-13969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64999"/>
              <a:buFont typeface="Noto Sans"/>
              <a:buChar char="■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93188" marR="0" lvl="1" indent="-185410" algn="l" rtl="0">
              <a:lnSpc>
                <a:spcPct val="100000"/>
              </a:lnSpc>
              <a:spcBef>
                <a:spcPts val="693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Noto Sans"/>
              <a:buChar char="❑"/>
              <a:defRPr sz="3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63065" marR="0" lvl="2" indent="-242981" algn="l" rtl="0">
              <a:lnSpc>
                <a:spcPct val="100000"/>
              </a:lnSpc>
              <a:spcBef>
                <a:spcPts val="587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Noto Sans"/>
              <a:buChar char="■"/>
              <a:defRPr sz="2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86378" marR="0" lvl="3" indent="-19472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Noto Sans"/>
              <a:buChar char="❑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41439" marR="0" lvl="4" indent="-21800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Noto Sans"/>
              <a:buChar char="▪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352632" marR="0" lvl="5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962202" marR="0" lvl="6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1772" marR="0" lvl="7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181341" marR="0" lvl="8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body" idx="2"/>
          </p:nvPr>
        </p:nvSpPr>
        <p:spPr>
          <a:xfrm>
            <a:off x="6197600" y="1600200"/>
            <a:ext cx="5384797" cy="45317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78" marR="0" lvl="0" indent="-13969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64999"/>
              <a:buFont typeface="Noto Sans"/>
              <a:buChar char="■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93188" marR="0" lvl="1" indent="-185410" algn="l" rtl="0">
              <a:lnSpc>
                <a:spcPct val="100000"/>
              </a:lnSpc>
              <a:spcBef>
                <a:spcPts val="693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Noto Sans"/>
              <a:buChar char="❑"/>
              <a:defRPr sz="3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63065" marR="0" lvl="2" indent="-242981" algn="l" rtl="0">
              <a:lnSpc>
                <a:spcPct val="100000"/>
              </a:lnSpc>
              <a:spcBef>
                <a:spcPts val="587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Noto Sans"/>
              <a:buChar char="■"/>
              <a:defRPr sz="2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86378" marR="0" lvl="3" indent="-19472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Noto Sans"/>
              <a:buChar char="❑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41439" marR="0" lvl="4" indent="-21800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Noto Sans"/>
              <a:buChar char="▪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352632" marR="0" lvl="5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962202" marR="0" lvl="6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1772" marR="0" lvl="7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181341" marR="0" lvl="8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dt" idx="10"/>
          </p:nvPr>
        </p:nvSpPr>
        <p:spPr>
          <a:xfrm>
            <a:off x="609600" y="6244169"/>
            <a:ext cx="2844797" cy="45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aramond"/>
              <a:buNone/>
              <a:defRPr sz="16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6987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6095696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533973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95" name="Shape 95"/>
          <p:cNvSpPr txBox="1">
            <a:spLocks noGrp="1"/>
          </p:cNvSpPr>
          <p:nvPr>
            <p:ph type="ftr" idx="11"/>
          </p:nvPr>
        </p:nvSpPr>
        <p:spPr>
          <a:xfrm>
            <a:off x="4165600" y="6248403"/>
            <a:ext cx="3860800" cy="45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6987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6095696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533973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8737600" y="6244169"/>
            <a:ext cx="2844797" cy="457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Clr>
                <a:srgbClr val="000000"/>
              </a:buClr>
              <a:buSzPct val="25000"/>
              <a:buFont typeface="Garamond"/>
              <a:buNone/>
            </a:pPr>
            <a:fld id="{00000000-1234-1234-1234-123412341234}" type="slidenum">
              <a:rPr lang="en-US" sz="1600">
                <a:latin typeface="Garamond"/>
                <a:ea typeface="Garamond"/>
                <a:cs typeface="Garamond"/>
                <a:sym typeface="Garamond"/>
              </a:rPr>
              <a:pPr algn="r">
                <a:buClr>
                  <a:srgbClr val="000000"/>
                </a:buClr>
                <a:buSzPct val="25000"/>
                <a:buFont typeface="Garamond"/>
                <a:buNone/>
              </a:pPr>
              <a:t>‹#›</a:t>
            </a:fld>
            <a:endParaRPr lang="en-US" sz="1600"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95972768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章節標題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831849" y="1710269"/>
            <a:ext cx="10515600" cy="285326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80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60957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121914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1828709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2438278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831849" y="4588935"/>
            <a:ext cx="10515600" cy="15007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Font typeface="Noto Sans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accent2"/>
              </a:buClr>
              <a:buFont typeface="Noto Sans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Font typeface="Noto Sans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accent2"/>
              </a:buClr>
              <a:buFont typeface="Noto Sans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accent1"/>
              </a:buClr>
              <a:buFont typeface="Noto Sans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dt" idx="10"/>
          </p:nvPr>
        </p:nvSpPr>
        <p:spPr>
          <a:xfrm>
            <a:off x="609600" y="6244169"/>
            <a:ext cx="2844797" cy="45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aramond"/>
              <a:buNone/>
              <a:defRPr sz="16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6987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6095696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533973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101" name="Shape 101"/>
          <p:cNvSpPr txBox="1">
            <a:spLocks noGrp="1"/>
          </p:cNvSpPr>
          <p:nvPr>
            <p:ph type="ftr" idx="11"/>
          </p:nvPr>
        </p:nvSpPr>
        <p:spPr>
          <a:xfrm>
            <a:off x="4165600" y="6248403"/>
            <a:ext cx="3860800" cy="45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6987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6095696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533973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8737600" y="6244169"/>
            <a:ext cx="2844797" cy="457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Clr>
                <a:srgbClr val="000000"/>
              </a:buClr>
              <a:buSzPct val="25000"/>
              <a:buFont typeface="Garamond"/>
              <a:buNone/>
            </a:pPr>
            <a:fld id="{00000000-1234-1234-1234-123412341234}" type="slidenum">
              <a:rPr lang="en-US" sz="1600">
                <a:latin typeface="Garamond"/>
                <a:ea typeface="Garamond"/>
                <a:cs typeface="Garamond"/>
                <a:sym typeface="Garamond"/>
              </a:rPr>
              <a:pPr algn="r">
                <a:buClr>
                  <a:srgbClr val="000000"/>
                </a:buClr>
                <a:buSzPct val="25000"/>
                <a:buFont typeface="Garamond"/>
                <a:buNone/>
              </a:pPr>
              <a:t>‹#›</a:t>
            </a:fld>
            <a:endParaRPr lang="en-US" sz="1600"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23150174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609600" y="277283"/>
            <a:ext cx="10972800" cy="11408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60957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121914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1828709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2438278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56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317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78" marR="0" lvl="0" indent="-13969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64999"/>
              <a:buFont typeface="Noto Sans"/>
              <a:buChar char="■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93188" marR="0" lvl="1" indent="-185410" algn="l" rtl="0">
              <a:lnSpc>
                <a:spcPct val="100000"/>
              </a:lnSpc>
              <a:spcBef>
                <a:spcPts val="693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Noto Sans"/>
              <a:buChar char="❑"/>
              <a:defRPr sz="3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63065" marR="0" lvl="2" indent="-242981" algn="l" rtl="0">
              <a:lnSpc>
                <a:spcPct val="100000"/>
              </a:lnSpc>
              <a:spcBef>
                <a:spcPts val="587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Noto Sans"/>
              <a:buChar char="■"/>
              <a:defRPr sz="2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86378" marR="0" lvl="3" indent="-19472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Noto Sans"/>
              <a:buChar char="❑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41439" marR="0" lvl="4" indent="-21800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Noto Sans"/>
              <a:buChar char="▪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352632" marR="0" lvl="5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962202" marR="0" lvl="6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1772" marR="0" lvl="7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181341" marR="0" lvl="8" indent="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dt" idx="10"/>
          </p:nvPr>
        </p:nvSpPr>
        <p:spPr>
          <a:xfrm>
            <a:off x="609600" y="6244169"/>
            <a:ext cx="2844797" cy="45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aramond"/>
              <a:buNone/>
              <a:defRPr sz="16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6987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6095696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533973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ftr" idx="11"/>
          </p:nvPr>
        </p:nvSpPr>
        <p:spPr>
          <a:xfrm>
            <a:off x="4165600" y="6248403"/>
            <a:ext cx="3860800" cy="45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6987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6095696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533973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sldNum" idx="12"/>
          </p:nvPr>
        </p:nvSpPr>
        <p:spPr>
          <a:xfrm>
            <a:off x="8737600" y="6244169"/>
            <a:ext cx="2844797" cy="457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Clr>
                <a:srgbClr val="000000"/>
              </a:buClr>
              <a:buSzPct val="25000"/>
              <a:buFont typeface="Garamond"/>
              <a:buNone/>
            </a:pPr>
            <a:fld id="{00000000-1234-1234-1234-123412341234}" type="slidenum">
              <a:rPr lang="en-US" sz="1600">
                <a:latin typeface="Garamond"/>
                <a:ea typeface="Garamond"/>
                <a:cs typeface="Garamond"/>
                <a:sym typeface="Garamond"/>
              </a:rPr>
              <a:pPr algn="r">
                <a:buClr>
                  <a:srgbClr val="000000"/>
                </a:buClr>
                <a:buSzPct val="25000"/>
                <a:buFont typeface="Garamond"/>
                <a:buNone/>
              </a:pPr>
              <a:t>‹#›</a:t>
            </a:fld>
            <a:endParaRPr lang="en-US" sz="1600"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55649891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415613" y="992769"/>
            <a:ext cx="11360799" cy="273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609570" marR="0" lvl="5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19140" marR="0" lvl="6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828709" marR="0" lvl="7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438278" marR="0" lvl="8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415602" y="3778833"/>
            <a:ext cx="11360799" cy="105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11296649" y="6216652"/>
            <a:ext cx="732367" cy="5249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54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2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13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slideLayout" Target="../slideLayouts/slideLayout217.xml"/><Relationship Id="rId17" Type="http://schemas.openxmlformats.org/officeDocument/2006/relationships/theme" Target="../theme/theme20.xml"/><Relationship Id="rId2" Type="http://schemas.openxmlformats.org/officeDocument/2006/relationships/slideLayout" Target="../slideLayouts/slideLayout207.xml"/><Relationship Id="rId16" Type="http://schemas.openxmlformats.org/officeDocument/2006/relationships/slideLayout" Target="../slideLayouts/slideLayout221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5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Relationship Id="rId14" Type="http://schemas.openxmlformats.org/officeDocument/2006/relationships/slideLayout" Target="../slideLayouts/slideLayout21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.xml"/><Relationship Id="rId3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39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4.xm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1.xml"/><Relationship Id="rId3" Type="http://schemas.openxmlformats.org/officeDocument/2006/relationships/slideLayout" Target="../slideLayouts/slideLayout246.xml"/><Relationship Id="rId7" Type="http://schemas.openxmlformats.org/officeDocument/2006/relationships/slideLayout" Target="../slideLayouts/slideLayout250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5.xml"/><Relationship Id="rId1" Type="http://schemas.openxmlformats.org/officeDocument/2006/relationships/slideLayout" Target="../slideLayouts/slideLayout244.xml"/><Relationship Id="rId6" Type="http://schemas.openxmlformats.org/officeDocument/2006/relationships/slideLayout" Target="../slideLayouts/slideLayout249.xml"/><Relationship Id="rId11" Type="http://schemas.openxmlformats.org/officeDocument/2006/relationships/slideLayout" Target="../slideLayouts/slideLayout254.xml"/><Relationship Id="rId5" Type="http://schemas.openxmlformats.org/officeDocument/2006/relationships/slideLayout" Target="../slideLayouts/slideLayout248.xml"/><Relationship Id="rId10" Type="http://schemas.openxmlformats.org/officeDocument/2006/relationships/slideLayout" Target="../slideLayouts/slideLayout253.xml"/><Relationship Id="rId4" Type="http://schemas.openxmlformats.org/officeDocument/2006/relationships/slideLayout" Target="../slideLayouts/slideLayout247.xml"/><Relationship Id="rId9" Type="http://schemas.openxmlformats.org/officeDocument/2006/relationships/slideLayout" Target="../slideLayouts/slideLayout252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2.xml"/><Relationship Id="rId3" Type="http://schemas.openxmlformats.org/officeDocument/2006/relationships/slideLayout" Target="../slideLayouts/slideLayout257.xml"/><Relationship Id="rId7" Type="http://schemas.openxmlformats.org/officeDocument/2006/relationships/slideLayout" Target="../slideLayouts/slideLayout261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6.xml"/><Relationship Id="rId1" Type="http://schemas.openxmlformats.org/officeDocument/2006/relationships/slideLayout" Target="../slideLayouts/slideLayout255.xml"/><Relationship Id="rId6" Type="http://schemas.openxmlformats.org/officeDocument/2006/relationships/slideLayout" Target="../slideLayouts/slideLayout260.xml"/><Relationship Id="rId11" Type="http://schemas.openxmlformats.org/officeDocument/2006/relationships/slideLayout" Target="../slideLayouts/slideLayout265.xml"/><Relationship Id="rId5" Type="http://schemas.openxmlformats.org/officeDocument/2006/relationships/slideLayout" Target="../slideLayouts/slideLayout259.xml"/><Relationship Id="rId10" Type="http://schemas.openxmlformats.org/officeDocument/2006/relationships/slideLayout" Target="../slideLayouts/slideLayout264.xml"/><Relationship Id="rId4" Type="http://schemas.openxmlformats.org/officeDocument/2006/relationships/slideLayout" Target="../slideLayouts/slideLayout258.xml"/><Relationship Id="rId9" Type="http://schemas.openxmlformats.org/officeDocument/2006/relationships/slideLayout" Target="../slideLayouts/slideLayout263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3.xml"/><Relationship Id="rId3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72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7.xml"/><Relationship Id="rId1" Type="http://schemas.openxmlformats.org/officeDocument/2006/relationships/slideLayout" Target="../slideLayouts/slideLayout266.xml"/><Relationship Id="rId6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0.xml"/><Relationship Id="rId10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69.xml"/><Relationship Id="rId9" Type="http://schemas.openxmlformats.org/officeDocument/2006/relationships/slideLayout" Target="../slideLayouts/slideLayout274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3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83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1.xml"/><Relationship Id="rId10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5.xml"/><Relationship Id="rId3" Type="http://schemas.openxmlformats.org/officeDocument/2006/relationships/slideLayout" Target="../slideLayouts/slideLayout290.xml"/><Relationship Id="rId7" Type="http://schemas.openxmlformats.org/officeDocument/2006/relationships/slideLayout" Target="../slideLayouts/slideLayout294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9.xml"/><Relationship Id="rId1" Type="http://schemas.openxmlformats.org/officeDocument/2006/relationships/slideLayout" Target="../slideLayouts/slideLayout288.xml"/><Relationship Id="rId6" Type="http://schemas.openxmlformats.org/officeDocument/2006/relationships/slideLayout" Target="../slideLayouts/slideLayout293.xml"/><Relationship Id="rId11" Type="http://schemas.openxmlformats.org/officeDocument/2006/relationships/slideLayout" Target="../slideLayouts/slideLayout298.xml"/><Relationship Id="rId5" Type="http://schemas.openxmlformats.org/officeDocument/2006/relationships/slideLayout" Target="../slideLayouts/slideLayout292.xml"/><Relationship Id="rId10" Type="http://schemas.openxmlformats.org/officeDocument/2006/relationships/slideLayout" Target="../slideLayouts/slideLayout297.xml"/><Relationship Id="rId4" Type="http://schemas.openxmlformats.org/officeDocument/2006/relationships/slideLayout" Target="../slideLayouts/slideLayout291.xml"/><Relationship Id="rId9" Type="http://schemas.openxmlformats.org/officeDocument/2006/relationships/slideLayout" Target="../slideLayouts/slideLayout296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6.xml"/><Relationship Id="rId3" Type="http://schemas.openxmlformats.org/officeDocument/2006/relationships/slideLayout" Target="../slideLayouts/slideLayout301.xml"/><Relationship Id="rId7" Type="http://schemas.openxmlformats.org/officeDocument/2006/relationships/slideLayout" Target="../slideLayouts/slideLayout305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00.xml"/><Relationship Id="rId1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4.xml"/><Relationship Id="rId11" Type="http://schemas.openxmlformats.org/officeDocument/2006/relationships/slideLayout" Target="../slideLayouts/slideLayout309.xml"/><Relationship Id="rId5" Type="http://schemas.openxmlformats.org/officeDocument/2006/relationships/slideLayout" Target="../slideLayouts/slideLayout303.xml"/><Relationship Id="rId10" Type="http://schemas.openxmlformats.org/officeDocument/2006/relationships/slideLayout" Target="../slideLayouts/slideLayout308.xml"/><Relationship Id="rId4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7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7.xml"/><Relationship Id="rId3" Type="http://schemas.openxmlformats.org/officeDocument/2006/relationships/slideLayout" Target="../slideLayouts/slideLayout312.xml"/><Relationship Id="rId7" Type="http://schemas.openxmlformats.org/officeDocument/2006/relationships/slideLayout" Target="../slideLayouts/slideLayout316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1.xml"/><Relationship Id="rId1" Type="http://schemas.openxmlformats.org/officeDocument/2006/relationships/slideLayout" Target="../slideLayouts/slideLayout310.xml"/><Relationship Id="rId6" Type="http://schemas.openxmlformats.org/officeDocument/2006/relationships/slideLayout" Target="../slideLayouts/slideLayout315.xml"/><Relationship Id="rId11" Type="http://schemas.openxmlformats.org/officeDocument/2006/relationships/slideLayout" Target="../slideLayouts/slideLayout320.xml"/><Relationship Id="rId5" Type="http://schemas.openxmlformats.org/officeDocument/2006/relationships/slideLayout" Target="../slideLayouts/slideLayout314.xml"/><Relationship Id="rId10" Type="http://schemas.openxmlformats.org/officeDocument/2006/relationships/slideLayout" Target="../slideLayouts/slideLayout319.xml"/><Relationship Id="rId4" Type="http://schemas.openxmlformats.org/officeDocument/2006/relationships/slideLayout" Target="../slideLayouts/slideLayout313.xml"/><Relationship Id="rId9" Type="http://schemas.openxmlformats.org/officeDocument/2006/relationships/slideLayout" Target="../slideLayouts/slideLayout3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8.xml"/><Relationship Id="rId3" Type="http://schemas.openxmlformats.org/officeDocument/2006/relationships/slideLayout" Target="../slideLayouts/slideLayout323.xml"/><Relationship Id="rId7" Type="http://schemas.openxmlformats.org/officeDocument/2006/relationships/slideLayout" Target="../slideLayouts/slideLayout327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2.xml"/><Relationship Id="rId1" Type="http://schemas.openxmlformats.org/officeDocument/2006/relationships/slideLayout" Target="../slideLayouts/slideLayout321.xml"/><Relationship Id="rId6" Type="http://schemas.openxmlformats.org/officeDocument/2006/relationships/slideLayout" Target="../slideLayouts/slideLayout326.xml"/><Relationship Id="rId11" Type="http://schemas.openxmlformats.org/officeDocument/2006/relationships/slideLayout" Target="../slideLayouts/slideLayout331.xml"/><Relationship Id="rId5" Type="http://schemas.openxmlformats.org/officeDocument/2006/relationships/slideLayout" Target="../slideLayouts/slideLayout325.xml"/><Relationship Id="rId10" Type="http://schemas.openxmlformats.org/officeDocument/2006/relationships/slideLayout" Target="../slideLayouts/slideLayout330.xml"/><Relationship Id="rId4" Type="http://schemas.openxmlformats.org/officeDocument/2006/relationships/slideLayout" Target="../slideLayouts/slideLayout324.xml"/><Relationship Id="rId9" Type="http://schemas.openxmlformats.org/officeDocument/2006/relationships/slideLayout" Target="../slideLayouts/slideLayout329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9.xml"/><Relationship Id="rId3" Type="http://schemas.openxmlformats.org/officeDocument/2006/relationships/slideLayout" Target="../slideLayouts/slideLayout334.xml"/><Relationship Id="rId7" Type="http://schemas.openxmlformats.org/officeDocument/2006/relationships/slideLayout" Target="../slideLayouts/slideLayout338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3.xml"/><Relationship Id="rId1" Type="http://schemas.openxmlformats.org/officeDocument/2006/relationships/slideLayout" Target="../slideLayouts/slideLayout332.xml"/><Relationship Id="rId6" Type="http://schemas.openxmlformats.org/officeDocument/2006/relationships/slideLayout" Target="../slideLayouts/slideLayout337.xml"/><Relationship Id="rId11" Type="http://schemas.openxmlformats.org/officeDocument/2006/relationships/slideLayout" Target="../slideLayouts/slideLayout342.xml"/><Relationship Id="rId5" Type="http://schemas.openxmlformats.org/officeDocument/2006/relationships/slideLayout" Target="../slideLayouts/slideLayout336.xml"/><Relationship Id="rId10" Type="http://schemas.openxmlformats.org/officeDocument/2006/relationships/slideLayout" Target="../slideLayouts/slideLayout341.xml"/><Relationship Id="rId4" Type="http://schemas.openxmlformats.org/officeDocument/2006/relationships/slideLayout" Target="../slideLayouts/slideLayout335.xml"/><Relationship Id="rId9" Type="http://schemas.openxmlformats.org/officeDocument/2006/relationships/slideLayout" Target="../slideLayouts/slideLayout340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0.xml"/><Relationship Id="rId3" Type="http://schemas.openxmlformats.org/officeDocument/2006/relationships/slideLayout" Target="../slideLayouts/slideLayout345.xml"/><Relationship Id="rId7" Type="http://schemas.openxmlformats.org/officeDocument/2006/relationships/slideLayout" Target="../slideLayouts/slideLayout349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4.xml"/><Relationship Id="rId1" Type="http://schemas.openxmlformats.org/officeDocument/2006/relationships/slideLayout" Target="../slideLayouts/slideLayout343.xml"/><Relationship Id="rId6" Type="http://schemas.openxmlformats.org/officeDocument/2006/relationships/slideLayout" Target="../slideLayouts/slideLayout348.xml"/><Relationship Id="rId11" Type="http://schemas.openxmlformats.org/officeDocument/2006/relationships/slideLayout" Target="../slideLayouts/slideLayout353.xml"/><Relationship Id="rId5" Type="http://schemas.openxmlformats.org/officeDocument/2006/relationships/slideLayout" Target="../slideLayouts/slideLayout347.xml"/><Relationship Id="rId10" Type="http://schemas.openxmlformats.org/officeDocument/2006/relationships/slideLayout" Target="../slideLayouts/slideLayout352.xml"/><Relationship Id="rId4" Type="http://schemas.openxmlformats.org/officeDocument/2006/relationships/slideLayout" Target="../slideLayouts/slideLayout346.xml"/><Relationship Id="rId9" Type="http://schemas.openxmlformats.org/officeDocument/2006/relationships/slideLayout" Target="../slideLayouts/slideLayout351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1.xml"/><Relationship Id="rId3" Type="http://schemas.openxmlformats.org/officeDocument/2006/relationships/slideLayout" Target="../slideLayouts/slideLayout356.xml"/><Relationship Id="rId7" Type="http://schemas.openxmlformats.org/officeDocument/2006/relationships/slideLayout" Target="../slideLayouts/slideLayout360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5.xml"/><Relationship Id="rId1" Type="http://schemas.openxmlformats.org/officeDocument/2006/relationships/slideLayout" Target="../slideLayouts/slideLayout354.xml"/><Relationship Id="rId6" Type="http://schemas.openxmlformats.org/officeDocument/2006/relationships/slideLayout" Target="../slideLayouts/slideLayout359.xml"/><Relationship Id="rId11" Type="http://schemas.openxmlformats.org/officeDocument/2006/relationships/slideLayout" Target="../slideLayouts/slideLayout364.xml"/><Relationship Id="rId5" Type="http://schemas.openxmlformats.org/officeDocument/2006/relationships/slideLayout" Target="../slideLayouts/slideLayout358.xml"/><Relationship Id="rId10" Type="http://schemas.openxmlformats.org/officeDocument/2006/relationships/slideLayout" Target="../slideLayouts/slideLayout363.xml"/><Relationship Id="rId4" Type="http://schemas.openxmlformats.org/officeDocument/2006/relationships/slideLayout" Target="../slideLayouts/slideLayout357.xml"/><Relationship Id="rId9" Type="http://schemas.openxmlformats.org/officeDocument/2006/relationships/slideLayout" Target="../slideLayouts/slideLayout362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2.xml"/><Relationship Id="rId13" Type="http://schemas.openxmlformats.org/officeDocument/2006/relationships/slideLayout" Target="../slideLayouts/slideLayout377.xml"/><Relationship Id="rId3" Type="http://schemas.openxmlformats.org/officeDocument/2006/relationships/slideLayout" Target="../slideLayouts/slideLayout367.xml"/><Relationship Id="rId7" Type="http://schemas.openxmlformats.org/officeDocument/2006/relationships/slideLayout" Target="../slideLayouts/slideLayout371.xml"/><Relationship Id="rId12" Type="http://schemas.openxmlformats.org/officeDocument/2006/relationships/slideLayout" Target="../slideLayouts/slideLayout376.xml"/><Relationship Id="rId17" Type="http://schemas.openxmlformats.org/officeDocument/2006/relationships/theme" Target="../theme/theme34.xml"/><Relationship Id="rId2" Type="http://schemas.openxmlformats.org/officeDocument/2006/relationships/slideLayout" Target="../slideLayouts/slideLayout366.xml"/><Relationship Id="rId16" Type="http://schemas.openxmlformats.org/officeDocument/2006/relationships/slideLayout" Target="../slideLayouts/slideLayout380.xml"/><Relationship Id="rId1" Type="http://schemas.openxmlformats.org/officeDocument/2006/relationships/slideLayout" Target="../slideLayouts/slideLayout365.xml"/><Relationship Id="rId6" Type="http://schemas.openxmlformats.org/officeDocument/2006/relationships/slideLayout" Target="../slideLayouts/slideLayout370.xml"/><Relationship Id="rId11" Type="http://schemas.openxmlformats.org/officeDocument/2006/relationships/slideLayout" Target="../slideLayouts/slideLayout375.xml"/><Relationship Id="rId5" Type="http://schemas.openxmlformats.org/officeDocument/2006/relationships/slideLayout" Target="../slideLayouts/slideLayout369.xml"/><Relationship Id="rId15" Type="http://schemas.openxmlformats.org/officeDocument/2006/relationships/slideLayout" Target="../slideLayouts/slideLayout379.xml"/><Relationship Id="rId10" Type="http://schemas.openxmlformats.org/officeDocument/2006/relationships/slideLayout" Target="../slideLayouts/slideLayout374.xml"/><Relationship Id="rId4" Type="http://schemas.openxmlformats.org/officeDocument/2006/relationships/slideLayout" Target="../slideLayouts/slideLayout368.xml"/><Relationship Id="rId9" Type="http://schemas.openxmlformats.org/officeDocument/2006/relationships/slideLayout" Target="../slideLayouts/slideLayout373.xml"/><Relationship Id="rId14" Type="http://schemas.openxmlformats.org/officeDocument/2006/relationships/slideLayout" Target="../slideLayouts/slideLayout378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8.xml"/><Relationship Id="rId13" Type="http://schemas.openxmlformats.org/officeDocument/2006/relationships/slideLayout" Target="../slideLayouts/slideLayout393.xml"/><Relationship Id="rId3" Type="http://schemas.openxmlformats.org/officeDocument/2006/relationships/slideLayout" Target="../slideLayouts/slideLayout383.xml"/><Relationship Id="rId7" Type="http://schemas.openxmlformats.org/officeDocument/2006/relationships/slideLayout" Target="../slideLayouts/slideLayout387.xml"/><Relationship Id="rId12" Type="http://schemas.openxmlformats.org/officeDocument/2006/relationships/slideLayout" Target="../slideLayouts/slideLayout392.xml"/><Relationship Id="rId17" Type="http://schemas.openxmlformats.org/officeDocument/2006/relationships/theme" Target="../theme/theme35.xml"/><Relationship Id="rId2" Type="http://schemas.openxmlformats.org/officeDocument/2006/relationships/slideLayout" Target="../slideLayouts/slideLayout382.xml"/><Relationship Id="rId16" Type="http://schemas.openxmlformats.org/officeDocument/2006/relationships/slideLayout" Target="../slideLayouts/slideLayout396.xml"/><Relationship Id="rId1" Type="http://schemas.openxmlformats.org/officeDocument/2006/relationships/slideLayout" Target="../slideLayouts/slideLayout381.xml"/><Relationship Id="rId6" Type="http://schemas.openxmlformats.org/officeDocument/2006/relationships/slideLayout" Target="../slideLayouts/slideLayout386.xml"/><Relationship Id="rId11" Type="http://schemas.openxmlformats.org/officeDocument/2006/relationships/slideLayout" Target="../slideLayouts/slideLayout391.xml"/><Relationship Id="rId5" Type="http://schemas.openxmlformats.org/officeDocument/2006/relationships/slideLayout" Target="../slideLayouts/slideLayout385.xml"/><Relationship Id="rId15" Type="http://schemas.openxmlformats.org/officeDocument/2006/relationships/slideLayout" Target="../slideLayouts/slideLayout395.xml"/><Relationship Id="rId10" Type="http://schemas.openxmlformats.org/officeDocument/2006/relationships/slideLayout" Target="../slideLayouts/slideLayout390.xml"/><Relationship Id="rId4" Type="http://schemas.openxmlformats.org/officeDocument/2006/relationships/slideLayout" Target="../slideLayouts/slideLayout384.xml"/><Relationship Id="rId9" Type="http://schemas.openxmlformats.org/officeDocument/2006/relationships/slideLayout" Target="../slideLayouts/slideLayout389.xml"/><Relationship Id="rId14" Type="http://schemas.openxmlformats.org/officeDocument/2006/relationships/slideLayout" Target="../slideLayouts/slideLayout394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4.xml"/><Relationship Id="rId3" Type="http://schemas.openxmlformats.org/officeDocument/2006/relationships/slideLayout" Target="../slideLayouts/slideLayout399.xml"/><Relationship Id="rId7" Type="http://schemas.openxmlformats.org/officeDocument/2006/relationships/slideLayout" Target="../slideLayouts/slideLayout403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98.xml"/><Relationship Id="rId1" Type="http://schemas.openxmlformats.org/officeDocument/2006/relationships/slideLayout" Target="../slideLayouts/slideLayout397.xml"/><Relationship Id="rId6" Type="http://schemas.openxmlformats.org/officeDocument/2006/relationships/slideLayout" Target="../slideLayouts/slideLayout402.xml"/><Relationship Id="rId11" Type="http://schemas.openxmlformats.org/officeDocument/2006/relationships/slideLayout" Target="../slideLayouts/slideLayout407.xml"/><Relationship Id="rId5" Type="http://schemas.openxmlformats.org/officeDocument/2006/relationships/slideLayout" Target="../slideLayouts/slideLayout401.xml"/><Relationship Id="rId10" Type="http://schemas.openxmlformats.org/officeDocument/2006/relationships/slideLayout" Target="../slideLayouts/slideLayout406.xml"/><Relationship Id="rId4" Type="http://schemas.openxmlformats.org/officeDocument/2006/relationships/slideLayout" Target="../slideLayouts/slideLayout400.xml"/><Relationship Id="rId9" Type="http://schemas.openxmlformats.org/officeDocument/2006/relationships/slideLayout" Target="../slideLayouts/slideLayout40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66800" y="1905001"/>
            <a:ext cx="100584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106680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8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37CC0096-1860-4642-9CD2-0079EA5E7CD1}" type="datetimeFigureOut">
              <a:rPr lang="en-US" altLang="zh-TW" smtClean="0"/>
              <a:pPr/>
              <a:t>7/2/2017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2422849" y="6400800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latinLnBrk="0">
              <a:defRPr lang="zh-TW" sz="8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02792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E31375A4-56A4-47D6-9801-1991572033F7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lang="zh-TW" sz="3600" kern="1200">
          <a:solidFill>
            <a:schemeClr val="accent1">
              <a:lumMod val="7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800"/>
        </a:spcBef>
        <a:buClr>
          <a:schemeClr val="accent5"/>
        </a:buClr>
        <a:buSzPct val="90000"/>
        <a:buFont typeface="Arial" pitchFamily="34" charset="0"/>
        <a:buChar char="•"/>
        <a:defRPr lang="zh-TW" sz="2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548626" indent="-228594" algn="l" defTabSz="914377" rtl="0" eaLnBrk="1" latinLnBrk="0" hangingPunct="1">
        <a:lnSpc>
          <a:spcPct val="90000"/>
        </a:lnSpc>
        <a:spcBef>
          <a:spcPts val="1200"/>
        </a:spcBef>
        <a:buClr>
          <a:schemeClr val="accent5"/>
        </a:buClr>
        <a:buSzPct val="90000"/>
        <a:buFont typeface="Arial" pitchFamily="34" charset="0"/>
        <a:buChar char="•"/>
        <a:defRPr lang="zh-TW"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822939" indent="-228594" algn="l" defTabSz="914377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lang="zh-TW"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097253" indent="-182875" algn="l" defTabSz="914377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lang="zh-TW"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1325847" indent="-137157" algn="l" defTabSz="914377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lang="zh-TW"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1554441" indent="-137157" algn="l" defTabSz="914377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35" indent="-137157" algn="l" defTabSz="914377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30" indent="-137157" algn="l" defTabSz="914377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24" indent="-137157" algn="l" defTabSz="914377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377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14869" y="592666"/>
            <a:ext cx="11362265" cy="7641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14869" y="1536700"/>
            <a:ext cx="11362265" cy="45550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296649" y="6216652"/>
            <a:ext cx="732367" cy="5249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867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6443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-US" altLang="zh-TW" sz="1333" kern="0">
                <a:solidFill>
                  <a:srgbClr val="595959"/>
                </a:solidFill>
                <a:cs typeface="Arial"/>
                <a:sym typeface="Arial"/>
              </a:rPr>
              <a:pPr algn="r"/>
              <a:t>‹#›</a:t>
            </a:fld>
            <a:endParaRPr lang="zh-TW" altLang="en-US" sz="1333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80568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-US" altLang="zh-TW" sz="1333" kern="0">
                <a:solidFill>
                  <a:srgbClr val="595959"/>
                </a:solidFill>
                <a:cs typeface="Arial"/>
                <a:sym typeface="Arial"/>
              </a:rPr>
              <a:pPr algn="r"/>
              <a:t>‹#›</a:t>
            </a:fld>
            <a:endParaRPr lang="zh-TW" altLang="en-US" sz="1333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72741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38202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838202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152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8382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kern="0"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kern="0"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86106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 ker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0375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-US" altLang="zh-TW" sz="1333" kern="0">
                <a:solidFill>
                  <a:srgbClr val="595959"/>
                </a:solidFill>
                <a:cs typeface="Arial"/>
                <a:sym typeface="Arial"/>
              </a:rPr>
              <a:pPr algn="r"/>
              <a:t>‹#›</a:t>
            </a:fld>
            <a:endParaRPr lang="zh-TW" altLang="en-US" sz="1333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50853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29200" y="2558767"/>
            <a:ext cx="10962800" cy="36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11364720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>
              <a:buClr>
                <a:srgbClr val="737373"/>
              </a:buClr>
              <a:buSzPct val="25000"/>
              <a:buFont typeface="Roboto"/>
              <a:buNone/>
            </a:pPr>
            <a:fld id="{00000000-1234-1234-1234-123412341234}" type="slidenum">
              <a:rPr lang="en-US" altLang="zh-TW" sz="1333" kern="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pPr algn="r">
                <a:buClr>
                  <a:srgbClr val="737373"/>
                </a:buClr>
                <a:buSzPct val="25000"/>
                <a:buFont typeface="Roboto"/>
                <a:buNone/>
              </a:pPr>
              <a:t>‹#›</a:t>
            </a:fld>
            <a:endParaRPr lang="zh-TW" altLang="en-US" sz="1333"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2105964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29200" y="2558767"/>
            <a:ext cx="10962800" cy="36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11364720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>
              <a:buClr>
                <a:srgbClr val="737373"/>
              </a:buClr>
              <a:buSzPct val="25000"/>
              <a:buFont typeface="Roboto"/>
              <a:buNone/>
            </a:pPr>
            <a:fld id="{00000000-1234-1234-1234-123412341234}" type="slidenum">
              <a:rPr lang="en-US" altLang="zh-TW" sz="1333" kern="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pPr algn="r">
                <a:buClr>
                  <a:srgbClr val="737373"/>
                </a:buClr>
                <a:buSzPct val="25000"/>
                <a:buFont typeface="Roboto"/>
                <a:buNone/>
              </a:pPr>
              <a:t>‹#›</a:t>
            </a:fld>
            <a:endParaRPr lang="zh-TW" altLang="en-US" sz="1333"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0926173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29200" y="2558767"/>
            <a:ext cx="10962800" cy="36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11364720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>
              <a:buClr>
                <a:srgbClr val="737373"/>
              </a:buClr>
              <a:buSzPct val="25000"/>
              <a:buFont typeface="Roboto"/>
              <a:buNone/>
            </a:pPr>
            <a:fld id="{00000000-1234-1234-1234-123412341234}" type="slidenum">
              <a:rPr lang="en-US" altLang="zh-TW" sz="1333" kern="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pPr algn="r">
                <a:buClr>
                  <a:srgbClr val="737373"/>
                </a:buClr>
                <a:buSzPct val="25000"/>
                <a:buFont typeface="Roboto"/>
                <a:buNone/>
              </a:pPr>
              <a:t>‹#›</a:t>
            </a:fld>
            <a:endParaRPr lang="zh-TW" altLang="en-US" sz="1333"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1282847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629200" y="2558767"/>
            <a:ext cx="10962800" cy="361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buFont typeface="Roboto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-US" altLang="zh-TW" sz="1333" kern="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zh-TW" altLang="en-US" sz="1333" kern="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537503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defRPr sz="1800">
                <a:solidFill>
                  <a:schemeClr val="lt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-US" altLang="zh-TW" sz="1333" kern="0">
                <a:solidFill>
                  <a:srgbClr val="ADADAD"/>
                </a:solidFill>
                <a:cs typeface="Arial"/>
                <a:sym typeface="Arial"/>
              </a:rPr>
              <a:pPr algn="r"/>
              <a:t>‹#›</a:t>
            </a:fld>
            <a:endParaRPr lang="zh-TW" altLang="en-US" sz="1333" kern="0">
              <a:solidFill>
                <a:srgbClr val="ADADAD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37801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-US" altLang="zh-TW" sz="1333" kern="0">
                <a:solidFill>
                  <a:srgbClr val="595959"/>
                </a:solidFill>
                <a:cs typeface="Arial"/>
                <a:sym typeface="Arial"/>
              </a:rPr>
              <a:pPr algn="r"/>
              <a:t>‹#›</a:t>
            </a:fld>
            <a:endParaRPr lang="zh-TW" altLang="en-US" sz="1333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17810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5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4" y="6135810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4" y="787784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1344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85" r:id="rId13"/>
    <p:sldLayoutId id="2147483886" r:id="rId14"/>
    <p:sldLayoutId id="2147483887" r:id="rId15"/>
    <p:sldLayoutId id="2147483888" r:id="rId16"/>
  </p:sldLayoutIdLst>
  <p:txStyles>
    <p:titleStyle>
      <a:lvl1pPr algn="l" defTabSz="457189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91" indent="-342891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-US" altLang="zh-TW" sz="1333" kern="0">
                <a:solidFill>
                  <a:srgbClr val="595959"/>
                </a:solidFill>
                <a:cs typeface="Arial"/>
                <a:sym typeface="Arial"/>
              </a:rPr>
              <a:pPr algn="r"/>
              <a:t>‹#›</a:t>
            </a:fld>
            <a:endParaRPr lang="zh-TW" altLang="en-US" sz="1333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79331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-US" altLang="zh-TW" sz="1333" kern="0">
                <a:solidFill>
                  <a:srgbClr val="595959"/>
                </a:solidFill>
                <a:cs typeface="Arial"/>
                <a:sym typeface="Arial"/>
              </a:rPr>
              <a:pPr algn="r"/>
              <a:t>‹#›</a:t>
            </a:fld>
            <a:endParaRPr lang="zh-TW" altLang="en-US" sz="1333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9317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-US" altLang="zh-TW" sz="1333" kern="0">
                <a:solidFill>
                  <a:srgbClr val="595959"/>
                </a:solidFill>
                <a:cs typeface="Arial"/>
                <a:sym typeface="Arial"/>
              </a:rPr>
              <a:pPr algn="r"/>
              <a:t>‹#›</a:t>
            </a:fld>
            <a:endParaRPr lang="zh-TW" altLang="en-US" sz="1333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46601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15600" y="1639833"/>
            <a:ext cx="11360800" cy="445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Roboto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-US" altLang="zh-TW" sz="1333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zh-TW" altLang="en-US" sz="1333" kern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0541251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15600" y="1639833"/>
            <a:ext cx="11360800" cy="445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Roboto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-US" altLang="zh-TW" sz="1333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zh-TW" altLang="en-US" sz="1333" kern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369153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15600" y="1639833"/>
            <a:ext cx="11360800" cy="445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Roboto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-US" altLang="zh-TW" sz="1333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zh-TW" altLang="en-US" sz="1333" kern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4757284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38202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838202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838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685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533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8382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kern="0"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kern="0"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86106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 ker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7629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38202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838202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838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685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533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8382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kern="0"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kern="0"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86106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 ker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87439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defRPr sz="1800">
                <a:solidFill>
                  <a:schemeClr val="lt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-US" altLang="zh-TW" sz="1333" kern="0">
                <a:solidFill>
                  <a:srgbClr val="ADADAD"/>
                </a:solidFill>
                <a:cs typeface="Arial"/>
                <a:sym typeface="Arial"/>
              </a:rPr>
              <a:pPr algn="r"/>
              <a:t>‹#›</a:t>
            </a:fld>
            <a:endParaRPr lang="zh-TW" altLang="en-US" sz="1333" kern="0">
              <a:solidFill>
                <a:srgbClr val="ADADAD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88211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-US" altLang="zh-TW" sz="1333" kern="0">
                <a:solidFill>
                  <a:srgbClr val="595959"/>
                </a:solidFill>
                <a:cs typeface="Arial"/>
                <a:sym typeface="Arial"/>
              </a:rPr>
              <a:pPr algn="r"/>
              <a:t>‹#›</a:t>
            </a:fld>
            <a:endParaRPr lang="zh-TW" altLang="en-US" sz="1333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73893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-US" altLang="zh-TW" sz="1333" kern="0">
                <a:solidFill>
                  <a:srgbClr val="595959"/>
                </a:solidFill>
                <a:cs typeface="Arial"/>
                <a:sym typeface="Arial"/>
              </a:rPr>
              <a:pPr algn="r"/>
              <a:t>‹#›</a:t>
            </a:fld>
            <a:endParaRPr lang="zh-TW" altLang="en-US" sz="1333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23917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-US" altLang="zh-TW" sz="1333" kern="0">
                <a:solidFill>
                  <a:srgbClr val="595959"/>
                </a:solidFill>
                <a:cs typeface="Arial"/>
                <a:sym typeface="Arial"/>
              </a:rPr>
              <a:pPr algn="r"/>
              <a:t>‹#›</a:t>
            </a:fld>
            <a:endParaRPr lang="zh-TW" altLang="en-US" sz="1333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41273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lvl="0" indent="469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4000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2794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4038602" y="6356354"/>
            <a:ext cx="411479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 ker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91313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1450" marR="0" lvl="0" indent="469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4000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2794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20746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83372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4038602" y="6356354"/>
            <a:ext cx="411479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377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754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943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131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32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509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 ker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zh-TW" altLang="en-US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26246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1135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  <p:sldLayoutId id="2147484057" r:id="rId12"/>
    <p:sldLayoutId id="2147484058" r:id="rId13"/>
    <p:sldLayoutId id="2147484059" r:id="rId14"/>
    <p:sldLayoutId id="2147484060" r:id="rId15"/>
    <p:sldLayoutId id="214748406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3E4BE-B059-48B2-9DD1-5727B2B5466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9585758-209C-4CAA-9636-7CC7FCDE4F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2619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  <p:sldLayoutId id="2147484074" r:id="rId12"/>
    <p:sldLayoutId id="2147484075" r:id="rId13"/>
    <p:sldLayoutId id="2147484076" r:id="rId14"/>
    <p:sldLayoutId id="2147484077" r:id="rId15"/>
    <p:sldLayoutId id="214748407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799" cy="76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15601" y="1536633"/>
            <a:ext cx="11360799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>
              <a:buClr>
                <a:srgbClr val="595959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333" kern="0">
                <a:solidFill>
                  <a:srgbClr val="595959"/>
                </a:solidFill>
                <a:ea typeface="Arial"/>
                <a:cs typeface="Arial"/>
                <a:sym typeface="Arial"/>
              </a:rPr>
              <a:pPr algn="r">
                <a:buClr>
                  <a:srgbClr val="595959"/>
                </a:buClr>
                <a:buSzPct val="25000"/>
                <a:buFont typeface="Arial"/>
                <a:buNone/>
              </a:pPr>
              <a:t>‹#›</a:t>
            </a:fld>
            <a:endParaRPr lang="zh-TW" altLang="en-US" sz="1333" kern="0">
              <a:solidFill>
                <a:srgbClr val="595959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61371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15602" y="593369"/>
            <a:ext cx="11360799" cy="76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15602" y="1536633"/>
            <a:ext cx="11360799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296611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>
              <a:buClr>
                <a:srgbClr val="595959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333" kern="0">
                <a:solidFill>
                  <a:srgbClr val="595959"/>
                </a:solidFill>
                <a:ea typeface="Arial"/>
                <a:cs typeface="Arial"/>
                <a:sym typeface="Arial"/>
              </a:rPr>
              <a:pPr algn="r">
                <a:buClr>
                  <a:srgbClr val="595959"/>
                </a:buClr>
                <a:buSzPct val="25000"/>
                <a:buFont typeface="Arial"/>
                <a:buNone/>
              </a:pPr>
              <a:t>‹#›</a:t>
            </a:fld>
            <a:endParaRPr lang="zh-TW" altLang="en-US" sz="1333" kern="0">
              <a:solidFill>
                <a:srgbClr val="595959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35806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15602" y="593369"/>
            <a:ext cx="11360799" cy="76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15602" y="1536633"/>
            <a:ext cx="11360799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296611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>
              <a:buClr>
                <a:srgbClr val="595959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333" kern="0">
                <a:solidFill>
                  <a:srgbClr val="595959"/>
                </a:solidFill>
                <a:ea typeface="Arial"/>
                <a:cs typeface="Arial"/>
                <a:sym typeface="Arial"/>
              </a:rPr>
              <a:pPr algn="r">
                <a:buClr>
                  <a:srgbClr val="595959"/>
                </a:buClr>
                <a:buSzPct val="25000"/>
                <a:buFont typeface="Arial"/>
                <a:buNone/>
              </a:pPr>
              <a:t>‹#›</a:t>
            </a:fld>
            <a:endParaRPr lang="zh-TW" altLang="en-US" sz="1333" kern="0">
              <a:solidFill>
                <a:srgbClr val="595959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30261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609602" y="6356353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8737602" y="6356353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1F497D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333" kern="0">
                <a:solidFill>
                  <a:srgbClr val="1F497D"/>
                </a:solidFill>
                <a:ea typeface="Arial"/>
                <a:cs typeface="Arial"/>
                <a:sym typeface="Arial"/>
              </a:rPr>
              <a:pPr algn="r">
                <a:buClr>
                  <a:srgbClr val="1F497D"/>
                </a:buClr>
                <a:buSzPct val="25000"/>
                <a:buFont typeface="Arial"/>
                <a:buNone/>
              </a:pPr>
              <a:t>‹#›</a:t>
            </a:fld>
            <a:endParaRPr lang="zh-TW" altLang="en-US" sz="1333" kern="0">
              <a:solidFill>
                <a:srgbClr val="1F497D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55880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-US" altLang="zh-TW" sz="1333" kern="0">
                <a:solidFill>
                  <a:srgbClr val="595959"/>
                </a:solidFill>
                <a:cs typeface="Arial"/>
                <a:sym typeface="Arial"/>
              </a:rPr>
              <a:pPr algn="r"/>
              <a:t>‹#›</a:t>
            </a:fld>
            <a:endParaRPr lang="zh-TW" altLang="en-US" sz="1333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20647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609602" y="6356353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418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987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557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8737602" y="6356353"/>
            <a:ext cx="2844799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Clr>
                <a:srgbClr val="1F497D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333" kern="0">
                <a:solidFill>
                  <a:srgbClr val="1F497D"/>
                </a:solidFill>
                <a:ea typeface="Arial"/>
                <a:cs typeface="Arial"/>
                <a:sym typeface="Arial"/>
              </a:rPr>
              <a:pPr algn="r">
                <a:buClr>
                  <a:srgbClr val="1F497D"/>
                </a:buClr>
                <a:buSzPct val="25000"/>
                <a:buFont typeface="Arial"/>
                <a:buNone/>
              </a:pPr>
              <a:t>‹#›</a:t>
            </a:fld>
            <a:endParaRPr lang="zh-TW" altLang="en-US" sz="1333" kern="0">
              <a:solidFill>
                <a:srgbClr val="1F497D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73114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7283"/>
            <a:ext cx="10972800" cy="11408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  <a:defRPr sz="42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317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0477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64999"/>
              <a:buFont typeface="Noto Sans"/>
              <a:buChar char="■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69925" marR="0" lvl="1" indent="-139065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Noto Sans"/>
              <a:buChar char="❑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2350" marR="0" lvl="2" indent="-182244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Noto Sans"/>
              <a:buChar char="■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39850" marR="0" lvl="3" indent="-1460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Noto Sans"/>
              <a:buChar char="❑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81163" marR="0" lvl="4" indent="-1635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Noto San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xfrm>
            <a:off x="609600" y="6244169"/>
            <a:ext cx="2844797" cy="45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aramond"/>
              <a:buNone/>
              <a:defRPr sz="16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6987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6095696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533973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</a:pPr>
            <a:endParaRPr kern="0">
              <a:solidFill>
                <a:srgbClr val="000000"/>
              </a:solidFill>
            </a:endParaRPr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4165600" y="6248403"/>
            <a:ext cx="3860800" cy="45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7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4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278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848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6987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6095696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533973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kern="0"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737600" y="6244169"/>
            <a:ext cx="2844797" cy="457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Clr>
                <a:srgbClr val="000000"/>
              </a:buClr>
              <a:buSzPct val="25000"/>
              <a:buFont typeface="Garamond"/>
              <a:buNone/>
            </a:pPr>
            <a:fld id="{00000000-1234-1234-1234-123412341234}" type="slidenum">
              <a:rPr lang="en-US" sz="1600" kern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pPr algn="r">
                <a:buClr>
                  <a:srgbClr val="000000"/>
                </a:buClr>
                <a:buSzPct val="25000"/>
                <a:buFont typeface="Garamond"/>
                <a:buNone/>
              </a:pPr>
              <a:t>‹#›</a:t>
            </a:fld>
            <a:endParaRPr lang="en-US" sz="1600" kern="0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44" name="Shape 44"/>
          <p:cNvSpPr/>
          <p:nvPr/>
        </p:nvSpPr>
        <p:spPr>
          <a:xfrm>
            <a:off x="508000" y="228600"/>
            <a:ext cx="10972800" cy="609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0" y="0"/>
                </a:lnTo>
                <a:lnTo>
                  <a:pt x="120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cxnSp>
        <p:nvCxnSpPr>
          <p:cNvPr id="45" name="Shape 45"/>
          <p:cNvCxnSpPr/>
          <p:nvPr/>
        </p:nvCxnSpPr>
        <p:spPr>
          <a:xfrm>
            <a:off x="609600" y="6172200"/>
            <a:ext cx="109728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884901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8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9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4.xml"/><Relationship Id="rId4" Type="http://schemas.openxmlformats.org/officeDocument/2006/relationships/hyperlink" Target="http://bit.ly/2pNZIk3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9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2.xml"/><Relationship Id="rId4" Type="http://schemas.openxmlformats.org/officeDocument/2006/relationships/hyperlink" Target="https://www.google.com.tw/url?sa=i&amp;rct=j&amp;q=&amp;esrc=s&amp;source=images&amp;cd=&amp;cad=rja&amp;uact=8&amp;ved=0ahUKEwigzdC4w9_TAhUDJZQKHV9wBtEQjhwIBQ&amp;url=http://digiscoping.freebbs.tw/viewthread.php?tid%3D531%26page%3D7&amp;psig=AFQjCNGihLp9CJUs2VN85Q1JCHgERipDDQ&amp;ust=1494305745526109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4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6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24.xml"/><Relationship Id="rId4" Type="http://schemas.openxmlformats.org/officeDocument/2006/relationships/hyperlink" Target="http://www.xeno-canto.org/59760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6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5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8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8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8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73164" y="3718309"/>
            <a:ext cx="10486913" cy="1464907"/>
          </a:xfrm>
        </p:spPr>
        <p:txBody>
          <a:bodyPr>
            <a:noAutofit/>
          </a:bodyPr>
          <a:lstStyle/>
          <a:p>
            <a:pPr algn="ctr"/>
            <a:r>
              <a:rPr lang="zh-TW" altLang="en-US" sz="8000" dirty="0">
                <a:latin typeface="華康勘亭流" panose="03000809000000000000" pitchFamily="65" charset="-120"/>
                <a:ea typeface="華康勘亭流" panose="03000809000000000000" pitchFamily="65" charset="-120"/>
              </a:rPr>
              <a:t>專題簡報製作注意事項</a:t>
            </a:r>
            <a:r>
              <a:rPr lang="en-US" altLang="zh-TW" sz="8000" dirty="0">
                <a:latin typeface="華康勘亭流" panose="03000809000000000000" pitchFamily="65" charset="-120"/>
                <a:ea typeface="華康勘亭流" panose="03000809000000000000" pitchFamily="65" charset="-120"/>
              </a:rPr>
              <a:t/>
            </a:r>
            <a:br>
              <a:rPr lang="en-US" altLang="zh-TW" sz="8000" dirty="0">
                <a:latin typeface="華康勘亭流" panose="03000809000000000000" pitchFamily="65" charset="-120"/>
                <a:ea typeface="華康勘亭流" panose="03000809000000000000" pitchFamily="65" charset="-120"/>
              </a:rPr>
            </a:br>
            <a:r>
              <a:rPr lang="en-US" altLang="zh-TW" sz="8000" dirty="0">
                <a:latin typeface="華康勘亭流" panose="03000809000000000000" pitchFamily="65" charset="-120"/>
                <a:ea typeface="華康勘亭流" panose="03000809000000000000" pitchFamily="65" charset="-120"/>
              </a:rPr>
              <a:t>(</a:t>
            </a:r>
            <a:r>
              <a:rPr lang="zh-TW" altLang="en-US" sz="8000" dirty="0">
                <a:latin typeface="華康勘亭流" panose="03000809000000000000" pitchFamily="65" charset="-120"/>
                <a:ea typeface="華康勘亭流" panose="03000809000000000000" pitchFamily="65" charset="-120"/>
              </a:rPr>
              <a:t>實例示範</a:t>
            </a:r>
            <a:r>
              <a:rPr lang="en-US" altLang="zh-TW" sz="8000" dirty="0">
                <a:latin typeface="華康勘亭流" panose="03000809000000000000" pitchFamily="65" charset="-120"/>
                <a:ea typeface="華康勘亭流" panose="03000809000000000000" pitchFamily="65" charset="-120"/>
              </a:rPr>
              <a:t>)</a:t>
            </a:r>
            <a:endParaRPr lang="zh-TW" altLang="en-US" sz="8000" dirty="0"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7011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ctr" anchorCtr="0">
            <a:noAutofit/>
          </a:bodyPr>
          <a:lstStyle/>
          <a:p>
            <a:pPr>
              <a:buSzPct val="25000"/>
            </a:pPr>
            <a:r>
              <a:rPr lang="zh-TW" altLang="en-US"/>
              <a:t>八哥鳥的基本資料</a:t>
            </a:r>
          </a:p>
        </p:txBody>
      </p:sp>
      <p:pic>
        <p:nvPicPr>
          <p:cNvPr id="223" name="Shape 22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508787"/>
            <a:ext cx="12344377" cy="5349212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Shape 224"/>
          <p:cNvSpPr/>
          <p:nvPr/>
        </p:nvSpPr>
        <p:spPr>
          <a:xfrm>
            <a:off x="7775512" y="6160376"/>
            <a:ext cx="4416489" cy="697625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r>
              <a:rPr lang="en-US" altLang="zh-TW" sz="1867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http://mypaper.pchome.com.tw/5817717/post/1322995474</a:t>
            </a:r>
          </a:p>
        </p:txBody>
      </p:sp>
      <p:sp>
        <p:nvSpPr>
          <p:cNvPr id="5" name="圓角矩形 4"/>
          <p:cNvSpPr/>
          <p:nvPr/>
        </p:nvSpPr>
        <p:spPr>
          <a:xfrm>
            <a:off x="7103958" y="5075269"/>
            <a:ext cx="4924511" cy="1621847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放大之後，解析度不 </a:t>
            </a:r>
            <a:endParaRPr lang="en-US" altLang="zh-TW" sz="3200" b="1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佳，視覺效果差！</a:t>
            </a:r>
            <a:endParaRPr lang="en-US" altLang="zh-TW" sz="3200" b="1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過多文字，不利解說！</a:t>
            </a:r>
          </a:p>
        </p:txBody>
      </p:sp>
    </p:spTree>
    <p:extLst>
      <p:ext uri="{BB962C8B-B14F-4D97-AF65-F5344CB8AC3E}">
        <p14:creationId xmlns:p14="http://schemas.microsoft.com/office/powerpoint/2010/main" val="313453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ctrTitle"/>
          </p:nvPr>
        </p:nvSpPr>
        <p:spPr>
          <a:xfrm>
            <a:off x="7303242" y="992769"/>
            <a:ext cx="4473199" cy="27367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>
            <a:noAutofit/>
          </a:bodyPr>
          <a:lstStyle/>
          <a:p>
            <a:pPr algn="l">
              <a:buSzPct val="25000"/>
            </a:pPr>
            <a:endParaRPr/>
          </a:p>
          <a:p>
            <a:pPr algn="l">
              <a:buSzPct val="25000"/>
            </a:pPr>
            <a:endParaRPr/>
          </a:p>
          <a:p>
            <a:pPr algn="l">
              <a:buSzPct val="25000"/>
            </a:pPr>
            <a:endParaRPr/>
          </a:p>
        </p:txBody>
      </p:sp>
      <p:pic>
        <p:nvPicPr>
          <p:cNvPr id="230" name="Shape 230" descr="11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87757" y="2"/>
            <a:ext cx="7751711" cy="6117297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Shape 231"/>
          <p:cNvSpPr txBox="1"/>
          <p:nvPr/>
        </p:nvSpPr>
        <p:spPr>
          <a:xfrm>
            <a:off x="0" y="0"/>
            <a:ext cx="4314000" cy="1406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r>
              <a:rPr lang="zh-TW" altLang="en-US" sz="6933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鑑別</a:t>
            </a:r>
          </a:p>
        </p:txBody>
      </p:sp>
      <p:sp>
        <p:nvSpPr>
          <p:cNvPr id="232" name="Shape 232"/>
          <p:cNvSpPr/>
          <p:nvPr/>
        </p:nvSpPr>
        <p:spPr>
          <a:xfrm>
            <a:off x="5807968" y="6160376"/>
            <a:ext cx="6096000" cy="697625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r>
              <a:rPr lang="en-US" altLang="zh-TW" sz="1867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http://p.udn.com.tw/upf/newmedia/2015_vist/08/20150813_bird_05/index.html</a:t>
            </a:r>
          </a:p>
        </p:txBody>
      </p:sp>
      <p:sp>
        <p:nvSpPr>
          <p:cNvPr id="233" name="Shape 233"/>
          <p:cNvSpPr/>
          <p:nvPr/>
        </p:nvSpPr>
        <p:spPr>
          <a:xfrm>
            <a:off x="2" y="3429002"/>
            <a:ext cx="3791743" cy="1764585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r>
              <a:rPr lang="zh-TW" altLang="en-US" sz="2667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八哥和白尾八哥的嘴巴是</a:t>
            </a:r>
            <a:r>
              <a:rPr lang="zh-TW" altLang="en-US" sz="2667" kern="0">
                <a:solidFill>
                  <a:srgbClr val="FF0000"/>
                </a:solidFill>
                <a:ea typeface="Arial"/>
                <a:cs typeface="Arial"/>
                <a:sym typeface="Arial"/>
              </a:rPr>
              <a:t>黃色的</a:t>
            </a:r>
          </a:p>
          <a:p>
            <a:pPr>
              <a:buClr>
                <a:srgbClr val="000000"/>
              </a:buClr>
              <a:buSzPct val="25000"/>
              <a:buFont typeface="Arial"/>
              <a:buNone/>
            </a:pPr>
            <a:r>
              <a:rPr lang="zh-TW" altLang="en-US" sz="2667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原生種八哥的嘴巴是</a:t>
            </a:r>
            <a:r>
              <a:rPr lang="zh-TW" altLang="en-US" sz="2667" kern="0">
                <a:solidFill>
                  <a:srgbClr val="FF0000"/>
                </a:solidFill>
                <a:ea typeface="Arial"/>
                <a:cs typeface="Arial"/>
                <a:sym typeface="Arial"/>
              </a:rPr>
              <a:t>象牙白色</a:t>
            </a:r>
          </a:p>
        </p:txBody>
      </p:sp>
      <p:sp>
        <p:nvSpPr>
          <p:cNvPr id="7" name="圓角矩形 6"/>
          <p:cNvSpPr/>
          <p:nvPr/>
        </p:nvSpPr>
        <p:spPr>
          <a:xfrm>
            <a:off x="182297" y="3951800"/>
            <a:ext cx="4922139" cy="2657345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版面留許多空白，設計</a:t>
            </a:r>
            <a:endParaRPr lang="en-US" altLang="zh-TW" sz="3200" b="1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欠缺美感。</a:t>
            </a:r>
            <a:endParaRPr lang="en-US" altLang="zh-TW" sz="3200" b="1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內容談辨識，但是圖片</a:t>
            </a:r>
            <a:endParaRPr lang="en-US" altLang="zh-TW" sz="3200" b="1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卻太小，不利觀眾閱讀</a:t>
            </a:r>
            <a:endParaRPr lang="en-US" altLang="zh-TW" sz="3200" b="1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網址可用短網址。</a:t>
            </a:r>
          </a:p>
        </p:txBody>
      </p:sp>
    </p:spTree>
    <p:extLst>
      <p:ext uri="{BB962C8B-B14F-4D97-AF65-F5344CB8AC3E}">
        <p14:creationId xmlns:p14="http://schemas.microsoft.com/office/powerpoint/2010/main" val="41150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Shape 7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4769531" cy="3344265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</p:spPr>
      </p:pic>
      <p:pic>
        <p:nvPicPr>
          <p:cNvPr id="80" name="Shape 80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34" y="3344267"/>
            <a:ext cx="4769532" cy="3250531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</p:spPr>
      </p:pic>
      <p:pic>
        <p:nvPicPr>
          <p:cNvPr id="81" name="Shape 81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855" t="-15772" r="-12944" b="-45830"/>
          <a:stretch/>
        </p:blipFill>
        <p:spPr>
          <a:xfrm>
            <a:off x="4851567" y="1"/>
            <a:ext cx="6848599" cy="5678364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</p:spPr>
      </p:pic>
      <p:sp>
        <p:nvSpPr>
          <p:cNvPr id="82" name="Shape 82"/>
          <p:cNvSpPr txBox="1"/>
          <p:nvPr/>
        </p:nvSpPr>
        <p:spPr>
          <a:xfrm>
            <a:off x="173467" y="6594800"/>
            <a:ext cx="6716800" cy="2632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B6D7A8"/>
              </a:buClr>
              <a:buSzPct val="25000"/>
              <a:buFont typeface="Arial"/>
              <a:buNone/>
            </a:pPr>
            <a:r>
              <a:rPr lang="zh-TW" altLang="en-US" sz="1867" kern="0">
                <a:solidFill>
                  <a:srgbClr val="B6D7A8"/>
                </a:solidFill>
                <a:ea typeface="Arial"/>
                <a:cs typeface="Arial"/>
                <a:sym typeface="Arial"/>
              </a:rPr>
              <a:t>洋燕   小雨燕   赤腰燕圖片來源</a:t>
            </a:r>
            <a:r>
              <a:rPr lang="en-US" altLang="zh-TW" sz="1867" kern="0">
                <a:solidFill>
                  <a:srgbClr val="B6D7A8"/>
                </a:solidFill>
                <a:ea typeface="Arial"/>
                <a:cs typeface="Arial"/>
                <a:sym typeface="Arial"/>
              </a:rPr>
              <a:t>:DW</a:t>
            </a:r>
          </a:p>
        </p:txBody>
      </p:sp>
      <p:sp>
        <p:nvSpPr>
          <p:cNvPr id="83" name="Shape 83"/>
          <p:cNvSpPr txBox="1"/>
          <p:nvPr/>
        </p:nvSpPr>
        <p:spPr>
          <a:xfrm>
            <a:off x="5027333" y="5678367"/>
            <a:ext cx="7431600" cy="11931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r>
              <a:rPr lang="zh-TW" altLang="en-US" sz="4800" b="1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和家燕一樣的高空巡邏隊</a:t>
            </a:r>
          </a:p>
        </p:txBody>
      </p:sp>
      <p:sp>
        <p:nvSpPr>
          <p:cNvPr id="7" name="圓角矩形 6"/>
          <p:cNvSpPr/>
          <p:nvPr/>
        </p:nvSpPr>
        <p:spPr>
          <a:xfrm>
            <a:off x="6282063" y="4191161"/>
            <a:ext cx="4922139" cy="1473640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版面留許多空白，設計</a:t>
            </a:r>
            <a:endParaRPr lang="en-US" altLang="zh-TW" sz="3200" b="1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欠缺美感。</a:t>
            </a:r>
            <a:endParaRPr lang="en-US" altLang="zh-TW" sz="3200" b="1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en-US" altLang="zh-TW" sz="32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32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圖片欠缺美編。</a:t>
            </a:r>
            <a:endParaRPr lang="zh-TW" altLang="en-US" sz="3200" b="1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5122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xfrm>
            <a:off x="397160" y="317303"/>
            <a:ext cx="5714800" cy="13860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r>
              <a:rPr lang="zh-TW" altLang="en-US" sz="6400" b="1" dirty="0">
                <a:solidFill>
                  <a:schemeClr val="accent4"/>
                </a:solidFill>
                <a:latin typeface="DFKai-SB"/>
                <a:ea typeface="DFKai-SB"/>
                <a:cs typeface="DFKai-SB"/>
                <a:sym typeface="DFKai-SB"/>
              </a:rPr>
              <a:t>什麼是擬態</a:t>
            </a:r>
            <a:r>
              <a:rPr lang="en-US" altLang="zh-TW" sz="6400" b="1" dirty="0">
                <a:solidFill>
                  <a:schemeClr val="accent4"/>
                </a:solidFill>
                <a:latin typeface="DFKai-SB"/>
                <a:ea typeface="DFKai-SB"/>
                <a:cs typeface="DFKai-SB"/>
                <a:sym typeface="DFKai-SB"/>
              </a:rPr>
              <a:t>?</a:t>
            </a:r>
          </a:p>
        </p:txBody>
      </p:sp>
      <p:pic>
        <p:nvPicPr>
          <p:cNvPr id="158" name="Shape 158" descr="74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027" y="1513947"/>
            <a:ext cx="5715000" cy="420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Shape 159" descr="661.jpg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1960" y="670384"/>
            <a:ext cx="5842253" cy="4203699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Shape 160"/>
          <p:cNvSpPr txBox="1"/>
          <p:nvPr/>
        </p:nvSpPr>
        <p:spPr>
          <a:xfrm>
            <a:off x="494000" y="5866130"/>
            <a:ext cx="11698000" cy="991871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zh-TW" altLang="en-US" sz="3200" b="1" kern="0" dirty="0">
                <a:latin typeface="DFKai-SB"/>
                <a:ea typeface="DFKai-SB"/>
                <a:cs typeface="DFKai-SB"/>
                <a:sym typeface="DFKai-SB"/>
              </a:rPr>
              <a:t>圖片來源</a:t>
            </a:r>
            <a:r>
              <a:rPr lang="en-US" altLang="zh-TW" sz="3200" b="1" kern="0" dirty="0">
                <a:latin typeface="DFKai-SB"/>
                <a:ea typeface="DFKai-SB"/>
                <a:cs typeface="DFKai-SB"/>
                <a:sym typeface="DFKai-SB"/>
              </a:rPr>
              <a:t>:</a:t>
            </a:r>
          </a:p>
          <a:p>
            <a:r>
              <a:rPr lang="en-US" altLang="zh-TW" sz="2400" b="1" kern="0" dirty="0">
                <a:solidFill>
                  <a:schemeClr val="bg1"/>
                </a:solidFill>
                <a:latin typeface="DFKai-SB"/>
                <a:ea typeface="DFKai-SB"/>
                <a:cs typeface="DFKai-SB"/>
                <a:sym typeface="DFKai-SB"/>
              </a:rPr>
              <a:t>https://</a:t>
            </a:r>
            <a:r>
              <a:rPr lang="en-US" altLang="zh-TW" sz="2400" b="1" kern="0" dirty="0" err="1">
                <a:solidFill>
                  <a:schemeClr val="bg1"/>
                </a:solidFill>
                <a:latin typeface="DFKai-SB"/>
                <a:ea typeface="DFKai-SB"/>
                <a:cs typeface="DFKai-SB"/>
                <a:sym typeface="DFKai-SB"/>
              </a:rPr>
              <a:t>goo.gl</a:t>
            </a:r>
            <a:r>
              <a:rPr lang="en-US" altLang="zh-TW" sz="2400" b="1" kern="0" dirty="0">
                <a:solidFill>
                  <a:schemeClr val="bg1"/>
                </a:solidFill>
                <a:latin typeface="DFKai-SB"/>
                <a:ea typeface="DFKai-SB"/>
                <a:cs typeface="DFKai-SB"/>
                <a:sym typeface="DFKai-SB"/>
              </a:rPr>
              <a:t>/</a:t>
            </a:r>
            <a:r>
              <a:rPr lang="en-US" altLang="zh-TW" sz="2400" b="1" kern="0" dirty="0" err="1">
                <a:solidFill>
                  <a:schemeClr val="bg1"/>
                </a:solidFill>
                <a:latin typeface="DFKai-SB"/>
                <a:ea typeface="DFKai-SB"/>
                <a:cs typeface="DFKai-SB"/>
                <a:sym typeface="DFKai-SB"/>
              </a:rPr>
              <a:t>ztJiOX</a:t>
            </a:r>
            <a:r>
              <a:rPr lang="zh-TW" altLang="en-US" sz="1200" kern="0" dirty="0">
                <a:solidFill>
                  <a:schemeClr val="bg1"/>
                </a:solidFill>
                <a:cs typeface="Arial"/>
                <a:sym typeface="Arial"/>
              </a:rPr>
              <a:t>     </a:t>
            </a:r>
            <a:r>
              <a:rPr lang="en-US" altLang="zh-TW" sz="2400" b="1" kern="0" dirty="0">
                <a:solidFill>
                  <a:schemeClr val="bg1"/>
                </a:solidFill>
                <a:latin typeface="DFKai-SB"/>
                <a:ea typeface="DFKai-SB"/>
                <a:cs typeface="DFKai-SB"/>
                <a:sym typeface="DFKai-SB"/>
              </a:rPr>
              <a:t>https://</a:t>
            </a:r>
            <a:r>
              <a:rPr lang="en-US" altLang="zh-TW" sz="2400" b="1" kern="0" dirty="0" err="1">
                <a:solidFill>
                  <a:schemeClr val="bg1"/>
                </a:solidFill>
                <a:latin typeface="DFKai-SB"/>
                <a:ea typeface="DFKai-SB"/>
                <a:cs typeface="DFKai-SB"/>
                <a:sym typeface="DFKai-SB"/>
              </a:rPr>
              <a:t>goo.gl</a:t>
            </a:r>
            <a:r>
              <a:rPr lang="en-US" altLang="zh-TW" sz="2400" b="1" kern="0" dirty="0">
                <a:solidFill>
                  <a:schemeClr val="bg1"/>
                </a:solidFill>
                <a:latin typeface="DFKai-SB"/>
                <a:ea typeface="DFKai-SB"/>
                <a:cs typeface="DFKai-SB"/>
                <a:sym typeface="DFKai-SB"/>
              </a:rPr>
              <a:t>/</a:t>
            </a:r>
            <a:r>
              <a:rPr lang="en-US" altLang="zh-TW" sz="2400" b="1" kern="0" dirty="0" err="1">
                <a:solidFill>
                  <a:schemeClr val="bg1"/>
                </a:solidFill>
                <a:latin typeface="DFKai-SB"/>
                <a:ea typeface="DFKai-SB"/>
                <a:cs typeface="DFKai-SB"/>
                <a:sym typeface="DFKai-SB"/>
              </a:rPr>
              <a:t>EhlWHQ</a:t>
            </a:r>
            <a:endParaRPr lang="zh-TW" altLang="en-US" sz="2400" b="1" kern="0" dirty="0">
              <a:solidFill>
                <a:schemeClr val="bg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7029703" y="317305"/>
            <a:ext cx="4924511" cy="1621847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版面清爽，設計感強。</a:t>
            </a:r>
            <a:endParaRPr lang="en-US" altLang="zh-TW" sz="3200" b="1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圖片經過簡單美化，更</a:t>
            </a:r>
            <a:endParaRPr lang="en-US" altLang="zh-TW" sz="3200" b="1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有美感。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200647" y="5294313"/>
            <a:ext cx="1452321" cy="1282402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>
              <a:lnSpc>
                <a:spcPts val="10000"/>
              </a:lnSpc>
            </a:pPr>
            <a:r>
              <a:rPr lang="zh-TW" altLang="en-US" sz="1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sym typeface="Wingdings" panose="05000000000000000000" pitchFamily="2" charset="2"/>
              </a:rPr>
              <a:t></a:t>
            </a:r>
            <a:endParaRPr lang="zh-TW" altLang="en-US" sz="144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92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/>
        </p:nvSpPr>
        <p:spPr>
          <a:xfrm rot="20461076">
            <a:off x="2473696" y="4846400"/>
            <a:ext cx="3714176" cy="1637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00FF"/>
          </a:solidFill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zh-TW" altLang="en-US" sz="4000" b="1" kern="0" dirty="0">
                <a:solidFill>
                  <a:srgbClr val="F3F3F3"/>
                </a:solidFill>
                <a:latin typeface="DFKai-SB"/>
                <a:ea typeface="DFKai-SB"/>
                <a:cs typeface="DFKai-SB"/>
                <a:sym typeface="DFKai-SB"/>
              </a:rPr>
              <a:t>明顯的白腰</a:t>
            </a:r>
          </a:p>
        </p:txBody>
      </p:sp>
      <p:sp>
        <p:nvSpPr>
          <p:cNvPr id="91" name="Shape 91"/>
          <p:cNvSpPr txBox="1"/>
          <p:nvPr/>
        </p:nvSpPr>
        <p:spPr>
          <a:xfrm>
            <a:off x="1393300" y="5665200"/>
            <a:ext cx="3313600" cy="664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Shape 92"/>
          <p:cNvSpPr/>
          <p:nvPr/>
        </p:nvSpPr>
        <p:spPr>
          <a:xfrm>
            <a:off x="6026148" y="3225831"/>
            <a:ext cx="2546800" cy="2109600"/>
          </a:xfrm>
          <a:prstGeom prst="ellipse">
            <a:avLst/>
          </a:prstGeom>
          <a:noFill/>
          <a:ln w="7620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00647" y="5294313"/>
            <a:ext cx="1452321" cy="1282402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>
              <a:lnSpc>
                <a:spcPts val="10000"/>
              </a:lnSpc>
            </a:pPr>
            <a:r>
              <a:rPr lang="zh-TW" altLang="en-US" sz="1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sym typeface="Wingdings" panose="05000000000000000000" pitchFamily="2" charset="2"/>
              </a:rPr>
              <a:t></a:t>
            </a:r>
            <a:endParaRPr lang="zh-TW" altLang="en-US" sz="144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36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Shape 72" descr="2+_MG_9578+Garceta+Comun+Blog+V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12132600" cy="6949899"/>
          </a:xfrm>
          <a:prstGeom prst="rect">
            <a:avLst/>
          </a:prstGeom>
          <a:noFill/>
          <a:ln w="762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3" name="Shape 73"/>
          <p:cNvSpPr txBox="1"/>
          <p:nvPr/>
        </p:nvSpPr>
        <p:spPr>
          <a:xfrm>
            <a:off x="9495433" y="6389600"/>
            <a:ext cx="2460000" cy="4684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-US" altLang="zh-TW" sz="1867" b="1" u="sng" kern="0">
                <a:solidFill>
                  <a:srgbClr val="FF9900"/>
                </a:solidFill>
                <a:cs typeface="Arial"/>
                <a:sym typeface="Arial"/>
                <a:hlinkClick r:id="rId4"/>
              </a:rPr>
              <a:t>http://bit.ly/2pNZIk3</a:t>
            </a:r>
          </a:p>
        </p:txBody>
      </p:sp>
      <p:sp>
        <p:nvSpPr>
          <p:cNvPr id="74" name="Shape 74"/>
          <p:cNvSpPr/>
          <p:nvPr/>
        </p:nvSpPr>
        <p:spPr>
          <a:xfrm rot="21068698">
            <a:off x="7728401" y="1125300"/>
            <a:ext cx="1439832" cy="862000"/>
          </a:xfrm>
          <a:prstGeom prst="lef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lin ang="5400012" scaled="0"/>
          </a:gradFill>
          <a:ln w="3810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Shape 75"/>
          <p:cNvSpPr txBox="1"/>
          <p:nvPr/>
        </p:nvSpPr>
        <p:spPr>
          <a:xfrm>
            <a:off x="9168233" y="999900"/>
            <a:ext cx="2632800" cy="111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endParaRPr sz="6400" b="1" kern="0">
              <a:solidFill>
                <a:srgbClr val="FFFF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6" name="Shape 76"/>
          <p:cNvSpPr/>
          <p:nvPr/>
        </p:nvSpPr>
        <p:spPr>
          <a:xfrm rot="20138731">
            <a:off x="5806177" y="209939"/>
            <a:ext cx="1514953" cy="230214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Shape 77"/>
          <p:cNvSpPr/>
          <p:nvPr/>
        </p:nvSpPr>
        <p:spPr>
          <a:xfrm rot="20779145">
            <a:off x="3566161" y="3419887"/>
            <a:ext cx="2493555" cy="12908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Shape 78"/>
          <p:cNvSpPr/>
          <p:nvPr/>
        </p:nvSpPr>
        <p:spPr>
          <a:xfrm rot="19227170">
            <a:off x="736479" y="1604211"/>
            <a:ext cx="2380843" cy="19252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" name="Shape 79"/>
          <p:cNvSpPr txBox="1"/>
          <p:nvPr/>
        </p:nvSpPr>
        <p:spPr>
          <a:xfrm>
            <a:off x="3285267" y="5188000"/>
            <a:ext cx="5119600" cy="15604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" name="Shape 80"/>
          <p:cNvSpPr/>
          <p:nvPr/>
        </p:nvSpPr>
        <p:spPr>
          <a:xfrm>
            <a:off x="9486631" y="381900"/>
            <a:ext cx="2358400" cy="14868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path path="circle">
              <a:fillToRect l="50000" t="50000" r="50000" b="50000"/>
            </a:path>
            <a:tileRect/>
          </a:gradFill>
          <a:ln w="7620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  <a:buFont typeface="Arial"/>
              <a:buNone/>
            </a:pPr>
            <a:r>
              <a:rPr lang="zh-TW" altLang="en-US" sz="6400" b="1" kern="0">
                <a:solidFill>
                  <a:srgbClr val="1C4587"/>
                </a:solidFill>
                <a:highlight>
                  <a:srgbClr val="6FA8DC"/>
                </a:highlight>
                <a:latin typeface="DFKai-SB"/>
                <a:ea typeface="DFKai-SB"/>
                <a:cs typeface="DFKai-SB"/>
                <a:sym typeface="DFKai-SB"/>
              </a:rPr>
              <a:t>飾羽</a:t>
            </a:r>
          </a:p>
        </p:txBody>
      </p:sp>
      <p:sp>
        <p:nvSpPr>
          <p:cNvPr id="81" name="Shape 81"/>
          <p:cNvSpPr txBox="1"/>
          <p:nvPr/>
        </p:nvSpPr>
        <p:spPr>
          <a:xfrm>
            <a:off x="523267" y="263300"/>
            <a:ext cx="2351600" cy="862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zh-TW" altLang="en-US" sz="8000" b="1" kern="0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  <a:t>簑羽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200647" y="5294313"/>
            <a:ext cx="1452321" cy="1282402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>
              <a:lnSpc>
                <a:spcPts val="10000"/>
              </a:lnSpc>
            </a:pPr>
            <a:r>
              <a:rPr lang="zh-TW" altLang="en-US" sz="1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sym typeface="Wingdings" panose="05000000000000000000" pitchFamily="2" charset="2"/>
              </a:rPr>
              <a:t></a:t>
            </a:r>
            <a:endParaRPr lang="zh-TW" altLang="en-US" sz="144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32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body" idx="4294967295"/>
          </p:nvPr>
        </p:nvSpPr>
        <p:spPr>
          <a:xfrm>
            <a:off x="97368" y="114300"/>
            <a:ext cx="11360149" cy="4555064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marL="457178" indent="-457178">
              <a:spcBef>
                <a:spcPts val="0"/>
              </a:spcBef>
              <a:buSzPct val="25000"/>
              <a:buNone/>
            </a:pPr>
            <a:endParaRPr/>
          </a:p>
        </p:txBody>
      </p:sp>
      <p:pic>
        <p:nvPicPr>
          <p:cNvPr id="152" name="Shape 152" descr="799px-Japanese_White-eye_RWD1.jp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96"/>
          <a:stretch/>
        </p:blipFill>
        <p:spPr>
          <a:xfrm>
            <a:off x="0" y="-315381"/>
            <a:ext cx="12192000" cy="7173383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Shape 153"/>
          <p:cNvSpPr txBox="1"/>
          <p:nvPr/>
        </p:nvSpPr>
        <p:spPr>
          <a:xfrm>
            <a:off x="9517567" y="853067"/>
            <a:ext cx="1639200" cy="49344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-US" sz="4800" b="1" i="1" kern="0">
                <a:solidFill>
                  <a:srgbClr val="FF9900"/>
                </a:solidFill>
                <a:cs typeface="Arial"/>
                <a:sym typeface="Arial"/>
              </a:rPr>
              <a:t>公鳥</a:t>
            </a:r>
          </a:p>
          <a:p>
            <a:r>
              <a:rPr lang="en-US" sz="4800" b="1" i="1" kern="0">
                <a:solidFill>
                  <a:srgbClr val="FF9900"/>
                </a:solidFill>
                <a:cs typeface="Arial"/>
                <a:sym typeface="Arial"/>
              </a:rPr>
              <a:t>正在</a:t>
            </a:r>
          </a:p>
          <a:p>
            <a:r>
              <a:rPr lang="en-US" sz="4800" b="1" i="1" kern="0">
                <a:solidFill>
                  <a:srgbClr val="FF9900"/>
                </a:solidFill>
                <a:cs typeface="Arial"/>
                <a:sym typeface="Arial"/>
              </a:rPr>
              <a:t>對母</a:t>
            </a:r>
          </a:p>
          <a:p>
            <a:r>
              <a:rPr lang="en-US" sz="4800" b="1" i="1" kern="0">
                <a:solidFill>
                  <a:srgbClr val="FF9900"/>
                </a:solidFill>
                <a:cs typeface="Arial"/>
                <a:sym typeface="Arial"/>
              </a:rPr>
              <a:t>鳥求</a:t>
            </a:r>
          </a:p>
          <a:p>
            <a:r>
              <a:rPr lang="en-US" sz="4800" b="1" i="1" kern="0">
                <a:solidFill>
                  <a:srgbClr val="FF9900"/>
                </a:solidFill>
                <a:cs typeface="Arial"/>
                <a:sym typeface="Arial"/>
              </a:rPr>
              <a:t>愛</a:t>
            </a:r>
          </a:p>
        </p:txBody>
      </p:sp>
      <p:sp>
        <p:nvSpPr>
          <p:cNvPr id="5" name="圓角矩形 4"/>
          <p:cNvSpPr/>
          <p:nvPr/>
        </p:nvSpPr>
        <p:spPr>
          <a:xfrm>
            <a:off x="7636393" y="5521123"/>
            <a:ext cx="4389704" cy="1099595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文字編排需要調整。</a:t>
            </a:r>
            <a:endParaRPr lang="en-US" altLang="zh-TW" sz="3200" b="1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未附上資料來源。</a:t>
            </a:r>
          </a:p>
        </p:txBody>
      </p:sp>
    </p:spTree>
    <p:extLst>
      <p:ext uri="{BB962C8B-B14F-4D97-AF65-F5344CB8AC3E}">
        <p14:creationId xmlns:p14="http://schemas.microsoft.com/office/powerpoint/2010/main" val="149071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Shape 202" descr="1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6000" y="44451"/>
            <a:ext cx="10160000" cy="67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r>
              <a:rPr lang="zh-TW"/>
              <a:t>看~我的羽毛~</a:t>
            </a:r>
          </a:p>
        </p:txBody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29200" y="2558767"/>
            <a:ext cx="10962800" cy="36136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endParaRPr/>
          </a:p>
        </p:txBody>
      </p:sp>
      <p:sp>
        <p:nvSpPr>
          <p:cNvPr id="5" name="圓角矩形 4"/>
          <p:cNvSpPr/>
          <p:nvPr/>
        </p:nvSpPr>
        <p:spPr>
          <a:xfrm>
            <a:off x="8400316" y="5484751"/>
            <a:ext cx="3578485" cy="1099595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版面設計不佳，留下大塊白色區塊。</a:t>
            </a:r>
          </a:p>
        </p:txBody>
      </p:sp>
    </p:spTree>
    <p:extLst>
      <p:ext uri="{BB962C8B-B14F-4D97-AF65-F5344CB8AC3E}">
        <p14:creationId xmlns:p14="http://schemas.microsoft.com/office/powerpoint/2010/main" val="40011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r>
              <a:rPr lang="zh-TW"/>
              <a:t>00000000</a:t>
            </a:r>
          </a:p>
        </p:txBody>
      </p:sp>
      <p:sp>
        <p:nvSpPr>
          <p:cNvPr id="84" name="Shape 8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r>
              <a:rPr lang="zh-TW"/>
              <a:t>00000</a:t>
            </a:r>
          </a:p>
        </p:txBody>
      </p:sp>
      <p:pic>
        <p:nvPicPr>
          <p:cNvPr id="85" name="Shape 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1385" y="0"/>
            <a:ext cx="630936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圓角矩形 4"/>
          <p:cNvSpPr/>
          <p:nvPr/>
        </p:nvSpPr>
        <p:spPr>
          <a:xfrm>
            <a:off x="147567" y="5565773"/>
            <a:ext cx="3578485" cy="1099595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版面設計不佳，留下大塊黑色區塊。</a:t>
            </a:r>
          </a:p>
        </p:txBody>
      </p:sp>
    </p:spTree>
    <p:extLst>
      <p:ext uri="{BB962C8B-B14F-4D97-AF65-F5344CB8AC3E}">
        <p14:creationId xmlns:p14="http://schemas.microsoft.com/office/powerpoint/2010/main" val="133929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Shape 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1552" y="0"/>
            <a:ext cx="1007044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Shape 142"/>
          <p:cNvSpPr txBox="1"/>
          <p:nvPr/>
        </p:nvSpPr>
        <p:spPr>
          <a:xfrm>
            <a:off x="0" y="1"/>
            <a:ext cx="2121600" cy="3141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zh-TW" altLang="en-US" sz="3000" kern="0">
                <a:solidFill>
                  <a:srgbClr val="333333"/>
                </a:solidFill>
                <a:highlight>
                  <a:srgbClr val="FFFFFF"/>
                </a:highlight>
                <a:cs typeface="Arial"/>
                <a:sym typeface="Arial"/>
              </a:rPr>
              <a:t>會在上頭加上泥土、羽毛、棉絮、獸毛喜鵲，有沿用舊巢的習慣。</a:t>
            </a:r>
          </a:p>
        </p:txBody>
      </p:sp>
      <p:sp>
        <p:nvSpPr>
          <p:cNvPr id="4" name="圓角矩形 3"/>
          <p:cNvSpPr/>
          <p:nvPr/>
        </p:nvSpPr>
        <p:spPr>
          <a:xfrm>
            <a:off x="2301456" y="5509549"/>
            <a:ext cx="3578485" cy="1099595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版面設計不佳，留下大塊白色區塊。</a:t>
            </a:r>
          </a:p>
        </p:txBody>
      </p:sp>
    </p:spTree>
    <p:extLst>
      <p:ext uri="{BB962C8B-B14F-4D97-AF65-F5344CB8AC3E}">
        <p14:creationId xmlns:p14="http://schemas.microsoft.com/office/powerpoint/2010/main" val="124525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7200" b="1" dirty="0" smtClean="0"/>
              <a:t>常見錯誤</a:t>
            </a:r>
            <a:endParaRPr lang="zh-TW" altLang="en-US" sz="72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66799" y="1905001"/>
            <a:ext cx="10531033" cy="4267200"/>
          </a:xfrm>
        </p:spPr>
        <p:txBody>
          <a:bodyPr>
            <a:normAutofit/>
          </a:bodyPr>
          <a:lstStyle/>
          <a:p>
            <a:r>
              <a:rPr lang="en-US" altLang="zh-TW" sz="3600" b="1" dirty="0" smtClean="0"/>
              <a:t>1.</a:t>
            </a:r>
            <a:r>
              <a:rPr lang="zh-TW" altLang="en-US" sz="3600" b="1" dirty="0" smtClean="0"/>
              <a:t>版面：文字太小、配色不當影響閱讀、圖片美化</a:t>
            </a:r>
            <a:endParaRPr lang="en-US" altLang="zh-TW" sz="3600" b="1" dirty="0" smtClean="0"/>
          </a:p>
          <a:p>
            <a:r>
              <a:rPr lang="en-US" altLang="zh-TW" sz="3600" b="1" dirty="0" smtClean="0"/>
              <a:t>2.</a:t>
            </a:r>
            <a:r>
              <a:rPr lang="zh-TW" altLang="en-US" sz="3600" b="1" dirty="0" smtClean="0"/>
              <a:t>內容：文字內容過長</a:t>
            </a:r>
            <a:endParaRPr lang="en-US" altLang="zh-TW" sz="3600" b="1" dirty="0" smtClean="0"/>
          </a:p>
          <a:p>
            <a:r>
              <a:rPr lang="en-US" altLang="zh-TW" sz="3600" b="1" dirty="0" smtClean="0"/>
              <a:t>3.</a:t>
            </a:r>
            <a:r>
              <a:rPr lang="zh-TW" altLang="en-US" sz="3600" b="1" dirty="0" smtClean="0"/>
              <a:t>架構：架構雜亂，欠缺條理和邏輯。</a:t>
            </a:r>
            <a:endParaRPr lang="zh-TW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99908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hape 16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9" y="0"/>
            <a:ext cx="121922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Shape 164"/>
          <p:cNvSpPr txBox="1"/>
          <p:nvPr/>
        </p:nvSpPr>
        <p:spPr>
          <a:xfrm>
            <a:off x="339346" y="5273041"/>
            <a:ext cx="9399015" cy="13562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333333"/>
              </a:buClr>
              <a:buSzPct val="25000"/>
              <a:buFont typeface="Arial"/>
              <a:buNone/>
            </a:pPr>
            <a:r>
              <a:rPr lang="zh-TW" altLang="en-US" sz="4800" b="1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會在巢裡加上泥土、羽毛、棉絮、獸毛。喜鵲有沿用舊巢的習慣。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10381546" y="5346898"/>
            <a:ext cx="1452321" cy="1282402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>
              <a:lnSpc>
                <a:spcPts val="10000"/>
              </a:lnSpc>
            </a:pPr>
            <a:r>
              <a:rPr lang="zh-TW" altLang="en-US" sz="1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sym typeface="Wingdings" panose="05000000000000000000" pitchFamily="2" charset="2"/>
              </a:rPr>
              <a:t></a:t>
            </a:r>
            <a:endParaRPr lang="zh-TW" altLang="en-US" sz="144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61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Shape 2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395200" cy="706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Shape 215"/>
          <p:cNvSpPr/>
          <p:nvPr/>
        </p:nvSpPr>
        <p:spPr>
          <a:xfrm>
            <a:off x="848143" y="420243"/>
            <a:ext cx="10922428" cy="75972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/>
            <a:r>
              <a:rPr sz="1867" kern="0" dirty="0" err="1">
                <a:ln w="9525" cap="flat" cmpd="sng">
                  <a:solidFill>
                    <a:srgbClr val="424242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FF00"/>
                </a:solidFill>
                <a:cs typeface="Arial"/>
                <a:sym typeface="Arial"/>
              </a:rPr>
              <a:t>春天的我喜歡站在樹枝上鳴唱</a:t>
            </a:r>
            <a:r>
              <a:rPr sz="1867" kern="0" dirty="0">
                <a:ln w="9525" cap="flat" cmpd="sng">
                  <a:solidFill>
                    <a:srgbClr val="424242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FF00"/>
                </a:solidFill>
                <a:cs typeface="Arial"/>
                <a:sym typeface="Arial"/>
              </a:rPr>
              <a:t>。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246946" y="5708755"/>
            <a:ext cx="1452321" cy="1282402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>
              <a:lnSpc>
                <a:spcPts val="10000"/>
              </a:lnSpc>
            </a:pPr>
            <a:r>
              <a:rPr lang="zh-TW" altLang="en-US" sz="1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sym typeface="Wingdings" panose="05000000000000000000" pitchFamily="2" charset="2"/>
              </a:rPr>
              <a:t></a:t>
            </a:r>
            <a:endParaRPr lang="zh-TW" altLang="en-US" sz="144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34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Shape 115" descr="牛郎織女圖片06.jp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8654" y="182881"/>
            <a:ext cx="5364481" cy="65074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6" name="Shape 116"/>
          <p:cNvSpPr txBox="1"/>
          <p:nvPr/>
        </p:nvSpPr>
        <p:spPr>
          <a:xfrm>
            <a:off x="246945" y="-44525"/>
            <a:ext cx="6529200" cy="183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Calibri"/>
              <a:buNone/>
            </a:pPr>
            <a:r>
              <a:rPr lang="zh-TW" altLang="en-US" sz="4800" b="1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牠們在空中搭起鵲橋供牛郎、織女相會用。</a:t>
            </a:r>
          </a:p>
        </p:txBody>
      </p:sp>
      <p:sp>
        <p:nvSpPr>
          <p:cNvPr id="117" name="Shape 117"/>
          <p:cNvSpPr txBox="1"/>
          <p:nvPr/>
        </p:nvSpPr>
        <p:spPr>
          <a:xfrm>
            <a:off x="9149402" y="5986501"/>
            <a:ext cx="3042599" cy="871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Calibri"/>
              <a:buNone/>
            </a:pPr>
            <a:r>
              <a:rPr lang="zh-TW" altLang="en-US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圖片來源</a:t>
            </a:r>
            <a:r>
              <a:rPr lang="en-US" altLang="zh-TW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zh-TW" altLang="en-US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維基百科</a:t>
            </a:r>
          </a:p>
        </p:txBody>
      </p:sp>
      <p:pic>
        <p:nvPicPr>
          <p:cNvPr id="118" name="Shape 11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1" y="1540925"/>
            <a:ext cx="6416041" cy="516467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Shape 119"/>
          <p:cNvSpPr/>
          <p:nvPr/>
        </p:nvSpPr>
        <p:spPr>
          <a:xfrm>
            <a:off x="531885" y="2330605"/>
            <a:ext cx="555000" cy="465600"/>
          </a:xfrm>
          <a:prstGeom prst="ellipse">
            <a:avLst/>
          </a:prstGeom>
          <a:noFill/>
          <a:ln w="38100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Shape 120"/>
          <p:cNvSpPr/>
          <p:nvPr/>
        </p:nvSpPr>
        <p:spPr>
          <a:xfrm>
            <a:off x="2254005" y="4560965"/>
            <a:ext cx="664800" cy="667200"/>
          </a:xfrm>
          <a:prstGeom prst="ellipse">
            <a:avLst/>
          </a:prstGeom>
          <a:noFill/>
          <a:ln w="38100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46946" y="5708755"/>
            <a:ext cx="1452321" cy="1282402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>
              <a:lnSpc>
                <a:spcPts val="10000"/>
              </a:lnSpc>
            </a:pPr>
            <a:r>
              <a:rPr lang="zh-TW" altLang="en-US" sz="1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sym typeface="Wingdings" panose="05000000000000000000" pitchFamily="2" charset="2"/>
              </a:rPr>
              <a:t></a:t>
            </a:r>
            <a:endParaRPr lang="zh-TW" altLang="en-US" sz="144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6785333" y="5499991"/>
            <a:ext cx="5117107" cy="1099595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zh-TW" altLang="en-US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寬螢幕的版面有時候必須搭配兩張圖片。畫面才能協調</a:t>
            </a:r>
          </a:p>
        </p:txBody>
      </p:sp>
    </p:spTree>
    <p:extLst>
      <p:ext uri="{BB962C8B-B14F-4D97-AF65-F5344CB8AC3E}">
        <p14:creationId xmlns:p14="http://schemas.microsoft.com/office/powerpoint/2010/main" val="417772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Shape 1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116" y="13"/>
            <a:ext cx="8981200" cy="6584800"/>
          </a:xfrm>
          <a:prstGeom prst="rect">
            <a:avLst/>
          </a:prstGeom>
          <a:noFill/>
          <a:ln w="88900" cap="sq" cmpd="thickThin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77" name="Shape 177"/>
          <p:cNvSpPr txBox="1"/>
          <p:nvPr/>
        </p:nvSpPr>
        <p:spPr>
          <a:xfrm>
            <a:off x="9551033" y="384733"/>
            <a:ext cx="2492400" cy="6356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-US" sz="8000" b="1" i="1" kern="0">
                <a:solidFill>
                  <a:srgbClr val="6AA84F"/>
                </a:solidFill>
                <a:cs typeface="Arial"/>
                <a:sym typeface="Arial"/>
              </a:rPr>
              <a:t>繡眼畫眉的分布圖</a:t>
            </a:r>
          </a:p>
        </p:txBody>
      </p:sp>
      <p:sp>
        <p:nvSpPr>
          <p:cNvPr id="4" name="圓角矩形 3"/>
          <p:cNvSpPr/>
          <p:nvPr/>
        </p:nvSpPr>
        <p:spPr>
          <a:xfrm>
            <a:off x="206437" y="5370653"/>
            <a:ext cx="5615243" cy="1099595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有的圖片不可變形。</a:t>
            </a:r>
            <a:endParaRPr lang="en-US" altLang="zh-TW" sz="3200" b="1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投影片設計不要選白色底！</a:t>
            </a:r>
          </a:p>
        </p:txBody>
      </p:sp>
    </p:spTree>
    <p:extLst>
      <p:ext uri="{BB962C8B-B14F-4D97-AF65-F5344CB8AC3E}">
        <p14:creationId xmlns:p14="http://schemas.microsoft.com/office/powerpoint/2010/main" val="370319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hape 1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Shape 188"/>
          <p:cNvSpPr txBox="1"/>
          <p:nvPr/>
        </p:nvSpPr>
        <p:spPr>
          <a:xfrm>
            <a:off x="442100" y="4609633"/>
            <a:ext cx="11571200" cy="3520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en-US" altLang="zh-TW" sz="1867" u="sng" kern="0">
                <a:solidFill>
                  <a:srgbClr val="4FC3F7"/>
                </a:solidFill>
                <a:cs typeface="Arial"/>
                <a:sym typeface="Arial"/>
                <a:hlinkClick r:id="rId4"/>
              </a:rPr>
              <a:t>https://www.google.com.tw/url?sa=i&amp;rct=j&amp;q=&amp;esrc=s&amp;source=images&amp;cd=&amp;cad=rja&amp;uact=8&amp;ved=0ahUKEwigzdC4w9_TAhUDJZQKHV9wBtEQjhwIBQ&amp;url=http%3A%2F%2Fdigiscoping.freebbs.tw%2Fviewthread.php%3Ftid%3D531%26page%3D7&amp;psig=AFQjCNGihLp9CJUs2VN85Q1JCHgERipDDQ&amp;ust=1494305745526109</a:t>
            </a:r>
          </a:p>
        </p:txBody>
      </p:sp>
      <p:sp>
        <p:nvSpPr>
          <p:cNvPr id="189" name="Shape 189"/>
          <p:cNvSpPr/>
          <p:nvPr/>
        </p:nvSpPr>
        <p:spPr>
          <a:xfrm>
            <a:off x="2635495" y="414899"/>
            <a:ext cx="6921008" cy="162532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/>
            <a:r>
              <a:rPr sz="1867" kern="0">
                <a:ln w="9525" cap="flat" cmpd="sng">
                  <a:solidFill>
                    <a:srgbClr val="424242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3D85C6"/>
                </a:solidFill>
                <a:cs typeface="Arial"/>
                <a:sym typeface="Arial"/>
              </a:rPr>
              <a:t>台灣藍鵲</a:t>
            </a:r>
          </a:p>
        </p:txBody>
      </p:sp>
      <p:sp>
        <p:nvSpPr>
          <p:cNvPr id="5" name="圓角矩形 4"/>
          <p:cNvSpPr/>
          <p:nvPr/>
        </p:nvSpPr>
        <p:spPr>
          <a:xfrm>
            <a:off x="3141938" y="5139159"/>
            <a:ext cx="5395711" cy="659757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請改成短網址，或網站名稱</a:t>
            </a:r>
          </a:p>
        </p:txBody>
      </p:sp>
    </p:spTree>
    <p:extLst>
      <p:ext uri="{BB962C8B-B14F-4D97-AF65-F5344CB8AC3E}">
        <p14:creationId xmlns:p14="http://schemas.microsoft.com/office/powerpoint/2010/main" val="272156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/>
        </p:nvSpPr>
        <p:spPr>
          <a:xfrm>
            <a:off x="9005104" y="6313879"/>
            <a:ext cx="3186896" cy="416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en-US" altLang="zh-TW" sz="2400" b="1" kern="0" dirty="0">
                <a:solidFill>
                  <a:schemeClr val="bg1"/>
                </a:solidFill>
                <a:cs typeface="Arial"/>
                <a:sym typeface="Arial"/>
              </a:rPr>
              <a:t>http://</a:t>
            </a:r>
            <a:r>
              <a:rPr lang="en-US" altLang="zh-TW" sz="2400" b="1" kern="0" dirty="0" err="1">
                <a:solidFill>
                  <a:schemeClr val="bg1"/>
                </a:solidFill>
                <a:cs typeface="Arial"/>
                <a:sym typeface="Arial"/>
              </a:rPr>
              <a:t>bit.ly</a:t>
            </a:r>
            <a:r>
              <a:rPr lang="en-US" altLang="zh-TW" sz="2400" b="1" kern="0" dirty="0">
                <a:solidFill>
                  <a:schemeClr val="bg1"/>
                </a:solidFill>
                <a:cs typeface="Arial"/>
                <a:sym typeface="Arial"/>
              </a:rPr>
              <a:t>/</a:t>
            </a:r>
            <a:r>
              <a:rPr lang="en-US" altLang="zh-TW" sz="2400" b="1" kern="0" dirty="0" err="1">
                <a:solidFill>
                  <a:schemeClr val="bg1"/>
                </a:solidFill>
                <a:cs typeface="Arial"/>
                <a:sym typeface="Arial"/>
              </a:rPr>
              <a:t>2pN6lRi</a:t>
            </a:r>
            <a:endParaRPr lang="en-US" altLang="zh-TW" sz="2400" b="1" kern="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01590" y="5465687"/>
            <a:ext cx="1452321" cy="1282402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>
              <a:lnSpc>
                <a:spcPts val="10000"/>
              </a:lnSpc>
            </a:pPr>
            <a:r>
              <a:rPr lang="zh-TW" altLang="en-US" sz="1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sym typeface="Wingdings" panose="05000000000000000000" pitchFamily="2" charset="2"/>
              </a:rPr>
              <a:t></a:t>
            </a:r>
            <a:endParaRPr lang="zh-TW" altLang="en-US" sz="144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79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Shape 123" descr="P_20170516_092652.jpg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1" y="1"/>
            <a:ext cx="12192003" cy="684609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9039829" y="261891"/>
            <a:ext cx="2650603" cy="8104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latin typeface="DFKai-SB"/>
                <a:ea typeface="DFKai-SB"/>
                <a:cs typeface="DFKai-SB"/>
                <a:sym typeface="DFKai-SB"/>
              </a:rPr>
              <a:t>生態池</a:t>
            </a:r>
            <a:endParaRPr sz="4800" dirty="0">
              <a:solidFill>
                <a:schemeClr val="bg1"/>
              </a:solidFill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7991730" y="5370652"/>
            <a:ext cx="4045941" cy="1261643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能夠自己親自拍攝照片，那就更棒了！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501590" y="5465687"/>
            <a:ext cx="1452321" cy="1282402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>
              <a:lnSpc>
                <a:spcPts val="10000"/>
              </a:lnSpc>
            </a:pPr>
            <a:r>
              <a:rPr lang="zh-TW" altLang="en-US" sz="1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sym typeface="Wingdings" panose="05000000000000000000" pitchFamily="2" charset="2"/>
              </a:rPr>
              <a:t></a:t>
            </a:r>
            <a:endParaRPr lang="zh-TW" altLang="en-US" sz="144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17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415600" y="1030733"/>
            <a:ext cx="11360800" cy="1735200"/>
          </a:xfrm>
          <a:prstGeom prst="rect">
            <a:avLst/>
          </a:prstGeom>
          <a:ln w="9525" cap="flat" cmpd="sng">
            <a:solidFill>
              <a:srgbClr val="93C4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b" anchorCtr="0">
            <a:noAutofit/>
          </a:bodyPr>
          <a:lstStyle/>
          <a:p>
            <a:r>
              <a:rPr lang="zh-TW" altLang="en-US" sz="9600" b="1">
                <a:solidFill>
                  <a:srgbClr val="674EA7"/>
                </a:solidFill>
                <a:latin typeface="DFKai-SB"/>
                <a:ea typeface="DFKai-SB"/>
                <a:cs typeface="DFKai-SB"/>
                <a:sym typeface="DFKai-SB"/>
              </a:rPr>
              <a:t>一起看鳥類</a:t>
            </a:r>
          </a:p>
        </p:txBody>
      </p:sp>
      <p:sp>
        <p:nvSpPr>
          <p:cNvPr id="55" name="Shape 55"/>
          <p:cNvSpPr txBox="1"/>
          <p:nvPr/>
        </p:nvSpPr>
        <p:spPr>
          <a:xfrm>
            <a:off x="564767" y="4063500"/>
            <a:ext cx="11063600" cy="1565200"/>
          </a:xfrm>
          <a:prstGeom prst="rect">
            <a:avLst/>
          </a:prstGeom>
          <a:noFill/>
          <a:ln w="9525" cap="flat" cmpd="sng">
            <a:solidFill>
              <a:srgbClr val="93C47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zh-TW" altLang="en-US" sz="6400" b="1" kern="0" dirty="0">
                <a:solidFill>
                  <a:srgbClr val="088E02"/>
                </a:solidFill>
                <a:latin typeface="DFKai-SB"/>
                <a:ea typeface="DFKai-SB"/>
                <a:cs typeface="DFKai-SB"/>
                <a:sym typeface="DFKai-SB"/>
              </a:rPr>
              <a:t>組員</a:t>
            </a:r>
            <a:r>
              <a:rPr lang="en-US" altLang="zh-TW" sz="6400" b="1" kern="0" dirty="0">
                <a:solidFill>
                  <a:srgbClr val="088E02"/>
                </a:solidFill>
                <a:latin typeface="DFKai-SB"/>
                <a:ea typeface="DFKai-SB"/>
                <a:cs typeface="DFKai-SB"/>
                <a:sym typeface="DFKai-SB"/>
              </a:rPr>
              <a:t>:</a:t>
            </a:r>
            <a:r>
              <a:rPr lang="zh-TW" altLang="en-US" sz="6400" b="1" kern="0" dirty="0">
                <a:solidFill>
                  <a:srgbClr val="088E02"/>
                </a:solidFill>
                <a:latin typeface="DFKai-SB"/>
                <a:ea typeface="DFKai-SB"/>
                <a:cs typeface="DFKai-SB"/>
                <a:sym typeface="DFKai-SB"/>
              </a:rPr>
              <a:t>翁</a:t>
            </a:r>
            <a:r>
              <a:rPr lang="en-US" altLang="zh-TW" sz="6400" b="1" kern="0" dirty="0" err="1">
                <a:solidFill>
                  <a:srgbClr val="088E02"/>
                </a:solidFill>
                <a:latin typeface="DFKai-SB"/>
                <a:ea typeface="DFKai-SB"/>
                <a:cs typeface="DFKai-SB"/>
                <a:sym typeface="DFKai-SB"/>
              </a:rPr>
              <a:t>oo</a:t>
            </a:r>
            <a:r>
              <a:rPr lang="en-US" altLang="zh-TW" sz="6400" b="1" kern="0" dirty="0">
                <a:solidFill>
                  <a:srgbClr val="088E02"/>
                </a:solidFill>
                <a:latin typeface="DFKai-SB"/>
                <a:ea typeface="DFKai-SB"/>
                <a:cs typeface="DFKai-SB"/>
                <a:sym typeface="DFKai-SB"/>
              </a:rPr>
              <a:t>&amp;</a:t>
            </a:r>
            <a:r>
              <a:rPr lang="zh-TW" altLang="en-US" sz="6400" b="1" kern="0" dirty="0">
                <a:solidFill>
                  <a:srgbClr val="088E02"/>
                </a:solidFill>
                <a:latin typeface="DFKai-SB"/>
                <a:ea typeface="DFKai-SB"/>
                <a:cs typeface="DFKai-SB"/>
                <a:sym typeface="DFKai-SB"/>
              </a:rPr>
              <a:t>張</a:t>
            </a:r>
            <a:r>
              <a:rPr lang="en-US" altLang="zh-TW" sz="6400" b="1" kern="0" dirty="0" err="1">
                <a:solidFill>
                  <a:srgbClr val="088E02"/>
                </a:solidFill>
                <a:latin typeface="DFKai-SB"/>
                <a:ea typeface="DFKai-SB"/>
                <a:cs typeface="DFKai-SB"/>
                <a:sym typeface="DFKai-SB"/>
              </a:rPr>
              <a:t>oo</a:t>
            </a:r>
            <a:endParaRPr lang="zh-TW" altLang="en-US" sz="6400" b="1" kern="0" dirty="0">
              <a:solidFill>
                <a:srgbClr val="088E02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206438" y="5370653"/>
            <a:ext cx="5395711" cy="1099595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標題頁欠缺設計感！可選用與主題相關之圖案強化美編</a:t>
            </a:r>
          </a:p>
        </p:txBody>
      </p:sp>
    </p:spTree>
    <p:extLst>
      <p:ext uri="{BB962C8B-B14F-4D97-AF65-F5344CB8AC3E}">
        <p14:creationId xmlns:p14="http://schemas.microsoft.com/office/powerpoint/2010/main" val="3478624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ctrTitle"/>
          </p:nvPr>
        </p:nvSpPr>
        <p:spPr>
          <a:xfrm>
            <a:off x="2207568" y="476674"/>
            <a:ext cx="7772400" cy="14700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lnSpc>
                <a:spcPct val="100000"/>
              </a:lnSpc>
              <a:buClr>
                <a:srgbClr val="FF0000"/>
              </a:buClr>
              <a:buSzPct val="25000"/>
            </a:pPr>
            <a:r>
              <a:rPr lang="zh-TW" altLang="en-US" sz="7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夜晚捕食者</a:t>
            </a:r>
            <a:r>
              <a:rPr lang="en-US" altLang="zh-TW" sz="7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—</a:t>
            </a:r>
            <a:r>
              <a:rPr lang="zh-TW" altLang="en-US" sz="7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夜鷺</a:t>
            </a:r>
          </a:p>
        </p:txBody>
      </p:sp>
      <p:sp>
        <p:nvSpPr>
          <p:cNvPr id="85" name="Shape 85"/>
          <p:cNvSpPr txBox="1"/>
          <p:nvPr/>
        </p:nvSpPr>
        <p:spPr>
          <a:xfrm>
            <a:off x="1832922" y="5903209"/>
            <a:ext cx="5723791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B0F0"/>
              </a:buClr>
              <a:buSzPct val="25000"/>
              <a:buFont typeface="Arial"/>
              <a:buNone/>
            </a:pPr>
            <a:r>
              <a:rPr lang="zh-TW" altLang="en-US" sz="4400" b="1" kern="0" dirty="0">
                <a:solidFill>
                  <a:srgbClr val="00B0F0"/>
                </a:solidFill>
                <a:ea typeface="Arial"/>
                <a:cs typeface="Arial"/>
                <a:sym typeface="Arial"/>
              </a:rPr>
              <a:t>作者</a:t>
            </a:r>
            <a:r>
              <a:rPr lang="en-US" altLang="zh-TW" sz="4400" b="1" kern="0" dirty="0">
                <a:solidFill>
                  <a:srgbClr val="00B0F0"/>
                </a:solidFill>
                <a:ea typeface="Arial"/>
                <a:cs typeface="Arial"/>
                <a:sym typeface="Arial"/>
              </a:rPr>
              <a:t>:</a:t>
            </a:r>
            <a:r>
              <a:rPr lang="zh-TW" altLang="en-US" sz="4400" b="1" kern="0" dirty="0">
                <a:solidFill>
                  <a:srgbClr val="00B0F0"/>
                </a:solidFill>
                <a:ea typeface="Arial"/>
                <a:cs typeface="Arial"/>
                <a:sym typeface="Arial"/>
              </a:rPr>
              <a:t>郭松鈞</a:t>
            </a:r>
            <a:r>
              <a:rPr lang="en-US" altLang="zh-TW" sz="4400" b="1" kern="0" dirty="0">
                <a:solidFill>
                  <a:srgbClr val="00B0F0"/>
                </a:solidFill>
                <a:ea typeface="Arial"/>
                <a:cs typeface="Arial"/>
                <a:sym typeface="Arial"/>
              </a:rPr>
              <a:t>&amp;</a:t>
            </a:r>
            <a:r>
              <a:rPr lang="zh-TW" altLang="en-US" sz="4400" b="1" kern="0" dirty="0">
                <a:solidFill>
                  <a:srgbClr val="00B0F0"/>
                </a:solidFill>
                <a:ea typeface="Arial"/>
                <a:cs typeface="Arial"/>
                <a:sym typeface="Arial"/>
              </a:rPr>
              <a:t>賴彥璋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501590" y="5465687"/>
            <a:ext cx="1452321" cy="1282402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>
              <a:lnSpc>
                <a:spcPts val="10000"/>
              </a:lnSpc>
            </a:pPr>
            <a:r>
              <a:rPr lang="zh-TW" altLang="en-US" sz="1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sym typeface="Wingdings" panose="05000000000000000000" pitchFamily="2" charset="2"/>
              </a:rPr>
              <a:t></a:t>
            </a:r>
            <a:endParaRPr lang="zh-TW" altLang="en-US" sz="144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07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Shape 1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27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Shape 113"/>
          <p:cNvSpPr/>
          <p:nvPr/>
        </p:nvSpPr>
        <p:spPr>
          <a:xfrm>
            <a:off x="2738781" y="5516889"/>
            <a:ext cx="9587200" cy="1231200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 algn="ctr">
              <a:buClr>
                <a:srgbClr val="4FC3F7"/>
              </a:buClr>
              <a:buSzPct val="25000"/>
              <a:buFont typeface="Arial"/>
              <a:buNone/>
            </a:pPr>
            <a:r>
              <a:rPr lang="zh-TW" altLang="en-US" sz="7200" b="1" kern="0" dirty="0">
                <a:solidFill>
                  <a:srgbClr val="4FC3F7"/>
                </a:solidFill>
                <a:ea typeface="Arial"/>
                <a:cs typeface="Arial"/>
                <a:sym typeface="Arial"/>
              </a:rPr>
              <a:t>組員</a:t>
            </a:r>
            <a:r>
              <a:rPr lang="en-US" altLang="zh-TW" sz="7200" b="1" kern="0" dirty="0">
                <a:solidFill>
                  <a:srgbClr val="4FC3F7"/>
                </a:solidFill>
                <a:ea typeface="Arial"/>
                <a:cs typeface="Arial"/>
                <a:sym typeface="Arial"/>
              </a:rPr>
              <a:t>:</a:t>
            </a:r>
            <a:r>
              <a:rPr lang="zh-TW" altLang="en-US" sz="7200" b="1" kern="0" dirty="0">
                <a:solidFill>
                  <a:srgbClr val="4FC3F7"/>
                </a:solidFill>
                <a:ea typeface="Arial"/>
                <a:cs typeface="Arial"/>
                <a:sym typeface="Arial"/>
              </a:rPr>
              <a:t>林哲宇、楊可帆</a:t>
            </a:r>
          </a:p>
        </p:txBody>
      </p:sp>
      <p:sp>
        <p:nvSpPr>
          <p:cNvPr id="114" name="Shape 114"/>
          <p:cNvSpPr/>
          <p:nvPr/>
        </p:nvSpPr>
        <p:spPr>
          <a:xfrm>
            <a:off x="277793" y="500102"/>
            <a:ext cx="11914203" cy="141053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/>
            <a:r>
              <a:rPr sz="1600" b="1" kern="0" dirty="0" err="1">
                <a:ln w="952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latin typeface="華康粗黑體" panose="020B0709000000000000" pitchFamily="49" charset="-120"/>
                <a:ea typeface="華康粗黑體" panose="020B0709000000000000" pitchFamily="49" charset="-120"/>
                <a:cs typeface="Arial"/>
                <a:sym typeface="Arial"/>
              </a:rPr>
              <a:t>城市三劍客</a:t>
            </a:r>
            <a:r>
              <a:rPr lang="en-US" sz="1600" b="1" kern="0" dirty="0" err="1">
                <a:ln w="952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latin typeface="華康粗黑體" panose="020B0709000000000000" pitchFamily="49" charset="-120"/>
                <a:ea typeface="華康粗黑體" panose="020B0709000000000000" pitchFamily="49" charset="-120"/>
                <a:cs typeface="Arial"/>
                <a:sym typeface="Arial"/>
              </a:rPr>
              <a:t>-</a:t>
            </a:r>
            <a:r>
              <a:rPr sz="1600" b="1" kern="0" dirty="0" err="1">
                <a:ln w="952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latin typeface="華康粗黑體" panose="020B0709000000000000" pitchFamily="49" charset="-120"/>
                <a:ea typeface="華康粗黑體" panose="020B0709000000000000" pitchFamily="49" charset="-120"/>
                <a:cs typeface="Arial"/>
                <a:sym typeface="Arial"/>
              </a:rPr>
              <a:t>白頭翁</a:t>
            </a:r>
            <a:endParaRPr sz="1600" b="1" kern="0" dirty="0">
              <a:ln w="9525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FFFF"/>
              </a:solidFill>
              <a:latin typeface="華康粗黑體" panose="020B0709000000000000" pitchFamily="49" charset="-120"/>
              <a:ea typeface="華康粗黑體" panose="020B0709000000000000" pitchFamily="49" charset="-120"/>
              <a:cs typeface="Arial"/>
              <a:sym typeface="Arial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01590" y="5465687"/>
            <a:ext cx="1452321" cy="1282402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>
              <a:lnSpc>
                <a:spcPts val="10000"/>
              </a:lnSpc>
            </a:pPr>
            <a:r>
              <a:rPr lang="zh-TW" altLang="en-US" sz="1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sym typeface="Wingdings" panose="05000000000000000000" pitchFamily="2" charset="2"/>
              </a:rPr>
              <a:t></a:t>
            </a:r>
            <a:endParaRPr lang="zh-TW" altLang="en-US" sz="144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24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>
            <a:noAutofit/>
          </a:bodyPr>
          <a:lstStyle/>
          <a:p>
            <a:pPr algn="l"/>
            <a:r>
              <a:rPr lang="zh-TW" altLang="en-US" sz="3200">
                <a:solidFill>
                  <a:srgbClr val="45818E"/>
                </a:solidFill>
                <a:highlight>
                  <a:srgbClr val="FFFFFF"/>
                </a:highlight>
              </a:rPr>
              <a:t>藍</a:t>
            </a:r>
            <a:r>
              <a:rPr lang="zh-TW" altLang="en-US" sz="3200" b="1">
                <a:solidFill>
                  <a:srgbClr val="45818E"/>
                </a:solidFill>
                <a:highlight>
                  <a:srgbClr val="FFFFFF"/>
                </a:highlight>
              </a:rPr>
              <a:t>磯</a:t>
            </a:r>
            <a:r>
              <a:rPr lang="zh-TW" altLang="en-US" sz="3200">
                <a:solidFill>
                  <a:srgbClr val="45818E"/>
                </a:solidFill>
                <a:highlight>
                  <a:srgbClr val="FFFFFF"/>
                </a:highlight>
              </a:rPr>
              <a:t>鶇夏季一般棲息於多岩的山地或河岸上</a:t>
            </a:r>
            <a:r>
              <a:rPr lang="zh-TW" altLang="en-US" sz="3200">
                <a:solidFill>
                  <a:srgbClr val="134F5C"/>
                </a:solidFill>
                <a:highlight>
                  <a:srgbClr val="FFFFFF"/>
                </a:highlight>
              </a:rPr>
              <a:t>。</a:t>
            </a:r>
            <a:r>
              <a:rPr lang="zh-TW" altLang="en-US" sz="3200">
                <a:solidFill>
                  <a:srgbClr val="45818E"/>
                </a:solidFill>
              </a:rPr>
              <a:t>                                </a:t>
            </a:r>
            <a:r>
              <a:rPr lang="zh-TW" altLang="en-US" sz="3200">
                <a:solidFill>
                  <a:srgbClr val="45818E"/>
                </a:solidFill>
                <a:highlight>
                  <a:srgbClr val="FFFFFF"/>
                </a:highlight>
              </a:rPr>
              <a:t>冬時多在開闊的平原以及常見於住家屋頂、城牆巔處、古塔、廢墟等處。    </a:t>
            </a:r>
          </a:p>
        </p:txBody>
      </p:sp>
      <p:sp>
        <p:nvSpPr>
          <p:cNvPr id="94" name="Shape 94"/>
          <p:cNvSpPr txBox="1">
            <a:spLocks noGrp="1"/>
          </p:cNvSpPr>
          <p:nvPr>
            <p:ph type="subTitle" idx="1"/>
          </p:nvPr>
        </p:nvSpPr>
        <p:spPr>
          <a:xfrm>
            <a:off x="415600" y="3729567"/>
            <a:ext cx="11360800" cy="10568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l">
              <a:buClr>
                <a:schemeClr val="dk1"/>
              </a:buClr>
              <a:buSzPct val="39285"/>
            </a:pPr>
            <a:endParaRPr>
              <a:solidFill>
                <a:srgbClr val="F3F3F3"/>
              </a:solidFill>
            </a:endParaRPr>
          </a:p>
        </p:txBody>
      </p:sp>
      <p:sp>
        <p:nvSpPr>
          <p:cNvPr id="2" name="圓角矩形 1"/>
          <p:cNvSpPr/>
          <p:nvPr/>
        </p:nvSpPr>
        <p:spPr>
          <a:xfrm>
            <a:off x="4483100" y="4942701"/>
            <a:ext cx="6941115" cy="1729947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444489" indent="-444489"/>
            <a:r>
              <a:rPr lang="en-US" altLang="zh-TW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文字過多，說明文字不要超過</a:t>
            </a:r>
            <a:r>
              <a:rPr lang="en-US" altLang="zh-TW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字為宜！過多的文字對觀眾並無幫助</a:t>
            </a:r>
            <a:endParaRPr lang="en-US" altLang="zh-TW" sz="3200" b="1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44489" indent="-444489"/>
            <a:r>
              <a:rPr lang="en-US" altLang="zh-TW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文字不要擋住圖片！</a:t>
            </a:r>
          </a:p>
        </p:txBody>
      </p:sp>
    </p:spTree>
    <p:extLst>
      <p:ext uri="{BB962C8B-B14F-4D97-AF65-F5344CB8AC3E}">
        <p14:creationId xmlns:p14="http://schemas.microsoft.com/office/powerpoint/2010/main" val="236043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1" y="198120"/>
            <a:ext cx="11765280" cy="6474992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雲朵形 4"/>
          <p:cNvSpPr/>
          <p:nvPr/>
        </p:nvSpPr>
        <p:spPr>
          <a:xfrm>
            <a:off x="8494552" y="5121149"/>
            <a:ext cx="3316447" cy="155196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指導老師</a:t>
            </a:r>
            <a:r>
              <a:rPr lang="en-US" altLang="zh-TW" sz="28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32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姜明雄</a:t>
            </a:r>
            <a:r>
              <a:rPr lang="en-US" altLang="zh-TW" sz="2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老師</a:t>
            </a:r>
            <a:r>
              <a:rPr lang="en-US" altLang="zh-TW" sz="2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01590" y="5465687"/>
            <a:ext cx="1452321" cy="1282402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>
              <a:lnSpc>
                <a:spcPts val="10000"/>
              </a:lnSpc>
            </a:pPr>
            <a:r>
              <a:rPr lang="zh-TW" altLang="en-US" sz="1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sym typeface="Wingdings" panose="05000000000000000000" pitchFamily="2" charset="2"/>
              </a:rPr>
              <a:t></a:t>
            </a:r>
            <a:endParaRPr lang="zh-TW" altLang="en-US" sz="144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31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415600" y="-207967"/>
            <a:ext cx="11360800" cy="7636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zh-TW" altLang="en-US" sz="6667" dirty="0">
                <a:solidFill>
                  <a:srgbClr val="9900FF"/>
                </a:solidFill>
                <a:latin typeface="DFKai-SB"/>
                <a:ea typeface="DFKai-SB"/>
                <a:cs typeface="DFKai-SB"/>
                <a:sym typeface="DFKai-SB"/>
              </a:rPr>
              <a:t>來認識紅嘴黑鵯</a:t>
            </a:r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415600" y="815967"/>
            <a:ext cx="11360800" cy="45552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r>
              <a:rPr lang="zh-TW" altLang="en-US" sz="4000" dirty="0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紅嘴黑鵯的綽號有</a:t>
            </a:r>
            <a:r>
              <a:rPr lang="en-US" altLang="zh-TW" sz="4000" dirty="0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:</a:t>
            </a:r>
            <a:r>
              <a:rPr lang="zh-TW" altLang="en-US" sz="4000" dirty="0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黑短腳鵯、紅嘴烏秋、紅喙嗶仔</a:t>
            </a:r>
          </a:p>
          <a:p>
            <a:endParaRPr dirty="0"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  <p:pic>
        <p:nvPicPr>
          <p:cNvPr id="67" name="Shape 67" descr="00002.JPG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02802"/>
            <a:ext cx="12192000" cy="45551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圓角矩形 4"/>
          <p:cNvSpPr/>
          <p:nvPr/>
        </p:nvSpPr>
        <p:spPr>
          <a:xfrm>
            <a:off x="206437" y="5370653"/>
            <a:ext cx="5661928" cy="1099595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多出來的一個字，可以想辦法調整成一排，或均分成兩排</a:t>
            </a:r>
          </a:p>
        </p:txBody>
      </p:sp>
      <p:sp>
        <p:nvSpPr>
          <p:cNvPr id="2" name="橢圓 1"/>
          <p:cNvSpPr/>
          <p:nvPr/>
        </p:nvSpPr>
        <p:spPr>
          <a:xfrm>
            <a:off x="380877" y="1608322"/>
            <a:ext cx="834465" cy="798655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928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2228767" y="-186333"/>
            <a:ext cx="6205600" cy="8944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en-US" altLang="zh-TW" sz="4800" b="1">
                <a:solidFill>
                  <a:srgbClr val="333333"/>
                </a:solidFill>
                <a:highlight>
                  <a:srgbClr val="FFFFFF"/>
                </a:highlight>
              </a:rPr>
              <a:t>1.</a:t>
            </a:r>
            <a:r>
              <a:rPr lang="zh-TW" altLang="en-US" sz="4800" b="1">
                <a:solidFill>
                  <a:srgbClr val="333333"/>
                </a:solidFill>
                <a:highlight>
                  <a:srgbClr val="FFFFFF"/>
                </a:highlight>
              </a:rPr>
              <a:t>鄉土名稱</a:t>
            </a:r>
            <a:r>
              <a:rPr lang="en-US" altLang="zh-TW" sz="4800" b="1">
                <a:solidFill>
                  <a:srgbClr val="333333"/>
                </a:solidFill>
                <a:highlight>
                  <a:srgbClr val="FFFFFF"/>
                </a:highlight>
              </a:rPr>
              <a:t>-1</a:t>
            </a:r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490133" y="478900"/>
            <a:ext cx="9131600" cy="14912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r>
              <a:rPr lang="zh-TW" altLang="en-US" sz="4000" b="1">
                <a:solidFill>
                  <a:srgbClr val="333333"/>
                </a:solidFill>
                <a:highlight>
                  <a:srgbClr val="FFFFFF"/>
                </a:highlight>
              </a:rPr>
              <a:t>紅鳩的鄉土名字是「紅斑甲」，在台灣的鳩鴿類中牠是體型最嬌小的一種。</a:t>
            </a:r>
          </a:p>
        </p:txBody>
      </p:sp>
      <p:sp>
        <p:nvSpPr>
          <p:cNvPr id="126" name="Shape 126"/>
          <p:cNvSpPr txBox="1"/>
          <p:nvPr/>
        </p:nvSpPr>
        <p:spPr>
          <a:xfrm>
            <a:off x="-111767" y="1892433"/>
            <a:ext cx="1602400" cy="670800"/>
          </a:xfrm>
          <a:prstGeom prst="rect">
            <a:avLst/>
          </a:prstGeom>
          <a:noFill/>
          <a:ln w="76200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zh-TW" altLang="en-US" sz="3200" b="1" kern="0">
                <a:solidFill>
                  <a:srgbClr val="0097A7"/>
                </a:solidFill>
                <a:cs typeface="Arial"/>
                <a:sym typeface="Arial"/>
              </a:rPr>
              <a:t>灰林鳩</a:t>
            </a:r>
          </a:p>
        </p:txBody>
      </p:sp>
      <p:pic>
        <p:nvPicPr>
          <p:cNvPr id="127" name="Shape 127" descr="IMG_4983.jp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9869" y="2701699"/>
            <a:ext cx="5738367" cy="434313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" name="Shape 128"/>
          <p:cNvCxnSpPr/>
          <p:nvPr/>
        </p:nvCxnSpPr>
        <p:spPr>
          <a:xfrm rot="10800000" flipH="1">
            <a:off x="9428200" y="3032533"/>
            <a:ext cx="2460000" cy="184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9" name="Shape 129"/>
          <p:cNvCxnSpPr/>
          <p:nvPr/>
        </p:nvCxnSpPr>
        <p:spPr>
          <a:xfrm flipH="1">
            <a:off x="9206167" y="6163167"/>
            <a:ext cx="2627600" cy="744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30" name="Shape 130"/>
          <p:cNvCxnSpPr/>
          <p:nvPr/>
        </p:nvCxnSpPr>
        <p:spPr>
          <a:xfrm>
            <a:off x="9522933" y="3050967"/>
            <a:ext cx="37200" cy="31124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31" name="Shape 131"/>
          <p:cNvCxnSpPr/>
          <p:nvPr/>
        </p:nvCxnSpPr>
        <p:spPr>
          <a:xfrm flipH="1">
            <a:off x="8628333" y="3069600"/>
            <a:ext cx="1006400" cy="18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32" name="Shape 132"/>
          <p:cNvSpPr/>
          <p:nvPr/>
        </p:nvSpPr>
        <p:spPr>
          <a:xfrm>
            <a:off x="8814769" y="3144168"/>
            <a:ext cx="652233" cy="670867"/>
          </a:xfrm>
          <a:custGeom>
            <a:avLst/>
            <a:gdLst/>
            <a:ahLst/>
            <a:cxnLst/>
            <a:rect l="0" t="0" r="0" b="0"/>
            <a:pathLst>
              <a:path w="19567" h="20126" extrusionOk="0">
                <a:moveTo>
                  <a:pt x="19567" y="0"/>
                </a:moveTo>
                <a:cubicBezTo>
                  <a:pt x="16845" y="2332"/>
                  <a:pt x="13045" y="3042"/>
                  <a:pt x="10063" y="5031"/>
                </a:cubicBezTo>
                <a:cubicBezTo>
                  <a:pt x="5032" y="8386"/>
                  <a:pt x="2704" y="14717"/>
                  <a:pt x="0" y="20126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133" name="Shape 133"/>
          <p:cNvSpPr/>
          <p:nvPr/>
        </p:nvSpPr>
        <p:spPr>
          <a:xfrm rot="-536116">
            <a:off x="8816159" y="4935212"/>
            <a:ext cx="649416" cy="1259565"/>
          </a:xfrm>
          <a:custGeom>
            <a:avLst/>
            <a:gdLst/>
            <a:ahLst/>
            <a:cxnLst/>
            <a:rect l="0" t="0" r="0" b="0"/>
            <a:pathLst>
              <a:path w="17331" h="36340" extrusionOk="0">
                <a:moveTo>
                  <a:pt x="17331" y="36340"/>
                </a:moveTo>
                <a:cubicBezTo>
                  <a:pt x="13067" y="33140"/>
                  <a:pt x="8872" y="28707"/>
                  <a:pt x="7827" y="23481"/>
                </a:cubicBezTo>
                <a:cubicBezTo>
                  <a:pt x="7201" y="20353"/>
                  <a:pt x="8135" y="16830"/>
                  <a:pt x="6709" y="13977"/>
                </a:cubicBezTo>
                <a:cubicBezTo>
                  <a:pt x="4398" y="9354"/>
                  <a:pt x="0" y="5167"/>
                  <a:pt x="0" y="0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134" name="Shape 134"/>
          <p:cNvSpPr txBox="1"/>
          <p:nvPr/>
        </p:nvSpPr>
        <p:spPr>
          <a:xfrm>
            <a:off x="7827067" y="3870799"/>
            <a:ext cx="1472400" cy="11464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zh-TW" altLang="en-US" sz="3200" kern="0">
                <a:solidFill>
                  <a:srgbClr val="EFEFEF"/>
                </a:solidFill>
                <a:cs typeface="Arial"/>
                <a:sym typeface="Arial"/>
              </a:rPr>
              <a:t>身長約</a:t>
            </a:r>
            <a:r>
              <a:rPr lang="en-US" altLang="zh-TW" sz="3200" kern="0">
                <a:solidFill>
                  <a:srgbClr val="EFEFEF"/>
                </a:solidFill>
                <a:cs typeface="Arial"/>
                <a:sym typeface="Arial"/>
              </a:rPr>
              <a:t>23c</a:t>
            </a:r>
            <a:r>
              <a:rPr lang="en-US" altLang="zh-TW" sz="2400" kern="0">
                <a:solidFill>
                  <a:srgbClr val="EFEFEF"/>
                </a:solidFill>
                <a:cs typeface="Arial"/>
                <a:sym typeface="Arial"/>
              </a:rPr>
              <a:t>m</a:t>
            </a:r>
          </a:p>
        </p:txBody>
      </p:sp>
      <p:sp>
        <p:nvSpPr>
          <p:cNvPr id="135" name="Shape 135"/>
          <p:cNvSpPr txBox="1"/>
          <p:nvPr/>
        </p:nvSpPr>
        <p:spPr>
          <a:xfrm>
            <a:off x="3876367" y="3781600"/>
            <a:ext cx="2031200" cy="14212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zh-TW" altLang="en-US" sz="3200" kern="0">
                <a:solidFill>
                  <a:srgbClr val="EFEFEF"/>
                </a:solidFill>
                <a:cs typeface="Arial"/>
                <a:sym typeface="Arial"/>
              </a:rPr>
              <a:t>身長</a:t>
            </a:r>
            <a:r>
              <a:rPr lang="en-US" altLang="zh-TW" sz="3200" kern="0">
                <a:solidFill>
                  <a:srgbClr val="EFEFEF"/>
                </a:solidFill>
                <a:cs typeface="Arial"/>
                <a:sym typeface="Arial"/>
              </a:rPr>
              <a:t>31cm</a:t>
            </a:r>
          </a:p>
        </p:txBody>
      </p:sp>
      <p:pic>
        <p:nvPicPr>
          <p:cNvPr id="136" name="Shape 136" descr="123.jpg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1767" y="2701699"/>
            <a:ext cx="6019333" cy="4219732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Shape 137"/>
          <p:cNvSpPr/>
          <p:nvPr/>
        </p:nvSpPr>
        <p:spPr>
          <a:xfrm rot="10800000" flipH="1">
            <a:off x="1192735" y="2890933"/>
            <a:ext cx="2459981" cy="18799"/>
          </a:xfrm>
          <a:custGeom>
            <a:avLst/>
            <a:gdLst/>
            <a:ahLst/>
            <a:cxnLst/>
            <a:rect l="0" t="0" r="0" b="0"/>
            <a:pathLst>
              <a:path w="75475" h="1678" extrusionOk="0">
                <a:moveTo>
                  <a:pt x="0" y="0"/>
                </a:moveTo>
                <a:cubicBezTo>
                  <a:pt x="25164" y="0"/>
                  <a:pt x="50310" y="1678"/>
                  <a:pt x="75475" y="1678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sp>
      <p:cxnSp>
        <p:nvCxnSpPr>
          <p:cNvPr id="138" name="Shape 138"/>
          <p:cNvCxnSpPr/>
          <p:nvPr/>
        </p:nvCxnSpPr>
        <p:spPr>
          <a:xfrm rot="10800000">
            <a:off x="1360433" y="5899167"/>
            <a:ext cx="3540800" cy="18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39" name="Shape 139"/>
          <p:cNvCxnSpPr/>
          <p:nvPr/>
        </p:nvCxnSpPr>
        <p:spPr>
          <a:xfrm flipH="1">
            <a:off x="1975667" y="2973300"/>
            <a:ext cx="18400" cy="28700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40" name="Shape 140"/>
          <p:cNvSpPr/>
          <p:nvPr/>
        </p:nvSpPr>
        <p:spPr>
          <a:xfrm>
            <a:off x="1267302" y="3085135"/>
            <a:ext cx="577713" cy="670860"/>
          </a:xfrm>
          <a:custGeom>
            <a:avLst/>
            <a:gdLst/>
            <a:ahLst/>
            <a:cxnLst/>
            <a:rect l="0" t="0" r="0" b="0"/>
            <a:pathLst>
              <a:path w="10623" h="11181" extrusionOk="0">
                <a:moveTo>
                  <a:pt x="10623" y="0"/>
                </a:moveTo>
                <a:cubicBezTo>
                  <a:pt x="7331" y="3948"/>
                  <a:pt x="3635" y="7545"/>
                  <a:pt x="0" y="11181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141" name="Shape 141"/>
          <p:cNvSpPr/>
          <p:nvPr/>
        </p:nvSpPr>
        <p:spPr>
          <a:xfrm>
            <a:off x="1192767" y="4818267"/>
            <a:ext cx="652220" cy="894500"/>
          </a:xfrm>
          <a:custGeom>
            <a:avLst/>
            <a:gdLst/>
            <a:ahLst/>
            <a:cxnLst/>
            <a:rect l="0" t="0" r="0" b="0"/>
            <a:pathLst>
              <a:path w="7837" h="17890" extrusionOk="0">
                <a:moveTo>
                  <a:pt x="7837" y="17890"/>
                </a:moveTo>
                <a:cubicBezTo>
                  <a:pt x="5326" y="13372"/>
                  <a:pt x="2761" y="8815"/>
                  <a:pt x="1128" y="3913"/>
                </a:cubicBezTo>
                <a:cubicBezTo>
                  <a:pt x="711" y="2663"/>
                  <a:pt x="-748" y="0"/>
                  <a:pt x="569" y="0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142" name="Shape 142"/>
          <p:cNvSpPr txBox="1"/>
          <p:nvPr/>
        </p:nvSpPr>
        <p:spPr>
          <a:xfrm>
            <a:off x="186400" y="3830567"/>
            <a:ext cx="1602400" cy="11464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zh-TW" altLang="en-US" sz="3067" kern="0">
                <a:solidFill>
                  <a:srgbClr val="EFEFEF"/>
                </a:solidFill>
                <a:cs typeface="Arial"/>
                <a:sym typeface="Arial"/>
              </a:rPr>
              <a:t>身長約</a:t>
            </a:r>
            <a:r>
              <a:rPr lang="en-US" altLang="zh-TW" sz="3067" kern="0">
                <a:solidFill>
                  <a:srgbClr val="EFEFEF"/>
                </a:solidFill>
                <a:cs typeface="Arial"/>
                <a:sym typeface="Arial"/>
              </a:rPr>
              <a:t>34cm</a:t>
            </a:r>
          </a:p>
        </p:txBody>
      </p:sp>
      <p:sp>
        <p:nvSpPr>
          <p:cNvPr id="143" name="Shape 143"/>
          <p:cNvSpPr/>
          <p:nvPr/>
        </p:nvSpPr>
        <p:spPr>
          <a:xfrm>
            <a:off x="1565469" y="2209235"/>
            <a:ext cx="712873" cy="409484"/>
          </a:xfrm>
          <a:custGeom>
            <a:avLst/>
            <a:gdLst/>
            <a:ahLst/>
            <a:cxnLst/>
            <a:rect l="0" t="0" r="0" b="0"/>
            <a:pathLst>
              <a:path w="17424" h="11182" extrusionOk="0">
                <a:moveTo>
                  <a:pt x="0" y="0"/>
                </a:moveTo>
                <a:cubicBezTo>
                  <a:pt x="4256" y="532"/>
                  <a:pt x="8567" y="559"/>
                  <a:pt x="12858" y="559"/>
                </a:cubicBezTo>
                <a:cubicBezTo>
                  <a:pt x="13976" y="559"/>
                  <a:pt x="15859" y="-501"/>
                  <a:pt x="16213" y="559"/>
                </a:cubicBezTo>
                <a:cubicBezTo>
                  <a:pt x="17338" y="3936"/>
                  <a:pt x="18655" y="11182"/>
                  <a:pt x="15095" y="11182"/>
                </a:cubicBezTo>
                <a:cubicBezTo>
                  <a:pt x="14008" y="11182"/>
                  <a:pt x="13271" y="9990"/>
                  <a:pt x="12299" y="9504"/>
                </a:cubicBezTo>
              </a:path>
            </a:pathLst>
          </a:custGeom>
          <a:noFill/>
          <a:ln w="76200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144" name="Shape 144"/>
          <p:cNvSpPr/>
          <p:nvPr/>
        </p:nvSpPr>
        <p:spPr>
          <a:xfrm>
            <a:off x="2228777" y="2454925"/>
            <a:ext cx="343099" cy="163800"/>
          </a:xfrm>
          <a:custGeom>
            <a:avLst/>
            <a:gdLst/>
            <a:ahLst/>
            <a:cxnLst/>
            <a:rect l="0" t="0" r="0" b="0"/>
            <a:pathLst>
              <a:path w="8386" h="4473" extrusionOk="0">
                <a:moveTo>
                  <a:pt x="0" y="4473"/>
                </a:moveTo>
                <a:cubicBezTo>
                  <a:pt x="3168" y="4473"/>
                  <a:pt x="6969" y="2833"/>
                  <a:pt x="8386" y="0"/>
                </a:cubicBezTo>
              </a:path>
            </a:pathLst>
          </a:custGeom>
          <a:noFill/>
          <a:ln w="76200" cap="flat" cmpd="sng">
            <a:solidFill>
              <a:srgbClr val="0000FF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145" name="Shape 145"/>
          <p:cNvSpPr/>
          <p:nvPr/>
        </p:nvSpPr>
        <p:spPr>
          <a:xfrm>
            <a:off x="10436067" y="1604449"/>
            <a:ext cx="1602400" cy="7636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2"/>
          </a:solidFill>
          <a:ln w="76200" cap="flat" cmpd="sng">
            <a:solidFill>
              <a:srgbClr val="00BB1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zh-TW" altLang="en-US" sz="3200" b="1" kern="0">
                <a:solidFill>
                  <a:srgbClr val="0000FF"/>
                </a:solidFill>
                <a:cs typeface="Arial"/>
                <a:sym typeface="Arial"/>
              </a:rPr>
              <a:t>紅鳩</a:t>
            </a:r>
          </a:p>
        </p:txBody>
      </p:sp>
      <p:sp>
        <p:nvSpPr>
          <p:cNvPr id="146" name="Shape 146"/>
          <p:cNvSpPr txBox="1"/>
          <p:nvPr/>
        </p:nvSpPr>
        <p:spPr>
          <a:xfrm>
            <a:off x="3205367" y="1965633"/>
            <a:ext cx="1379200" cy="5584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zh-TW" altLang="en-US" sz="4000" b="1" kern="0">
                <a:solidFill>
                  <a:srgbClr val="000000"/>
                </a:solidFill>
                <a:cs typeface="Arial"/>
                <a:sym typeface="Arial"/>
              </a:rPr>
              <a:t>最大</a:t>
            </a:r>
          </a:p>
        </p:txBody>
      </p:sp>
      <p:sp>
        <p:nvSpPr>
          <p:cNvPr id="147" name="Shape 147"/>
          <p:cNvSpPr txBox="1"/>
          <p:nvPr/>
        </p:nvSpPr>
        <p:spPr>
          <a:xfrm>
            <a:off x="6559833" y="1809667"/>
            <a:ext cx="1602400" cy="5584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zh-TW" altLang="en-US" sz="4000" b="1" kern="0">
                <a:solidFill>
                  <a:srgbClr val="000000"/>
                </a:solidFill>
                <a:cs typeface="Arial"/>
                <a:sym typeface="Arial"/>
              </a:rPr>
              <a:t>最小</a:t>
            </a:r>
          </a:p>
        </p:txBody>
      </p:sp>
      <p:sp>
        <p:nvSpPr>
          <p:cNvPr id="26" name="圓角矩形 25"/>
          <p:cNvSpPr/>
          <p:nvPr/>
        </p:nvSpPr>
        <p:spPr>
          <a:xfrm>
            <a:off x="2888667" y="5512317"/>
            <a:ext cx="5661928" cy="1099595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內容錯誤（身長算法）</a:t>
            </a:r>
            <a:endParaRPr lang="en-US" altLang="zh-TW" sz="3200" b="1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版面雜亂。文字超出邊界！</a:t>
            </a:r>
          </a:p>
        </p:txBody>
      </p:sp>
    </p:spTree>
    <p:extLst>
      <p:ext uri="{BB962C8B-B14F-4D97-AF65-F5344CB8AC3E}">
        <p14:creationId xmlns:p14="http://schemas.microsoft.com/office/powerpoint/2010/main" val="177642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551008" y="0"/>
            <a:ext cx="9132427" cy="1863728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zh-TW" altLang="en-US" sz="9600" b="1" spc="51" dirty="0">
                <a:ln w="28575" cmpd="sng">
                  <a:solidFill>
                    <a:srgbClr val="0070C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DFKai-SB"/>
                <a:ea typeface="DFKai-SB"/>
                <a:cs typeface="DFKai-SB"/>
                <a:sym typeface="DFKai-SB"/>
              </a:rPr>
              <a:t>麻雀的群居特性</a:t>
            </a:r>
          </a:p>
        </p:txBody>
      </p:sp>
      <p:sp>
        <p:nvSpPr>
          <p:cNvPr id="3" name="圓角矩形 2"/>
          <p:cNvSpPr/>
          <p:nvPr/>
        </p:nvSpPr>
        <p:spPr>
          <a:xfrm>
            <a:off x="6395796" y="5616489"/>
            <a:ext cx="5661928" cy="1099595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利用數張照片組成一個小解說主題，讓報告更生動。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501590" y="5465687"/>
            <a:ext cx="1452321" cy="1282402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>
              <a:lnSpc>
                <a:spcPts val="10000"/>
              </a:lnSpc>
            </a:pPr>
            <a:r>
              <a:rPr lang="zh-TW" altLang="en-US" sz="1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sym typeface="Wingdings" panose="05000000000000000000" pitchFamily="2" charset="2"/>
              </a:rPr>
              <a:t></a:t>
            </a:r>
            <a:endParaRPr lang="zh-TW" altLang="en-US" sz="144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1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501590" y="5465687"/>
            <a:ext cx="1452321" cy="1282402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>
              <a:lnSpc>
                <a:spcPts val="10000"/>
              </a:lnSpc>
            </a:pPr>
            <a:r>
              <a:rPr lang="zh-TW" altLang="en-US" sz="1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sym typeface="Wingdings" panose="05000000000000000000" pitchFamily="2" charset="2"/>
              </a:rPr>
              <a:t></a:t>
            </a:r>
            <a:endParaRPr lang="zh-TW" altLang="en-US" sz="144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8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501590" y="5465687"/>
            <a:ext cx="1452321" cy="1282402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>
              <a:lnSpc>
                <a:spcPts val="10000"/>
              </a:lnSpc>
            </a:pPr>
            <a:r>
              <a:rPr lang="zh-TW" altLang="en-US" sz="1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sym typeface="Wingdings" panose="05000000000000000000" pitchFamily="2" charset="2"/>
              </a:rPr>
              <a:t></a:t>
            </a:r>
            <a:endParaRPr lang="zh-TW" altLang="en-US" sz="144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71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/>
          <p:nvPr/>
        </p:nvSpPr>
        <p:spPr>
          <a:xfrm>
            <a:off x="68933" y="0"/>
            <a:ext cx="4046000" cy="1047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en-US" altLang="zh-TW" sz="1867" u="sng" kern="0">
                <a:solidFill>
                  <a:srgbClr val="FF9900"/>
                </a:solidFill>
                <a:latin typeface="DFKai-SB"/>
                <a:ea typeface="DFKai-SB"/>
                <a:cs typeface="DFKai-SB"/>
                <a:sym typeface="DFKai-SB"/>
                <a:hlinkClick r:id="rId4"/>
              </a:rPr>
              <a:t>htp://www.xteno-canto.org/59760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501590" y="5465687"/>
            <a:ext cx="1452321" cy="1282402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>
              <a:lnSpc>
                <a:spcPts val="10000"/>
              </a:lnSpc>
            </a:pPr>
            <a:r>
              <a:rPr lang="zh-TW" altLang="en-US" sz="1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sym typeface="Wingdings" panose="05000000000000000000" pitchFamily="2" charset="2"/>
              </a:rPr>
              <a:t></a:t>
            </a:r>
            <a:endParaRPr lang="zh-TW" altLang="en-US" sz="144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65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Shape 150" descr="07.JP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" y="1"/>
            <a:ext cx="12222480" cy="6980033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Shape 151"/>
          <p:cNvSpPr/>
          <p:nvPr/>
        </p:nvSpPr>
        <p:spPr>
          <a:xfrm>
            <a:off x="1422233" y="1696080"/>
            <a:ext cx="3711600" cy="2414400"/>
          </a:xfrm>
          <a:prstGeom prst="cloudCallout">
            <a:avLst>
              <a:gd name="adj1" fmla="val 53695"/>
              <a:gd name="adj2" fmla="val -65929"/>
            </a:avLst>
          </a:prstGeom>
          <a:solidFill>
            <a:srgbClr val="E06666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zh-TW" altLang="en-US" sz="2400" kern="0" dirty="0">
                <a:solidFill>
                  <a:srgbClr val="000000"/>
                </a:solidFill>
                <a:latin typeface="PMingLiu"/>
                <a:ea typeface="PMingLiu"/>
                <a:cs typeface="PMingLiu"/>
                <a:sym typeface="PMingLiu"/>
              </a:rPr>
              <a:t>                              </a:t>
            </a:r>
            <a:r>
              <a:rPr lang="zh-TW" altLang="en-US" sz="4000" b="1" kern="0" dirty="0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  <a:t>我只是</a:t>
            </a:r>
          </a:p>
          <a:p>
            <a:r>
              <a:rPr lang="zh-TW" altLang="en-US" sz="4000" b="1" kern="0" dirty="0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  <a:t>一根樹枝</a:t>
            </a:r>
            <a:r>
              <a:rPr lang="zh-TW" altLang="en-US" sz="3200" b="1" kern="0" dirty="0">
                <a:solidFill>
                  <a:srgbClr val="FFFFFF"/>
                </a:solidFill>
                <a:latin typeface="PMingLiu"/>
                <a:ea typeface="PMingLiu"/>
                <a:cs typeface="PMingLiu"/>
                <a:sym typeface="PMingLiu"/>
              </a:rPr>
              <a:t> </a:t>
            </a:r>
            <a:r>
              <a:rPr lang="zh-TW" altLang="en-US" sz="2400" kern="0" dirty="0">
                <a:solidFill>
                  <a:srgbClr val="000000"/>
                </a:solidFill>
                <a:latin typeface="PMingLiu"/>
                <a:ea typeface="PMingLiu"/>
                <a:cs typeface="PMingLiu"/>
                <a:sym typeface="PMingLiu"/>
              </a:rPr>
              <a:t>  </a:t>
            </a:r>
          </a:p>
        </p:txBody>
      </p:sp>
      <p:sp>
        <p:nvSpPr>
          <p:cNvPr id="152" name="Shape 152"/>
          <p:cNvSpPr txBox="1"/>
          <p:nvPr/>
        </p:nvSpPr>
        <p:spPr>
          <a:xfrm>
            <a:off x="8983624" y="5949188"/>
            <a:ext cx="3509413" cy="76412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-US" altLang="zh-TW" sz="4000" b="1" kern="0" dirty="0">
                <a:solidFill>
                  <a:srgbClr val="FF9900"/>
                </a:solidFill>
                <a:latin typeface="DFKai-SB"/>
                <a:ea typeface="DFKai-SB"/>
                <a:cs typeface="DFKai-SB"/>
                <a:sym typeface="DFKai-SB"/>
              </a:rPr>
              <a:t>Photo by </a:t>
            </a:r>
            <a:r>
              <a:rPr lang="en-US" altLang="zh-TW" sz="4000" b="1" kern="0" dirty="0" err="1">
                <a:solidFill>
                  <a:srgbClr val="FF9900"/>
                </a:solidFill>
                <a:latin typeface="DFKai-SB"/>
                <a:ea typeface="DFKai-SB"/>
                <a:cs typeface="DFKai-SB"/>
                <a:sym typeface="DFKai-SB"/>
              </a:rPr>
              <a:t>DW</a:t>
            </a:r>
            <a:endParaRPr lang="en-US" altLang="zh-TW" sz="4000" b="1" kern="0" dirty="0">
              <a:solidFill>
                <a:srgbClr val="FF99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7637645" y="142121"/>
            <a:ext cx="4371475" cy="1099595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事實加上對話框，可讓簡報內容更為生動。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501590" y="5465687"/>
            <a:ext cx="1452321" cy="1282402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>
              <a:lnSpc>
                <a:spcPts val="10000"/>
              </a:lnSpc>
            </a:pPr>
            <a:r>
              <a:rPr lang="zh-TW" altLang="en-US" sz="1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sym typeface="Wingdings" panose="05000000000000000000" pitchFamily="2" charset="2"/>
              </a:rPr>
              <a:t></a:t>
            </a:r>
            <a:endParaRPr lang="zh-TW" altLang="en-US" sz="144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69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Shape 26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Shape 263"/>
          <p:cNvSpPr txBox="1">
            <a:spLocks noGrp="1"/>
          </p:cNvSpPr>
          <p:nvPr>
            <p:ph type="ctrTitle"/>
          </p:nvPr>
        </p:nvSpPr>
        <p:spPr>
          <a:xfrm>
            <a:off x="2367280" y="500046"/>
            <a:ext cx="6974840" cy="1380975"/>
          </a:xfrm>
          <a:prstGeom prst="rect">
            <a:avLst/>
          </a:prstGeom>
          <a:solidFill>
            <a:srgbClr val="C9DAF8"/>
          </a:solidFill>
          <a:ln w="76200" cap="flat" cmpd="sng">
            <a:solidFill>
              <a:srgbClr val="1C45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zh-TW" b="1" dirty="0">
                <a:solidFill>
                  <a:srgbClr val="0000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夜棲行為常見處</a:t>
            </a:r>
          </a:p>
        </p:txBody>
      </p:sp>
      <p:sp>
        <p:nvSpPr>
          <p:cNvPr id="264" name="Shape 264"/>
          <p:cNvSpPr/>
          <p:nvPr/>
        </p:nvSpPr>
        <p:spPr>
          <a:xfrm>
            <a:off x="4626767" y="2896200"/>
            <a:ext cx="1839600" cy="17260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lnSpc>
                <a:spcPct val="200000"/>
              </a:lnSpc>
            </a:pPr>
            <a:endParaRPr sz="26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Shape 265"/>
          <p:cNvSpPr/>
          <p:nvPr/>
        </p:nvSpPr>
        <p:spPr>
          <a:xfrm>
            <a:off x="6866981" y="3411337"/>
            <a:ext cx="1487600" cy="9624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7363325" y="5521897"/>
            <a:ext cx="4371475" cy="1099595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適當引用網路資源，可以讓簡報更具深度！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501590" y="5465687"/>
            <a:ext cx="1452321" cy="1282402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>
              <a:lnSpc>
                <a:spcPts val="10000"/>
              </a:lnSpc>
            </a:pPr>
            <a:r>
              <a:rPr lang="zh-TW" altLang="en-US" sz="1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sym typeface="Wingdings" panose="05000000000000000000" pitchFamily="2" charset="2"/>
              </a:rPr>
              <a:t></a:t>
            </a:r>
            <a:endParaRPr lang="zh-TW" altLang="en-US" sz="144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47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/>
        </p:nvSpPr>
        <p:spPr>
          <a:xfrm>
            <a:off x="4093142" y="106681"/>
            <a:ext cx="5546159" cy="156966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70C0"/>
              </a:buClr>
              <a:buSzPct val="25000"/>
              <a:buFont typeface="Arial"/>
              <a:buNone/>
            </a:pPr>
            <a:r>
              <a:rPr lang="zh-TW" altLang="en-US" sz="9600" b="1" kern="0" dirty="0">
                <a:solidFill>
                  <a:srgbClr val="0070C0"/>
                </a:solidFill>
                <a:ea typeface="Arial"/>
                <a:cs typeface="Arial"/>
                <a:sym typeface="Arial"/>
              </a:rPr>
              <a:t>報告大綱</a:t>
            </a:r>
          </a:p>
        </p:txBody>
      </p:sp>
      <p:sp>
        <p:nvSpPr>
          <p:cNvPr id="91" name="Shape 91"/>
          <p:cNvSpPr txBox="1"/>
          <p:nvPr/>
        </p:nvSpPr>
        <p:spPr>
          <a:xfrm>
            <a:off x="2177140" y="1981201"/>
            <a:ext cx="7759339" cy="41539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Aft>
                <a:spcPts val="600"/>
              </a:spcAft>
              <a:buClr>
                <a:srgbClr val="00B0F0"/>
              </a:buClr>
              <a:buSzPct val="25000"/>
            </a:pPr>
            <a:r>
              <a:rPr lang="en-US" altLang="zh-TW" sz="6000" b="1" kern="0" dirty="0">
                <a:solidFill>
                  <a:srgbClr val="0070C0"/>
                </a:solidFill>
                <a:ea typeface="Arial"/>
                <a:cs typeface="Arial"/>
                <a:sym typeface="Arial"/>
              </a:rPr>
              <a:t>1.</a:t>
            </a:r>
            <a:r>
              <a:rPr lang="zh-TW" altLang="en-US" sz="6000" b="1" kern="0" dirty="0">
                <a:solidFill>
                  <a:srgbClr val="0070C0"/>
                </a:solidFill>
                <a:ea typeface="Arial"/>
                <a:cs typeface="Arial"/>
                <a:sym typeface="Arial"/>
              </a:rPr>
              <a:t>夜鷺特徵  </a:t>
            </a:r>
          </a:p>
          <a:p>
            <a:pPr>
              <a:spcAft>
                <a:spcPts val="600"/>
              </a:spcAft>
              <a:buClr>
                <a:srgbClr val="00B0F0"/>
              </a:buClr>
              <a:buSzPct val="25000"/>
            </a:pPr>
            <a:r>
              <a:rPr lang="en-US" altLang="zh-TW" sz="6000" b="1" kern="0" dirty="0">
                <a:solidFill>
                  <a:srgbClr val="0070C0"/>
                </a:solidFill>
                <a:ea typeface="Arial"/>
                <a:cs typeface="Arial"/>
                <a:sym typeface="Arial"/>
              </a:rPr>
              <a:t>2.</a:t>
            </a:r>
            <a:r>
              <a:rPr lang="zh-TW" altLang="en-US" sz="6000" b="1" kern="0" dirty="0">
                <a:solidFill>
                  <a:srgbClr val="0070C0"/>
                </a:solidFill>
                <a:ea typeface="Arial"/>
                <a:cs typeface="Arial"/>
                <a:sym typeface="Arial"/>
              </a:rPr>
              <a:t>常吃的食物  </a:t>
            </a:r>
          </a:p>
          <a:p>
            <a:pPr>
              <a:spcAft>
                <a:spcPts val="600"/>
              </a:spcAft>
              <a:buClr>
                <a:srgbClr val="00B0F0"/>
              </a:buClr>
              <a:buSzPct val="25000"/>
            </a:pPr>
            <a:r>
              <a:rPr lang="en-US" altLang="zh-TW" sz="6000" b="1" kern="0" dirty="0">
                <a:solidFill>
                  <a:srgbClr val="0070C0"/>
                </a:solidFill>
                <a:ea typeface="Arial"/>
                <a:cs typeface="Arial"/>
                <a:sym typeface="Arial"/>
              </a:rPr>
              <a:t>3.</a:t>
            </a:r>
            <a:r>
              <a:rPr lang="zh-TW" altLang="en-US" sz="6000" b="1" kern="0" dirty="0">
                <a:solidFill>
                  <a:srgbClr val="0070C0"/>
                </a:solidFill>
                <a:ea typeface="Arial"/>
                <a:cs typeface="Arial"/>
                <a:sym typeface="Arial"/>
              </a:rPr>
              <a:t>分布地區  </a:t>
            </a:r>
          </a:p>
          <a:p>
            <a:pPr>
              <a:spcAft>
                <a:spcPts val="600"/>
              </a:spcAft>
              <a:buClr>
                <a:srgbClr val="00B0F0"/>
              </a:buClr>
              <a:buSzPct val="25000"/>
            </a:pPr>
            <a:r>
              <a:rPr lang="en-US" altLang="zh-TW" sz="6000" b="1" kern="0" dirty="0">
                <a:solidFill>
                  <a:srgbClr val="0070C0"/>
                </a:solidFill>
                <a:ea typeface="Arial"/>
                <a:cs typeface="Arial"/>
                <a:sym typeface="Arial"/>
              </a:rPr>
              <a:t>4.</a:t>
            </a:r>
            <a:r>
              <a:rPr lang="zh-TW" altLang="en-US" sz="6000" b="1" kern="0" dirty="0">
                <a:solidFill>
                  <a:srgbClr val="0070C0"/>
                </a:solidFill>
                <a:ea typeface="Arial"/>
                <a:cs typeface="Arial"/>
                <a:sym typeface="Arial"/>
              </a:rPr>
              <a:t>夜鷺的習性</a:t>
            </a:r>
          </a:p>
        </p:txBody>
      </p:sp>
      <p:sp>
        <p:nvSpPr>
          <p:cNvPr id="4" name="圓角矩形 3"/>
          <p:cNvSpPr/>
          <p:nvPr/>
        </p:nvSpPr>
        <p:spPr>
          <a:xfrm>
            <a:off x="7391400" y="4862939"/>
            <a:ext cx="4495800" cy="1577051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簡報頁數很多時，可以適當加上「大綱」，讓觀眾對架構更為清楚。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501590" y="5465687"/>
            <a:ext cx="1452321" cy="1282402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>
              <a:lnSpc>
                <a:spcPts val="10000"/>
              </a:lnSpc>
            </a:pPr>
            <a:r>
              <a:rPr lang="zh-TW" altLang="en-US" sz="1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sym typeface="Wingdings" panose="05000000000000000000" pitchFamily="2" charset="2"/>
              </a:rPr>
              <a:t></a:t>
            </a:r>
            <a:endParaRPr lang="zh-TW" altLang="en-US" sz="144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89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ctrTitle"/>
          </p:nvPr>
        </p:nvSpPr>
        <p:spPr>
          <a:xfrm>
            <a:off x="517767" y="527233"/>
            <a:ext cx="11360800" cy="10568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r>
              <a:rPr lang="zh-TW" altLang="en-US" sz="4800"/>
              <a:t>外貌</a:t>
            </a:r>
          </a:p>
        </p:txBody>
      </p:sp>
      <p:sp>
        <p:nvSpPr>
          <p:cNvPr id="127" name="Shape 127"/>
          <p:cNvSpPr txBox="1">
            <a:spLocks noGrp="1"/>
          </p:cNvSpPr>
          <p:nvPr>
            <p:ph type="subTitle" idx="1"/>
          </p:nvPr>
        </p:nvSpPr>
        <p:spPr>
          <a:xfrm>
            <a:off x="415600" y="1489600"/>
            <a:ext cx="11360800" cy="18440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r>
              <a:rPr lang="zh-TW" altLang="en-US" sz="3200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雄鳥的翼面及尾羽為黑色且帶有藍色細邊，胸部下方及腹部為         咖啡色，其餘部分為深藍色。   </a:t>
            </a:r>
            <a:r>
              <a:rPr lang="zh-TW" altLang="en-US" sz="3200" dirty="0"/>
              <a:t>                                                                                                </a:t>
            </a:r>
            <a:r>
              <a:rPr lang="zh-TW" altLang="en-US" sz="3200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雌鳥為灰褐色，腹面有鱗狀斑紋。</a:t>
            </a:r>
          </a:p>
        </p:txBody>
      </p:sp>
      <p:pic>
        <p:nvPicPr>
          <p:cNvPr id="128" name="Shape 128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2200" y="3243835"/>
            <a:ext cx="5006232" cy="3614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Shape 129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068" y="3243835"/>
            <a:ext cx="5287133" cy="361416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圓角矩形 5"/>
          <p:cNvSpPr/>
          <p:nvPr/>
        </p:nvSpPr>
        <p:spPr>
          <a:xfrm>
            <a:off x="4352081" y="5651500"/>
            <a:ext cx="7635651" cy="1059248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444489" indent="-444489"/>
            <a:r>
              <a:rPr lang="en-US" altLang="zh-TW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版面欠缺美化，無法吸引觀眾。</a:t>
            </a:r>
            <a:endParaRPr lang="en-US" altLang="zh-TW" sz="3200" b="1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44489" indent="-444489"/>
            <a:r>
              <a:rPr lang="en-US" altLang="zh-TW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圖片過小，文字與圖片的結合度不足！</a:t>
            </a:r>
          </a:p>
        </p:txBody>
      </p:sp>
    </p:spTree>
    <p:extLst>
      <p:ext uri="{BB962C8B-B14F-4D97-AF65-F5344CB8AC3E}">
        <p14:creationId xmlns:p14="http://schemas.microsoft.com/office/powerpoint/2010/main" val="228128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66" y="0"/>
            <a:ext cx="12007434" cy="685799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01590" y="5465687"/>
            <a:ext cx="1452321" cy="1282402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>
              <a:lnSpc>
                <a:spcPts val="10000"/>
              </a:lnSpc>
            </a:pPr>
            <a:r>
              <a:rPr lang="zh-TW" altLang="en-US" sz="1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sym typeface="Wingdings" panose="05000000000000000000" pitchFamily="2" charset="2"/>
              </a:rPr>
              <a:t></a:t>
            </a:r>
            <a:endParaRPr lang="zh-TW" altLang="en-US" sz="144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7360920" y="5465687"/>
            <a:ext cx="4495800" cy="1126381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可以適當美化版面，但不宜過度花俏！</a:t>
            </a:r>
            <a:endParaRPr lang="zh-TW" altLang="en-US" sz="3200" b="1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0512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256" y="0"/>
            <a:ext cx="12031743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0544750" y="5953367"/>
            <a:ext cx="1452321" cy="1282402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>
              <a:lnSpc>
                <a:spcPts val="10000"/>
              </a:lnSpc>
            </a:pPr>
            <a:r>
              <a:rPr lang="zh-TW" altLang="en-US" sz="1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sym typeface="Wingdings" panose="05000000000000000000" pitchFamily="2" charset="2"/>
              </a:rPr>
              <a:t></a:t>
            </a:r>
            <a:endParaRPr lang="zh-TW" altLang="en-US" sz="144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46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687" y="106135"/>
            <a:ext cx="11837619" cy="6825344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01590" y="5465687"/>
            <a:ext cx="1452321" cy="1282402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>
              <a:lnSpc>
                <a:spcPts val="10000"/>
              </a:lnSpc>
            </a:pPr>
            <a:r>
              <a:rPr lang="zh-TW" altLang="en-US" sz="1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sym typeface="Wingdings" panose="05000000000000000000" pitchFamily="2" charset="2"/>
              </a:rPr>
              <a:t></a:t>
            </a:r>
            <a:endParaRPr lang="zh-TW" altLang="en-US" sz="144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35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Shape 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Shape 129"/>
          <p:cNvSpPr txBox="1">
            <a:spLocks noGrp="1"/>
          </p:cNvSpPr>
          <p:nvPr>
            <p:ph type="ctrTitle"/>
          </p:nvPr>
        </p:nvSpPr>
        <p:spPr>
          <a:xfrm>
            <a:off x="2202180" y="369837"/>
            <a:ext cx="7787640" cy="12464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r>
              <a:rPr lang="zh-TW" b="1" dirty="0">
                <a:solidFill>
                  <a:schemeClr val="accent4"/>
                </a:solidFill>
              </a:rPr>
              <a:t>鄉土名稱</a:t>
            </a:r>
            <a:r>
              <a:rPr lang="zh-TW" b="1" dirty="0" smtClean="0">
                <a:solidFill>
                  <a:schemeClr val="accent4"/>
                </a:solidFill>
              </a:rPr>
              <a:t>－</a:t>
            </a:r>
            <a:r>
              <a:rPr lang="zh-TW" altLang="en-US" b="1" dirty="0" smtClean="0">
                <a:solidFill>
                  <a:schemeClr val="accent4"/>
                </a:solidFill>
              </a:rPr>
              <a:t>帶路鳥</a:t>
            </a:r>
            <a:endParaRPr lang="zh-TW" b="1" dirty="0">
              <a:solidFill>
                <a:schemeClr val="accent4"/>
              </a:solidFill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7421880" y="5171377"/>
            <a:ext cx="4130040" cy="1099595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圖片要大、清晰。文字精簡！就是好簡報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501590" y="5465687"/>
            <a:ext cx="1452321" cy="1282402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>
              <a:lnSpc>
                <a:spcPts val="10000"/>
              </a:lnSpc>
            </a:pPr>
            <a:r>
              <a:rPr lang="zh-TW" altLang="en-US" sz="1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sym typeface="Wingdings" panose="05000000000000000000" pitchFamily="2" charset="2"/>
              </a:rPr>
              <a:t></a:t>
            </a:r>
            <a:endParaRPr lang="zh-TW" altLang="en-US" sz="144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73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83745" y="638513"/>
            <a:ext cx="10286999" cy="1325563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春夏集體在橋墩、涵洞、大樓等建物上繁殖</a:t>
            </a:r>
            <a:r>
              <a:rPr lang="zh-TW" altLang="en-US" dirty="0" smtClean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dirty="0" smtClean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 smtClean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繁殖期間，</a:t>
            </a:r>
            <a:r>
              <a:rPr lang="zh-TW" altLang="en-US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巢區徹夜吱喳聲不停</a:t>
            </a:r>
            <a:r>
              <a:rPr lang="en-US" altLang="zh-TW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~~~~</a:t>
            </a:r>
            <a:endParaRPr lang="zh-TW" altLang="en-US" dirty="0">
              <a:solidFill>
                <a:srgbClr val="00B0F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945" y="2217339"/>
            <a:ext cx="5083535" cy="3812651"/>
          </a:xfrm>
          <a:prstGeom prst="rect">
            <a:avLst/>
          </a:prstGeom>
          <a:ln w="57150">
            <a:solidFill>
              <a:srgbClr val="FFFF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7243" y="2217339"/>
            <a:ext cx="4555659" cy="3738189"/>
          </a:xfrm>
          <a:prstGeom prst="rect">
            <a:avLst/>
          </a:prstGeom>
          <a:ln w="57150">
            <a:solidFill>
              <a:srgbClr val="FFFF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文字方塊 5"/>
          <p:cNvSpPr txBox="1"/>
          <p:nvPr/>
        </p:nvSpPr>
        <p:spPr>
          <a:xfrm>
            <a:off x="246946" y="5708755"/>
            <a:ext cx="1452321" cy="1282402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spAutoFit/>
          </a:bodyPr>
          <a:lstStyle/>
          <a:p>
            <a:pPr>
              <a:lnSpc>
                <a:spcPts val="10000"/>
              </a:lnSpc>
            </a:pPr>
            <a:r>
              <a:rPr lang="zh-TW" altLang="en-US" sz="1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sym typeface="Wingdings" panose="05000000000000000000" pitchFamily="2" charset="2"/>
              </a:rPr>
              <a:t></a:t>
            </a:r>
            <a:endParaRPr lang="zh-TW" altLang="en-US" sz="144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96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415602" y="2867800"/>
            <a:ext cx="11360799" cy="11224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SzPct val="25000"/>
            </a:pPr>
            <a:endParaRPr/>
          </a:p>
        </p:txBody>
      </p:sp>
      <p:pic>
        <p:nvPicPr>
          <p:cNvPr id="157" name="Shape 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2"/>
            <a:ext cx="11988800" cy="6654799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Shape 158"/>
          <p:cNvSpPr txBox="1"/>
          <p:nvPr/>
        </p:nvSpPr>
        <p:spPr>
          <a:xfrm>
            <a:off x="2422567" y="237500"/>
            <a:ext cx="7220400" cy="16944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SzPct val="25000"/>
              <a:buFont typeface="Arial"/>
              <a:buNone/>
            </a:pPr>
            <a:r>
              <a:rPr lang="zh-TW" altLang="en-US" sz="4800" kern="0">
                <a:solidFill>
                  <a:srgbClr val="000000"/>
                </a:solidFill>
                <a:cs typeface="Arial"/>
                <a:sym typeface="Arial"/>
              </a:rPr>
              <a:t>肚子餓時偶爾會飛撲空中的昆蟲。</a:t>
            </a:r>
          </a:p>
          <a:p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7073901" y="5019529"/>
            <a:ext cx="4924511" cy="1402148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文字配色不佳！使得文字不明顯，嚴重影響閱讀。</a:t>
            </a:r>
          </a:p>
        </p:txBody>
      </p:sp>
    </p:spTree>
    <p:extLst>
      <p:ext uri="{BB962C8B-B14F-4D97-AF65-F5344CB8AC3E}">
        <p14:creationId xmlns:p14="http://schemas.microsoft.com/office/powerpoint/2010/main" val="173900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endParaRPr/>
          </a:p>
        </p:txBody>
      </p:sp>
      <p:sp>
        <p:nvSpPr>
          <p:cNvPr id="64" name="Shape 64"/>
          <p:cNvSpPr txBox="1"/>
          <p:nvPr/>
        </p:nvSpPr>
        <p:spPr>
          <a:xfrm>
            <a:off x="0" y="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65" name="Shape 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Shape 66"/>
          <p:cNvSpPr txBox="1"/>
          <p:nvPr/>
        </p:nvSpPr>
        <p:spPr>
          <a:xfrm>
            <a:off x="0" y="-779033"/>
            <a:ext cx="7202800" cy="4000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zh-TW" altLang="en-US" sz="4000" kern="0">
                <a:solidFill>
                  <a:srgbClr val="1155CC"/>
                </a:solidFill>
                <a:latin typeface="DFKai-SB"/>
                <a:ea typeface="DFKai-SB"/>
                <a:cs typeface="DFKai-SB"/>
                <a:sym typeface="DFKai-SB"/>
              </a:rPr>
              <a:t>體長約 </a:t>
            </a:r>
            <a:r>
              <a:rPr lang="en-US" altLang="zh-TW" sz="4000" kern="0">
                <a:solidFill>
                  <a:srgbClr val="1155CC"/>
                </a:solidFill>
                <a:latin typeface="DFKai-SB"/>
                <a:ea typeface="DFKai-SB"/>
                <a:cs typeface="DFKai-SB"/>
                <a:sym typeface="DFKai-SB"/>
              </a:rPr>
              <a:t>20cm</a:t>
            </a:r>
            <a:r>
              <a:rPr lang="zh-TW" altLang="en-US" sz="4000" kern="0">
                <a:solidFill>
                  <a:srgbClr val="1155CC"/>
                </a:solidFill>
                <a:latin typeface="DFKai-SB"/>
                <a:ea typeface="DFKai-SB"/>
                <a:cs typeface="DFKai-SB"/>
                <a:sym typeface="DFKai-SB"/>
              </a:rPr>
              <a:t>。全身黑綠色。胸腹部具粗縱斑。眼血紅色。</a:t>
            </a:r>
          </a:p>
        </p:txBody>
      </p:sp>
      <p:sp>
        <p:nvSpPr>
          <p:cNvPr id="7" name="圓角矩形 6"/>
          <p:cNvSpPr/>
          <p:nvPr/>
        </p:nvSpPr>
        <p:spPr>
          <a:xfrm>
            <a:off x="7073901" y="5019529"/>
            <a:ext cx="4924511" cy="1402148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文字配色不佳！使得文字不明顯，嚴重影響閱讀。</a:t>
            </a:r>
          </a:p>
        </p:txBody>
      </p:sp>
    </p:spTree>
    <p:extLst>
      <p:ext uri="{BB962C8B-B14F-4D97-AF65-F5344CB8AC3E}">
        <p14:creationId xmlns:p14="http://schemas.microsoft.com/office/powerpoint/2010/main" val="160890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title"/>
          </p:nvPr>
        </p:nvSpPr>
        <p:spPr>
          <a:xfrm>
            <a:off x="559167" y="2873000"/>
            <a:ext cx="11431200" cy="16384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SzPct val="25000"/>
            </a:pPr>
            <a:endParaRPr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216" name="Shape 2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12192000" cy="7077699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Shape 217"/>
          <p:cNvSpPr txBox="1"/>
          <p:nvPr/>
        </p:nvSpPr>
        <p:spPr>
          <a:xfrm>
            <a:off x="2169233" y="760033"/>
            <a:ext cx="8312800" cy="12824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SzPct val="25000"/>
              <a:buFont typeface="Arial"/>
              <a:buNone/>
            </a:pPr>
            <a:r>
              <a:rPr lang="zh-TW" altLang="en-US" sz="4800" kern="0" dirty="0">
                <a:solidFill>
                  <a:srgbClr val="FF00FF"/>
                </a:solidFill>
                <a:latin typeface="DFKai-SB"/>
                <a:ea typeface="DFKai-SB"/>
                <a:cs typeface="DFKai-SB"/>
                <a:sym typeface="DFKai-SB"/>
              </a:rPr>
              <a:t>個體對於特定的越冬地點忠誠度很高，常可年年在固定地點觀察到。</a:t>
            </a:r>
          </a:p>
          <a:p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7154758" y="5329269"/>
            <a:ext cx="4924511" cy="1621847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文字配色不良！文字顏色太鮮豔，不利閱讀！遮住圖片，視覺美感不佳。</a:t>
            </a:r>
          </a:p>
        </p:txBody>
      </p:sp>
    </p:spTree>
    <p:extLst>
      <p:ext uri="{BB962C8B-B14F-4D97-AF65-F5344CB8AC3E}">
        <p14:creationId xmlns:p14="http://schemas.microsoft.com/office/powerpoint/2010/main" val="162496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Cherry Blossom 16x9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10.xml><?xml version="1.0" encoding="utf-8"?>
<a:theme xmlns:a="http://schemas.openxmlformats.org/drawingml/2006/main" name="5_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8_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_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_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3_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simple-dark-2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絲縷">
  <a:themeElements>
    <a:clrScheme name="絲縷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絲縷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絲縷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1.xml><?xml version="1.0" encoding="utf-8"?>
<a:theme xmlns:a="http://schemas.openxmlformats.org/drawingml/2006/main" name="9_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0_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1_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1_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2_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3_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4_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1_simple-dark-2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12_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13_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5_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6_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1_絲縷">
  <a:themeElements>
    <a:clrScheme name="絲縷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絲縷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絲縷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5.xml><?xml version="1.0" encoding="utf-8"?>
<a:theme xmlns:a="http://schemas.openxmlformats.org/drawingml/2006/main" name="2_絲縷">
  <a:themeElements>
    <a:clrScheme name="絲縷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絲縷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絲縷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6.xml><?xml version="1.0" encoding="utf-8"?>
<a:theme xmlns:a="http://schemas.openxmlformats.org/drawingml/2006/main" name="14_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Office Them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Office Them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佈景主題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7CB48F5-D6B9-4A73-B7C9-0F05E58E1A9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櫻花-寬</Template>
  <TotalTime>0</TotalTime>
  <Words>958</Words>
  <Application>Microsoft Office PowerPoint</Application>
  <PresentationFormat>寬螢幕</PresentationFormat>
  <Paragraphs>141</Paragraphs>
  <Slides>42</Slides>
  <Notes>36</Notes>
  <HiddenSlides>0</HiddenSlides>
  <MMClips>0</MMClips>
  <ScaleCrop>false</ScaleCrop>
  <HeadingPairs>
    <vt:vector size="6" baseType="variant">
      <vt:variant>
        <vt:lpstr>使用字型</vt:lpstr>
      </vt:variant>
      <vt:variant>
        <vt:i4>19</vt:i4>
      </vt:variant>
      <vt:variant>
        <vt:lpstr>佈景主題</vt:lpstr>
      </vt:variant>
      <vt:variant>
        <vt:i4>36</vt:i4>
      </vt:variant>
      <vt:variant>
        <vt:lpstr>投影片標題</vt:lpstr>
      </vt:variant>
      <vt:variant>
        <vt:i4>42</vt:i4>
      </vt:variant>
    </vt:vector>
  </HeadingPairs>
  <TitlesOfParts>
    <vt:vector size="97" baseType="lpstr">
      <vt:lpstr>Microsoft JhengHei UI</vt:lpstr>
      <vt:lpstr>Noto Sans</vt:lpstr>
      <vt:lpstr>PMingLiu</vt:lpstr>
      <vt:lpstr>Roboto</vt:lpstr>
      <vt:lpstr>華康勘亭流</vt:lpstr>
      <vt:lpstr>華康粗黑體</vt:lpstr>
      <vt:lpstr>微軟正黑體</vt:lpstr>
      <vt:lpstr>微軟正黑體</vt:lpstr>
      <vt:lpstr>新細明體</vt:lpstr>
      <vt:lpstr>DFKai-SB</vt:lpstr>
      <vt:lpstr>DFKai-SB</vt:lpstr>
      <vt:lpstr>Arial</vt:lpstr>
      <vt:lpstr>Calibri</vt:lpstr>
      <vt:lpstr>Cambria</vt:lpstr>
      <vt:lpstr>Century Gothic</vt:lpstr>
      <vt:lpstr>Garamond</vt:lpstr>
      <vt:lpstr>Times New Roman</vt:lpstr>
      <vt:lpstr>Wingdings</vt:lpstr>
      <vt:lpstr>Wingdings 3</vt:lpstr>
      <vt:lpstr>Cherry Blossom 16x9</vt:lpstr>
      <vt:lpstr>simple-light-2</vt:lpstr>
      <vt:lpstr>1_simple-light-2</vt:lpstr>
      <vt:lpstr>2_simple-light-2</vt:lpstr>
      <vt:lpstr>3_simple-light-2</vt:lpstr>
      <vt:lpstr>Office 佈景主題</vt:lpstr>
      <vt:lpstr>4_simple-light-2</vt:lpstr>
      <vt:lpstr>1_Office 佈景主題</vt:lpstr>
      <vt:lpstr>Edge</vt:lpstr>
      <vt:lpstr>5_simple-light-2</vt:lpstr>
      <vt:lpstr>6_simple-light-2</vt:lpstr>
      <vt:lpstr>7_simple-light-2</vt:lpstr>
      <vt:lpstr>2_Office 佈景主題</vt:lpstr>
      <vt:lpstr>8_simple-light-2</vt:lpstr>
      <vt:lpstr>material</vt:lpstr>
      <vt:lpstr>1_material</vt:lpstr>
      <vt:lpstr>2_material</vt:lpstr>
      <vt:lpstr>3_material</vt:lpstr>
      <vt:lpstr>simple-dark-2</vt:lpstr>
      <vt:lpstr>絲縷</vt:lpstr>
      <vt:lpstr>9_simple-light-2</vt:lpstr>
      <vt:lpstr>10_simple-light-2</vt:lpstr>
      <vt:lpstr>11_simple-light-2</vt:lpstr>
      <vt:lpstr>geometric</vt:lpstr>
      <vt:lpstr>1_geometric</vt:lpstr>
      <vt:lpstr>2_geometric</vt:lpstr>
      <vt:lpstr>3_Office 佈景主題</vt:lpstr>
      <vt:lpstr>4_Office 佈景主題</vt:lpstr>
      <vt:lpstr>1_simple-dark-2</vt:lpstr>
      <vt:lpstr>12_simple-light-2</vt:lpstr>
      <vt:lpstr>13_simple-light-2</vt:lpstr>
      <vt:lpstr>5_Office 佈景主題</vt:lpstr>
      <vt:lpstr>6_Office 佈景主題</vt:lpstr>
      <vt:lpstr>1_絲縷</vt:lpstr>
      <vt:lpstr>2_絲縷</vt:lpstr>
      <vt:lpstr>14_simple-light-2</vt:lpstr>
      <vt:lpstr>專題簡報製作注意事項 (實例示範)</vt:lpstr>
      <vt:lpstr>常見錯誤</vt:lpstr>
      <vt:lpstr>藍磯鶇夏季一般棲息於多岩的山地或河岸上。                                冬時多在開闊的平原以及常見於住家屋頂、城牆巔處、古塔、廢墟等處。    </vt:lpstr>
      <vt:lpstr>外貌</vt:lpstr>
      <vt:lpstr>鄉土名稱－帶路鳥</vt:lpstr>
      <vt:lpstr>春夏集體在橋墩、涵洞、大樓等建物上繁殖， 繁殖期間，巢區徹夜吱喳聲不停~~~~</vt:lpstr>
      <vt:lpstr>PowerPoint 簡報</vt:lpstr>
      <vt:lpstr>PowerPoint 簡報</vt:lpstr>
      <vt:lpstr>PowerPoint 簡報</vt:lpstr>
      <vt:lpstr>八哥鳥的基本資料</vt:lpstr>
      <vt:lpstr>  </vt:lpstr>
      <vt:lpstr>PowerPoint 簡報</vt:lpstr>
      <vt:lpstr>什麼是擬態?</vt:lpstr>
      <vt:lpstr>PowerPoint 簡報</vt:lpstr>
      <vt:lpstr>PowerPoint 簡報</vt:lpstr>
      <vt:lpstr>PowerPoint 簡報</vt:lpstr>
      <vt:lpstr>看~我的羽毛~</vt:lpstr>
      <vt:lpstr>00000000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生態池</vt:lpstr>
      <vt:lpstr>一起看鳥類</vt:lpstr>
      <vt:lpstr>夜晚捕食者—夜鷺</vt:lpstr>
      <vt:lpstr>PowerPoint 簡報</vt:lpstr>
      <vt:lpstr>PowerPoint 簡報</vt:lpstr>
      <vt:lpstr>來認識紅嘴黑鵯</vt:lpstr>
      <vt:lpstr>1.鄉土名稱-1</vt:lpstr>
      <vt:lpstr>麻雀的群居特性</vt:lpstr>
      <vt:lpstr>PowerPoint 簡報</vt:lpstr>
      <vt:lpstr>PowerPoint 簡報</vt:lpstr>
      <vt:lpstr>PowerPoint 簡報</vt:lpstr>
      <vt:lpstr>PowerPoint 簡報</vt:lpstr>
      <vt:lpstr>夜棲行為常見處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2017-07-02T08:18:20Z</dcterms:created>
  <dcterms:modified xsi:type="dcterms:W3CDTF">2017-07-02T11:40:59Z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TC030310029991</vt:lpwstr>
  </property>
</Properties>
</file>