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</p:sldMasterIdLst>
  <p:notesMasterIdLst>
    <p:notesMasterId r:id="rId22"/>
  </p:notesMasterIdLst>
  <p:sldIdLst>
    <p:sldId id="256" r:id="rId2"/>
    <p:sldId id="259" r:id="rId3"/>
    <p:sldId id="257" r:id="rId4"/>
    <p:sldId id="526" r:id="rId5"/>
    <p:sldId id="260" r:id="rId6"/>
    <p:sldId id="527" r:id="rId7"/>
    <p:sldId id="522" r:id="rId8"/>
    <p:sldId id="505" r:id="rId9"/>
    <p:sldId id="523" r:id="rId10"/>
    <p:sldId id="525" r:id="rId11"/>
    <p:sldId id="279" r:id="rId12"/>
    <p:sldId id="258" r:id="rId13"/>
    <p:sldId id="264" r:id="rId14"/>
    <p:sldId id="515" r:id="rId15"/>
    <p:sldId id="518" r:id="rId16"/>
    <p:sldId id="519" r:id="rId17"/>
    <p:sldId id="520" r:id="rId18"/>
    <p:sldId id="343" r:id="rId19"/>
    <p:sldId id="521" r:id="rId20"/>
    <p:sldId id="500" r:id="rId21"/>
  </p:sldIdLst>
  <p:sldSz cx="9144000" cy="5143500" type="screen16x9"/>
  <p:notesSz cx="6858000" cy="9144000"/>
  <p:embeddedFontLst>
    <p:embeddedFont>
      <p:font typeface="Gen Jyuu Gothic Bold" panose="02020500000000000000" charset="-120"/>
      <p:bold r:id="rId23"/>
    </p:embeddedFont>
    <p:embeddedFont>
      <p:font typeface="Gen Jyuu Gothic Heavy" panose="02020500000000000000" charset="-120"/>
      <p:bold r:id="rId24"/>
    </p:embeddedFont>
    <p:embeddedFont>
      <p:font typeface="Gen Jyuu Gothic Medium" panose="02020500000000000000" charset="-120"/>
      <p:regular r:id="rId25"/>
    </p:embeddedFont>
    <p:embeddedFont>
      <p:font typeface="Gen Jyuu Gothic Regular" panose="02020500000000000000" charset="-120"/>
      <p:regular r:id="rId26"/>
    </p:embeddedFont>
    <p:embeddedFont>
      <p:font typeface="Coiny" panose="02020500000000000000" charset="0"/>
      <p:regular r:id="rId27"/>
    </p:embeddedFont>
    <p:embeddedFont>
      <p:font typeface="Varela Round" panose="00000500000000000000" pitchFamily="2" charset="-79"/>
      <p:regular r:id="rId28"/>
    </p:embeddedFont>
    <p:embeddedFont>
      <p:font typeface="微軟正黑體 Light" panose="020B0304030504040204" pitchFamily="34" charset="-120"/>
      <p:regular r:id="rId29"/>
    </p:embeddedFont>
    <p:embeddedFont>
      <p:font typeface="標楷體" panose="03000509000000000000" pitchFamily="65" charset="-12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007C178-9C45-4AA5-82A5-E73B1CCF52E7}">
  <a:tblStyle styleId="{4007C178-9C45-4AA5-82A5-E73B1CCF52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64"/>
    <p:restoredTop sz="94665"/>
  </p:normalViewPr>
  <p:slideViewPr>
    <p:cSldViewPr snapToGrid="0">
      <p:cViewPr varScale="1">
        <p:scale>
          <a:sx n="108" d="100"/>
          <a:sy n="108" d="100"/>
        </p:scale>
        <p:origin x="672" y="-21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9" name="Google Shape;18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9" name="Google Shape;2509;g12f673a954e_0_2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0" name="Google Shape;2510;g12f673a954e_0_20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5508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g1324faceab3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8" name="Google Shape;1918;g1324faceab3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2178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g11c8f7fe51d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6" name="Google Shape;2056;g11c8f7fe51d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5281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g11c8f7fe51d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6" name="Google Shape;2056;g11c8f7fe51d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7745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2" name="Google Shape;2592;g12f673a954e_0_1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3" name="Google Shape;2593;g12f673a954e_0_1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0410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g12f673a954e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8" name="Google Shape;1968;g12f673a954e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7920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12f673a954e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5" name="Google Shape;1935;g12f673a954e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6" name="Google Shape;1906;g12f673a954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7" name="Google Shape;1907;g12f673a954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2" name="Google Shape;2592;g12f673a954e_0_1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3" name="Google Shape;2593;g12f673a954e_0_1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7831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g12f673a954e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8" name="Google Shape;1968;g12f673a954e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5675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g12f673a954e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8" name="Google Shape;1968;g12f673a954e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8571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9" name="Google Shape;2479;g12f673a954e_0_20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0" name="Google Shape;2480;g12f673a954e_0_20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3802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9" name="Google Shape;2479;g12f673a954e_0_20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0" name="Google Shape;2480;g12f673a954e_0_20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2196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9" name="Google Shape;2479;g12f673a954e_0_20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0" name="Google Shape;2480;g12f673a954e_0_20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6133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 userDrawn="1"/>
        </p:nvGrpSpPr>
        <p:grpSpPr>
          <a:xfrm>
            <a:off x="600" y="0"/>
            <a:ext cx="9142800" cy="5143500"/>
            <a:chOff x="10900" y="0"/>
            <a:chExt cx="9142800" cy="51435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720000" y="1570325"/>
            <a:ext cx="7704000" cy="189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" name="Google Shape;39;p2"/>
          <p:cNvSpPr txBox="1">
            <a:spLocks noGrp="1"/>
          </p:cNvSpPr>
          <p:nvPr>
            <p:ph type="subTitle" idx="1"/>
          </p:nvPr>
        </p:nvSpPr>
        <p:spPr>
          <a:xfrm>
            <a:off x="2324250" y="3573275"/>
            <a:ext cx="4495500" cy="34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"/>
          <p:cNvSpPr/>
          <p:nvPr/>
        </p:nvSpPr>
        <p:spPr>
          <a:xfrm rot="578972" flipH="1">
            <a:off x="5936772" y="-932511"/>
            <a:ext cx="4409924" cy="1859985"/>
          </a:xfrm>
          <a:custGeom>
            <a:avLst/>
            <a:gdLst/>
            <a:ahLst/>
            <a:cxnLst/>
            <a:rect l="l" t="t" r="r" b="b"/>
            <a:pathLst>
              <a:path w="98757" h="41653" extrusionOk="0">
                <a:moveTo>
                  <a:pt x="24520" y="1"/>
                </a:moveTo>
                <a:cubicBezTo>
                  <a:pt x="21966" y="1"/>
                  <a:pt x="19451" y="357"/>
                  <a:pt x="17165" y="1453"/>
                </a:cubicBezTo>
                <a:cubicBezTo>
                  <a:pt x="13673" y="3128"/>
                  <a:pt x="11129" y="6380"/>
                  <a:pt x="9543" y="9914"/>
                </a:cubicBezTo>
                <a:cubicBezTo>
                  <a:pt x="8264" y="12769"/>
                  <a:pt x="8241" y="16351"/>
                  <a:pt x="6896" y="19055"/>
                </a:cubicBezTo>
                <a:cubicBezTo>
                  <a:pt x="5957" y="20952"/>
                  <a:pt x="4093" y="21585"/>
                  <a:pt x="2799" y="23331"/>
                </a:cubicBezTo>
                <a:cubicBezTo>
                  <a:pt x="214" y="26824"/>
                  <a:pt x="1" y="32043"/>
                  <a:pt x="2323" y="35715"/>
                </a:cubicBezTo>
                <a:cubicBezTo>
                  <a:pt x="4765" y="39587"/>
                  <a:pt x="9390" y="41653"/>
                  <a:pt x="13997" y="41653"/>
                </a:cubicBezTo>
                <a:cubicBezTo>
                  <a:pt x="15319" y="41653"/>
                  <a:pt x="16640" y="41483"/>
                  <a:pt x="17906" y="41137"/>
                </a:cubicBezTo>
                <a:cubicBezTo>
                  <a:pt x="23093" y="39716"/>
                  <a:pt x="27358" y="35851"/>
                  <a:pt x="32564" y="34506"/>
                </a:cubicBezTo>
                <a:cubicBezTo>
                  <a:pt x="34007" y="34134"/>
                  <a:pt x="35471" y="33968"/>
                  <a:pt x="36938" y="33968"/>
                </a:cubicBezTo>
                <a:cubicBezTo>
                  <a:pt x="41466" y="33968"/>
                  <a:pt x="46036" y="35549"/>
                  <a:pt x="50176" y="37541"/>
                </a:cubicBezTo>
                <a:cubicBezTo>
                  <a:pt x="52248" y="38536"/>
                  <a:pt x="54306" y="39651"/>
                  <a:pt x="56557" y="40122"/>
                </a:cubicBezTo>
                <a:cubicBezTo>
                  <a:pt x="57203" y="40256"/>
                  <a:pt x="57873" y="40329"/>
                  <a:pt x="58540" y="40329"/>
                </a:cubicBezTo>
                <a:cubicBezTo>
                  <a:pt x="60199" y="40329"/>
                  <a:pt x="61845" y="39877"/>
                  <a:pt x="63070" y="38786"/>
                </a:cubicBezTo>
                <a:cubicBezTo>
                  <a:pt x="64575" y="37456"/>
                  <a:pt x="65268" y="35356"/>
                  <a:pt x="66887" y="34162"/>
                </a:cubicBezTo>
                <a:cubicBezTo>
                  <a:pt x="67804" y="33485"/>
                  <a:pt x="68878" y="33201"/>
                  <a:pt x="69992" y="33201"/>
                </a:cubicBezTo>
                <a:cubicBezTo>
                  <a:pt x="71786" y="33201"/>
                  <a:pt x="73685" y="33937"/>
                  <a:pt x="75207" y="34959"/>
                </a:cubicBezTo>
                <a:cubicBezTo>
                  <a:pt x="77675" y="36611"/>
                  <a:pt x="79709" y="38933"/>
                  <a:pt x="82404" y="40193"/>
                </a:cubicBezTo>
                <a:cubicBezTo>
                  <a:pt x="83759" y="40826"/>
                  <a:pt x="85236" y="41125"/>
                  <a:pt x="86721" y="41125"/>
                </a:cubicBezTo>
                <a:cubicBezTo>
                  <a:pt x="90219" y="41125"/>
                  <a:pt x="93757" y="39467"/>
                  <a:pt x="95821" y="36611"/>
                </a:cubicBezTo>
                <a:cubicBezTo>
                  <a:pt x="98757" y="32538"/>
                  <a:pt x="98493" y="26507"/>
                  <a:pt x="95331" y="22609"/>
                </a:cubicBezTo>
                <a:cubicBezTo>
                  <a:pt x="92806" y="19503"/>
                  <a:pt x="88927" y="17885"/>
                  <a:pt x="85207" y="16413"/>
                </a:cubicBezTo>
                <a:cubicBezTo>
                  <a:pt x="67274" y="9310"/>
                  <a:pt x="48935" y="2703"/>
                  <a:pt x="29789" y="381"/>
                </a:cubicBezTo>
                <a:cubicBezTo>
                  <a:pt x="28055" y="169"/>
                  <a:pt x="26279" y="1"/>
                  <a:pt x="2452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 rot="10800000">
            <a:off x="-339434" y="-461767"/>
            <a:ext cx="7071508" cy="1530267"/>
          </a:xfrm>
          <a:custGeom>
            <a:avLst/>
            <a:gdLst/>
            <a:ahLst/>
            <a:cxnLst/>
            <a:rect l="l" t="t" r="r" b="b"/>
            <a:pathLst>
              <a:path w="103665" h="22433" extrusionOk="0">
                <a:moveTo>
                  <a:pt x="71204" y="0"/>
                </a:moveTo>
                <a:cubicBezTo>
                  <a:pt x="70230" y="0"/>
                  <a:pt x="69241" y="199"/>
                  <a:pt x="68355" y="572"/>
                </a:cubicBezTo>
                <a:cubicBezTo>
                  <a:pt x="65920" y="1591"/>
                  <a:pt x="64069" y="3611"/>
                  <a:pt x="62267" y="5541"/>
                </a:cubicBezTo>
                <a:cubicBezTo>
                  <a:pt x="60464" y="7466"/>
                  <a:pt x="58530" y="9435"/>
                  <a:pt x="56032" y="10293"/>
                </a:cubicBezTo>
                <a:cubicBezTo>
                  <a:pt x="55019" y="10641"/>
                  <a:pt x="53970" y="10786"/>
                  <a:pt x="52910" y="10786"/>
                </a:cubicBezTo>
                <a:cubicBezTo>
                  <a:pt x="50858" y="10786"/>
                  <a:pt x="48763" y="10240"/>
                  <a:pt x="46807" y="9553"/>
                </a:cubicBezTo>
                <a:cubicBezTo>
                  <a:pt x="43843" y="8510"/>
                  <a:pt x="40935" y="7131"/>
                  <a:pt x="37807" y="6820"/>
                </a:cubicBezTo>
                <a:cubicBezTo>
                  <a:pt x="37310" y="6769"/>
                  <a:pt x="36812" y="6747"/>
                  <a:pt x="36314" y="6747"/>
                </a:cubicBezTo>
                <a:cubicBezTo>
                  <a:pt x="31031" y="6747"/>
                  <a:pt x="25698" y="9321"/>
                  <a:pt x="20562" y="9321"/>
                </a:cubicBezTo>
                <a:cubicBezTo>
                  <a:pt x="19211" y="9321"/>
                  <a:pt x="17874" y="9143"/>
                  <a:pt x="16556" y="8693"/>
                </a:cubicBezTo>
                <a:cubicBezTo>
                  <a:pt x="13559" y="7674"/>
                  <a:pt x="11020" y="5314"/>
                  <a:pt x="7873" y="4989"/>
                </a:cubicBezTo>
                <a:cubicBezTo>
                  <a:pt x="7592" y="4960"/>
                  <a:pt x="7319" y="4946"/>
                  <a:pt x="7053" y="4946"/>
                </a:cubicBezTo>
                <a:cubicBezTo>
                  <a:pt x="2419" y="4946"/>
                  <a:pt x="1" y="9220"/>
                  <a:pt x="95" y="13541"/>
                </a:cubicBezTo>
                <a:cubicBezTo>
                  <a:pt x="174" y="17141"/>
                  <a:pt x="1724" y="18377"/>
                  <a:pt x="4844" y="18377"/>
                </a:cubicBezTo>
                <a:cubicBezTo>
                  <a:pt x="5237" y="18377"/>
                  <a:pt x="5655" y="18357"/>
                  <a:pt x="6098" y="18320"/>
                </a:cubicBezTo>
                <a:cubicBezTo>
                  <a:pt x="11356" y="17882"/>
                  <a:pt x="16546" y="17131"/>
                  <a:pt x="21827" y="16900"/>
                </a:cubicBezTo>
                <a:cubicBezTo>
                  <a:pt x="24207" y="16798"/>
                  <a:pt x="26588" y="16747"/>
                  <a:pt x="28970" y="16747"/>
                </a:cubicBezTo>
                <a:cubicBezTo>
                  <a:pt x="37306" y="16747"/>
                  <a:pt x="45639" y="17371"/>
                  <a:pt x="53876" y="18623"/>
                </a:cubicBezTo>
                <a:cubicBezTo>
                  <a:pt x="61266" y="19742"/>
                  <a:pt x="68582" y="21365"/>
                  <a:pt x="76019" y="22077"/>
                </a:cubicBezTo>
                <a:cubicBezTo>
                  <a:pt x="78341" y="22301"/>
                  <a:pt x="80685" y="22433"/>
                  <a:pt x="83026" y="22433"/>
                </a:cubicBezTo>
                <a:cubicBezTo>
                  <a:pt x="88182" y="22433"/>
                  <a:pt x="93321" y="21793"/>
                  <a:pt x="98166" y="20086"/>
                </a:cubicBezTo>
                <a:cubicBezTo>
                  <a:pt x="99738" y="19529"/>
                  <a:pt x="101337" y="18816"/>
                  <a:pt x="102371" y="17509"/>
                </a:cubicBezTo>
                <a:cubicBezTo>
                  <a:pt x="103404" y="16202"/>
                  <a:pt x="103665" y="14153"/>
                  <a:pt x="102541" y="12922"/>
                </a:cubicBezTo>
                <a:cubicBezTo>
                  <a:pt x="100965" y="11199"/>
                  <a:pt x="97671" y="11879"/>
                  <a:pt x="96364" y="9945"/>
                </a:cubicBezTo>
                <a:cubicBezTo>
                  <a:pt x="95576" y="8784"/>
                  <a:pt x="95906" y="7164"/>
                  <a:pt x="95297" y="5900"/>
                </a:cubicBezTo>
                <a:cubicBezTo>
                  <a:pt x="94672" y="4592"/>
                  <a:pt x="93222" y="4013"/>
                  <a:pt x="91734" y="4013"/>
                </a:cubicBezTo>
                <a:cubicBezTo>
                  <a:pt x="91063" y="4013"/>
                  <a:pt x="90385" y="4130"/>
                  <a:pt x="89771" y="4352"/>
                </a:cubicBezTo>
                <a:cubicBezTo>
                  <a:pt x="87798" y="5064"/>
                  <a:pt x="86199" y="6536"/>
                  <a:pt x="84339" y="7514"/>
                </a:cubicBezTo>
                <a:cubicBezTo>
                  <a:pt x="83332" y="8042"/>
                  <a:pt x="82144" y="8401"/>
                  <a:pt x="81015" y="8401"/>
                </a:cubicBezTo>
                <a:cubicBezTo>
                  <a:pt x="80059" y="8401"/>
                  <a:pt x="79144" y="8144"/>
                  <a:pt x="78416" y="7514"/>
                </a:cubicBezTo>
                <a:cubicBezTo>
                  <a:pt x="76826" y="6140"/>
                  <a:pt x="76816" y="3648"/>
                  <a:pt x="75570" y="1960"/>
                </a:cubicBezTo>
                <a:cubicBezTo>
                  <a:pt x="74571" y="609"/>
                  <a:pt x="72908" y="0"/>
                  <a:pt x="712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 rot="10004933">
            <a:off x="5046177" y="4214325"/>
            <a:ext cx="4662772" cy="1966630"/>
          </a:xfrm>
          <a:custGeom>
            <a:avLst/>
            <a:gdLst/>
            <a:ahLst/>
            <a:cxnLst/>
            <a:rect l="l" t="t" r="r" b="b"/>
            <a:pathLst>
              <a:path w="98757" h="41653" extrusionOk="0">
                <a:moveTo>
                  <a:pt x="24520" y="1"/>
                </a:moveTo>
                <a:cubicBezTo>
                  <a:pt x="21966" y="1"/>
                  <a:pt x="19451" y="357"/>
                  <a:pt x="17165" y="1453"/>
                </a:cubicBezTo>
                <a:cubicBezTo>
                  <a:pt x="13673" y="3128"/>
                  <a:pt x="11129" y="6380"/>
                  <a:pt x="9543" y="9914"/>
                </a:cubicBezTo>
                <a:cubicBezTo>
                  <a:pt x="8264" y="12769"/>
                  <a:pt x="8241" y="16351"/>
                  <a:pt x="6896" y="19055"/>
                </a:cubicBezTo>
                <a:cubicBezTo>
                  <a:pt x="5957" y="20952"/>
                  <a:pt x="4093" y="21585"/>
                  <a:pt x="2799" y="23331"/>
                </a:cubicBezTo>
                <a:cubicBezTo>
                  <a:pt x="214" y="26824"/>
                  <a:pt x="1" y="32043"/>
                  <a:pt x="2323" y="35715"/>
                </a:cubicBezTo>
                <a:cubicBezTo>
                  <a:pt x="4765" y="39587"/>
                  <a:pt x="9390" y="41653"/>
                  <a:pt x="13997" y="41653"/>
                </a:cubicBezTo>
                <a:cubicBezTo>
                  <a:pt x="15319" y="41653"/>
                  <a:pt x="16640" y="41483"/>
                  <a:pt x="17906" y="41137"/>
                </a:cubicBezTo>
                <a:cubicBezTo>
                  <a:pt x="23093" y="39716"/>
                  <a:pt x="27358" y="35851"/>
                  <a:pt x="32564" y="34506"/>
                </a:cubicBezTo>
                <a:cubicBezTo>
                  <a:pt x="34007" y="34134"/>
                  <a:pt x="35471" y="33968"/>
                  <a:pt x="36938" y="33968"/>
                </a:cubicBezTo>
                <a:cubicBezTo>
                  <a:pt x="41466" y="33968"/>
                  <a:pt x="46036" y="35549"/>
                  <a:pt x="50176" y="37541"/>
                </a:cubicBezTo>
                <a:cubicBezTo>
                  <a:pt x="52248" y="38536"/>
                  <a:pt x="54306" y="39651"/>
                  <a:pt x="56557" y="40122"/>
                </a:cubicBezTo>
                <a:cubicBezTo>
                  <a:pt x="57203" y="40256"/>
                  <a:pt x="57873" y="40329"/>
                  <a:pt x="58540" y="40329"/>
                </a:cubicBezTo>
                <a:cubicBezTo>
                  <a:pt x="60199" y="40329"/>
                  <a:pt x="61845" y="39877"/>
                  <a:pt x="63070" y="38786"/>
                </a:cubicBezTo>
                <a:cubicBezTo>
                  <a:pt x="64575" y="37456"/>
                  <a:pt x="65268" y="35356"/>
                  <a:pt x="66887" y="34162"/>
                </a:cubicBezTo>
                <a:cubicBezTo>
                  <a:pt x="67804" y="33485"/>
                  <a:pt x="68878" y="33201"/>
                  <a:pt x="69992" y="33201"/>
                </a:cubicBezTo>
                <a:cubicBezTo>
                  <a:pt x="71786" y="33201"/>
                  <a:pt x="73685" y="33937"/>
                  <a:pt x="75207" y="34959"/>
                </a:cubicBezTo>
                <a:cubicBezTo>
                  <a:pt x="77675" y="36611"/>
                  <a:pt x="79709" y="38933"/>
                  <a:pt x="82404" y="40193"/>
                </a:cubicBezTo>
                <a:cubicBezTo>
                  <a:pt x="83759" y="40826"/>
                  <a:pt x="85236" y="41125"/>
                  <a:pt x="86721" y="41125"/>
                </a:cubicBezTo>
                <a:cubicBezTo>
                  <a:pt x="90219" y="41125"/>
                  <a:pt x="93757" y="39467"/>
                  <a:pt x="95821" y="36611"/>
                </a:cubicBezTo>
                <a:cubicBezTo>
                  <a:pt x="98757" y="32538"/>
                  <a:pt x="98493" y="26507"/>
                  <a:pt x="95331" y="22609"/>
                </a:cubicBezTo>
                <a:cubicBezTo>
                  <a:pt x="92806" y="19503"/>
                  <a:pt x="88927" y="17885"/>
                  <a:pt x="85207" y="16413"/>
                </a:cubicBezTo>
                <a:cubicBezTo>
                  <a:pt x="67274" y="9310"/>
                  <a:pt x="48935" y="2703"/>
                  <a:pt x="29789" y="381"/>
                </a:cubicBezTo>
                <a:cubicBezTo>
                  <a:pt x="28055" y="169"/>
                  <a:pt x="26279" y="1"/>
                  <a:pt x="245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-889126" y="4225050"/>
            <a:ext cx="6838262" cy="1479793"/>
          </a:xfrm>
          <a:custGeom>
            <a:avLst/>
            <a:gdLst/>
            <a:ahLst/>
            <a:cxnLst/>
            <a:rect l="l" t="t" r="r" b="b"/>
            <a:pathLst>
              <a:path w="103665" h="22433" extrusionOk="0">
                <a:moveTo>
                  <a:pt x="71204" y="0"/>
                </a:moveTo>
                <a:cubicBezTo>
                  <a:pt x="70230" y="0"/>
                  <a:pt x="69241" y="199"/>
                  <a:pt x="68355" y="572"/>
                </a:cubicBezTo>
                <a:cubicBezTo>
                  <a:pt x="65920" y="1591"/>
                  <a:pt x="64069" y="3611"/>
                  <a:pt x="62267" y="5541"/>
                </a:cubicBezTo>
                <a:cubicBezTo>
                  <a:pt x="60464" y="7466"/>
                  <a:pt x="58530" y="9435"/>
                  <a:pt x="56032" y="10293"/>
                </a:cubicBezTo>
                <a:cubicBezTo>
                  <a:pt x="55019" y="10641"/>
                  <a:pt x="53970" y="10786"/>
                  <a:pt x="52910" y="10786"/>
                </a:cubicBezTo>
                <a:cubicBezTo>
                  <a:pt x="50858" y="10786"/>
                  <a:pt x="48763" y="10240"/>
                  <a:pt x="46807" y="9553"/>
                </a:cubicBezTo>
                <a:cubicBezTo>
                  <a:pt x="43843" y="8510"/>
                  <a:pt x="40935" y="7131"/>
                  <a:pt x="37807" y="6820"/>
                </a:cubicBezTo>
                <a:cubicBezTo>
                  <a:pt x="37310" y="6769"/>
                  <a:pt x="36812" y="6747"/>
                  <a:pt x="36314" y="6747"/>
                </a:cubicBezTo>
                <a:cubicBezTo>
                  <a:pt x="31031" y="6747"/>
                  <a:pt x="25698" y="9321"/>
                  <a:pt x="20562" y="9321"/>
                </a:cubicBezTo>
                <a:cubicBezTo>
                  <a:pt x="19211" y="9321"/>
                  <a:pt x="17874" y="9143"/>
                  <a:pt x="16556" y="8693"/>
                </a:cubicBezTo>
                <a:cubicBezTo>
                  <a:pt x="13559" y="7674"/>
                  <a:pt x="11020" y="5314"/>
                  <a:pt x="7873" y="4989"/>
                </a:cubicBezTo>
                <a:cubicBezTo>
                  <a:pt x="7592" y="4960"/>
                  <a:pt x="7319" y="4946"/>
                  <a:pt x="7053" y="4946"/>
                </a:cubicBezTo>
                <a:cubicBezTo>
                  <a:pt x="2419" y="4946"/>
                  <a:pt x="1" y="9220"/>
                  <a:pt x="95" y="13541"/>
                </a:cubicBezTo>
                <a:cubicBezTo>
                  <a:pt x="174" y="17141"/>
                  <a:pt x="1724" y="18377"/>
                  <a:pt x="4844" y="18377"/>
                </a:cubicBezTo>
                <a:cubicBezTo>
                  <a:pt x="5237" y="18377"/>
                  <a:pt x="5655" y="18357"/>
                  <a:pt x="6098" y="18320"/>
                </a:cubicBezTo>
                <a:cubicBezTo>
                  <a:pt x="11356" y="17882"/>
                  <a:pt x="16546" y="17131"/>
                  <a:pt x="21827" y="16900"/>
                </a:cubicBezTo>
                <a:cubicBezTo>
                  <a:pt x="24207" y="16798"/>
                  <a:pt x="26588" y="16747"/>
                  <a:pt x="28970" y="16747"/>
                </a:cubicBezTo>
                <a:cubicBezTo>
                  <a:pt x="37306" y="16747"/>
                  <a:pt x="45639" y="17371"/>
                  <a:pt x="53876" y="18623"/>
                </a:cubicBezTo>
                <a:cubicBezTo>
                  <a:pt x="61266" y="19742"/>
                  <a:pt x="68582" y="21365"/>
                  <a:pt x="76019" y="22077"/>
                </a:cubicBezTo>
                <a:cubicBezTo>
                  <a:pt x="78341" y="22301"/>
                  <a:pt x="80685" y="22433"/>
                  <a:pt x="83026" y="22433"/>
                </a:cubicBezTo>
                <a:cubicBezTo>
                  <a:pt x="88182" y="22433"/>
                  <a:pt x="93321" y="21793"/>
                  <a:pt x="98166" y="20086"/>
                </a:cubicBezTo>
                <a:cubicBezTo>
                  <a:pt x="99738" y="19529"/>
                  <a:pt x="101337" y="18816"/>
                  <a:pt x="102371" y="17509"/>
                </a:cubicBezTo>
                <a:cubicBezTo>
                  <a:pt x="103404" y="16202"/>
                  <a:pt x="103665" y="14153"/>
                  <a:pt x="102541" y="12922"/>
                </a:cubicBezTo>
                <a:cubicBezTo>
                  <a:pt x="100965" y="11199"/>
                  <a:pt x="97671" y="11879"/>
                  <a:pt x="96364" y="9945"/>
                </a:cubicBezTo>
                <a:cubicBezTo>
                  <a:pt x="95576" y="8784"/>
                  <a:pt x="95906" y="7164"/>
                  <a:pt x="95297" y="5900"/>
                </a:cubicBezTo>
                <a:cubicBezTo>
                  <a:pt x="94672" y="4592"/>
                  <a:pt x="93222" y="4013"/>
                  <a:pt x="91734" y="4013"/>
                </a:cubicBezTo>
                <a:cubicBezTo>
                  <a:pt x="91063" y="4013"/>
                  <a:pt x="90385" y="4130"/>
                  <a:pt x="89771" y="4352"/>
                </a:cubicBezTo>
                <a:cubicBezTo>
                  <a:pt x="87798" y="5064"/>
                  <a:pt x="86199" y="6536"/>
                  <a:pt x="84339" y="7514"/>
                </a:cubicBezTo>
                <a:cubicBezTo>
                  <a:pt x="83332" y="8042"/>
                  <a:pt x="82144" y="8401"/>
                  <a:pt x="81015" y="8401"/>
                </a:cubicBezTo>
                <a:cubicBezTo>
                  <a:pt x="80059" y="8401"/>
                  <a:pt x="79144" y="8144"/>
                  <a:pt x="78416" y="7514"/>
                </a:cubicBezTo>
                <a:cubicBezTo>
                  <a:pt x="76826" y="6140"/>
                  <a:pt x="76816" y="3648"/>
                  <a:pt x="75570" y="1960"/>
                </a:cubicBezTo>
                <a:cubicBezTo>
                  <a:pt x="74571" y="609"/>
                  <a:pt x="72908" y="0"/>
                  <a:pt x="712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44;p2"/>
          <p:cNvGrpSpPr/>
          <p:nvPr/>
        </p:nvGrpSpPr>
        <p:grpSpPr>
          <a:xfrm rot="330184" flipH="1">
            <a:off x="259866" y="915712"/>
            <a:ext cx="399553" cy="817985"/>
            <a:chOff x="8473789" y="874651"/>
            <a:chExt cx="399550" cy="817978"/>
          </a:xfrm>
        </p:grpSpPr>
        <p:sp>
          <p:nvSpPr>
            <p:cNvPr id="45" name="Google Shape;45;p2"/>
            <p:cNvSpPr/>
            <p:nvPr/>
          </p:nvSpPr>
          <p:spPr>
            <a:xfrm rot="820637">
              <a:off x="8507118" y="909443"/>
              <a:ext cx="332890" cy="321763"/>
            </a:xfrm>
            <a:custGeom>
              <a:avLst/>
              <a:gdLst/>
              <a:ahLst/>
              <a:cxnLst/>
              <a:rect l="l" t="t" r="r" b="b"/>
              <a:pathLst>
                <a:path w="13542" h="13183" extrusionOk="0">
                  <a:moveTo>
                    <a:pt x="13541" y="4480"/>
                  </a:moveTo>
                  <a:cubicBezTo>
                    <a:pt x="12996" y="4946"/>
                    <a:pt x="12547" y="5338"/>
                    <a:pt x="12092" y="5713"/>
                  </a:cubicBezTo>
                  <a:cubicBezTo>
                    <a:pt x="11859" y="5907"/>
                    <a:pt x="11603" y="6077"/>
                    <a:pt x="11364" y="6266"/>
                  </a:cubicBezTo>
                  <a:cubicBezTo>
                    <a:pt x="10721" y="6777"/>
                    <a:pt x="10721" y="6845"/>
                    <a:pt x="11001" y="7612"/>
                  </a:cubicBezTo>
                  <a:cubicBezTo>
                    <a:pt x="11154" y="8050"/>
                    <a:pt x="11251" y="8505"/>
                    <a:pt x="11382" y="8953"/>
                  </a:cubicBezTo>
                  <a:cubicBezTo>
                    <a:pt x="11484" y="9301"/>
                    <a:pt x="11637" y="9642"/>
                    <a:pt x="11717" y="10000"/>
                  </a:cubicBezTo>
                  <a:cubicBezTo>
                    <a:pt x="11875" y="10734"/>
                    <a:pt x="12001" y="11472"/>
                    <a:pt x="12143" y="12212"/>
                  </a:cubicBezTo>
                  <a:cubicBezTo>
                    <a:pt x="12154" y="12269"/>
                    <a:pt x="12182" y="12319"/>
                    <a:pt x="12182" y="12371"/>
                  </a:cubicBezTo>
                  <a:cubicBezTo>
                    <a:pt x="12177" y="12535"/>
                    <a:pt x="12166" y="12695"/>
                    <a:pt x="12161" y="12860"/>
                  </a:cubicBezTo>
                  <a:cubicBezTo>
                    <a:pt x="11978" y="12842"/>
                    <a:pt x="11757" y="12888"/>
                    <a:pt x="11615" y="12797"/>
                  </a:cubicBezTo>
                  <a:cubicBezTo>
                    <a:pt x="10301" y="11955"/>
                    <a:pt x="8834" y="11341"/>
                    <a:pt x="7651" y="10284"/>
                  </a:cubicBezTo>
                  <a:cubicBezTo>
                    <a:pt x="7089" y="9784"/>
                    <a:pt x="6623" y="10181"/>
                    <a:pt x="6179" y="10461"/>
                  </a:cubicBezTo>
                  <a:cubicBezTo>
                    <a:pt x="4827" y="11330"/>
                    <a:pt x="3497" y="12228"/>
                    <a:pt x="2149" y="13104"/>
                  </a:cubicBezTo>
                  <a:cubicBezTo>
                    <a:pt x="2052" y="13161"/>
                    <a:pt x="1826" y="13183"/>
                    <a:pt x="1791" y="13132"/>
                  </a:cubicBezTo>
                  <a:cubicBezTo>
                    <a:pt x="1706" y="13012"/>
                    <a:pt x="1632" y="12815"/>
                    <a:pt x="1671" y="12689"/>
                  </a:cubicBezTo>
                  <a:cubicBezTo>
                    <a:pt x="2201" y="11136"/>
                    <a:pt x="2752" y="9596"/>
                    <a:pt x="3292" y="8050"/>
                  </a:cubicBezTo>
                  <a:cubicBezTo>
                    <a:pt x="3406" y="7725"/>
                    <a:pt x="3172" y="7618"/>
                    <a:pt x="2968" y="7465"/>
                  </a:cubicBezTo>
                  <a:cubicBezTo>
                    <a:pt x="2098" y="6794"/>
                    <a:pt x="1223" y="6129"/>
                    <a:pt x="375" y="5435"/>
                  </a:cubicBezTo>
                  <a:cubicBezTo>
                    <a:pt x="210" y="5304"/>
                    <a:pt x="154" y="5049"/>
                    <a:pt x="0" y="4753"/>
                  </a:cubicBezTo>
                  <a:cubicBezTo>
                    <a:pt x="819" y="4650"/>
                    <a:pt x="1485" y="4548"/>
                    <a:pt x="2154" y="4497"/>
                  </a:cubicBezTo>
                  <a:cubicBezTo>
                    <a:pt x="2973" y="4440"/>
                    <a:pt x="3797" y="4429"/>
                    <a:pt x="4616" y="4417"/>
                  </a:cubicBezTo>
                  <a:cubicBezTo>
                    <a:pt x="4833" y="4411"/>
                    <a:pt x="4930" y="4332"/>
                    <a:pt x="5009" y="4144"/>
                  </a:cubicBezTo>
                  <a:cubicBezTo>
                    <a:pt x="5468" y="3070"/>
                    <a:pt x="5941" y="2007"/>
                    <a:pt x="6407" y="938"/>
                  </a:cubicBezTo>
                  <a:cubicBezTo>
                    <a:pt x="6771" y="103"/>
                    <a:pt x="7100" y="0"/>
                    <a:pt x="7617" y="790"/>
                  </a:cubicBezTo>
                  <a:cubicBezTo>
                    <a:pt x="8039" y="1438"/>
                    <a:pt x="8391" y="2138"/>
                    <a:pt x="8761" y="2814"/>
                  </a:cubicBezTo>
                  <a:cubicBezTo>
                    <a:pt x="8908" y="3081"/>
                    <a:pt x="9010" y="3377"/>
                    <a:pt x="9175" y="3627"/>
                  </a:cubicBezTo>
                  <a:cubicBezTo>
                    <a:pt x="9244" y="3729"/>
                    <a:pt x="9420" y="3803"/>
                    <a:pt x="9551" y="3815"/>
                  </a:cubicBezTo>
                  <a:cubicBezTo>
                    <a:pt x="10739" y="3912"/>
                    <a:pt x="11933" y="3980"/>
                    <a:pt x="13121" y="4088"/>
                  </a:cubicBezTo>
                  <a:cubicBezTo>
                    <a:pt x="13263" y="4104"/>
                    <a:pt x="13382" y="4327"/>
                    <a:pt x="13541" y="4480"/>
                  </a:cubicBezTo>
                  <a:close/>
                  <a:moveTo>
                    <a:pt x="1416" y="5259"/>
                  </a:moveTo>
                  <a:cubicBezTo>
                    <a:pt x="1409" y="5293"/>
                    <a:pt x="1409" y="5327"/>
                    <a:pt x="1404" y="5367"/>
                  </a:cubicBezTo>
                  <a:cubicBezTo>
                    <a:pt x="1580" y="5497"/>
                    <a:pt x="1751" y="5639"/>
                    <a:pt x="1933" y="5770"/>
                  </a:cubicBezTo>
                  <a:cubicBezTo>
                    <a:pt x="2610" y="6277"/>
                    <a:pt x="3303" y="6770"/>
                    <a:pt x="3968" y="7294"/>
                  </a:cubicBezTo>
                  <a:cubicBezTo>
                    <a:pt x="4082" y="7379"/>
                    <a:pt x="4185" y="7612"/>
                    <a:pt x="4150" y="7732"/>
                  </a:cubicBezTo>
                  <a:cubicBezTo>
                    <a:pt x="3928" y="8476"/>
                    <a:pt x="3667" y="9210"/>
                    <a:pt x="3416" y="9943"/>
                  </a:cubicBezTo>
                  <a:cubicBezTo>
                    <a:pt x="3195" y="10574"/>
                    <a:pt x="2968" y="11205"/>
                    <a:pt x="2706" y="11944"/>
                  </a:cubicBezTo>
                  <a:cubicBezTo>
                    <a:pt x="3007" y="11763"/>
                    <a:pt x="3212" y="11648"/>
                    <a:pt x="3400" y="11524"/>
                  </a:cubicBezTo>
                  <a:cubicBezTo>
                    <a:pt x="4526" y="10756"/>
                    <a:pt x="5646" y="9977"/>
                    <a:pt x="6777" y="9226"/>
                  </a:cubicBezTo>
                  <a:cubicBezTo>
                    <a:pt x="7283" y="8885"/>
                    <a:pt x="7294" y="8908"/>
                    <a:pt x="7664" y="9357"/>
                  </a:cubicBezTo>
                  <a:cubicBezTo>
                    <a:pt x="7703" y="9409"/>
                    <a:pt x="7777" y="9438"/>
                    <a:pt x="7834" y="9477"/>
                  </a:cubicBezTo>
                  <a:cubicBezTo>
                    <a:pt x="8289" y="9795"/>
                    <a:pt x="8732" y="10131"/>
                    <a:pt x="9204" y="10427"/>
                  </a:cubicBezTo>
                  <a:cubicBezTo>
                    <a:pt x="9886" y="10847"/>
                    <a:pt x="10585" y="11239"/>
                    <a:pt x="11279" y="11643"/>
                  </a:cubicBezTo>
                  <a:cubicBezTo>
                    <a:pt x="11313" y="11621"/>
                    <a:pt x="11342" y="11598"/>
                    <a:pt x="11369" y="11580"/>
                  </a:cubicBezTo>
                  <a:cubicBezTo>
                    <a:pt x="10836" y="9932"/>
                    <a:pt x="10699" y="8163"/>
                    <a:pt x="9800" y="6600"/>
                  </a:cubicBezTo>
                  <a:cubicBezTo>
                    <a:pt x="10592" y="5998"/>
                    <a:pt x="11398" y="5372"/>
                    <a:pt x="12211" y="4753"/>
                  </a:cubicBezTo>
                  <a:cubicBezTo>
                    <a:pt x="12206" y="4713"/>
                    <a:pt x="12200" y="4679"/>
                    <a:pt x="12195" y="4639"/>
                  </a:cubicBezTo>
                  <a:cubicBezTo>
                    <a:pt x="11393" y="4587"/>
                    <a:pt x="10597" y="4532"/>
                    <a:pt x="9795" y="4492"/>
                  </a:cubicBezTo>
                  <a:cubicBezTo>
                    <a:pt x="9676" y="4492"/>
                    <a:pt x="9534" y="4560"/>
                    <a:pt x="9425" y="4634"/>
                  </a:cubicBezTo>
                  <a:cubicBezTo>
                    <a:pt x="9130" y="4826"/>
                    <a:pt x="8868" y="4770"/>
                    <a:pt x="8716" y="4446"/>
                  </a:cubicBezTo>
                  <a:cubicBezTo>
                    <a:pt x="8430" y="3844"/>
                    <a:pt x="8158" y="3235"/>
                    <a:pt x="7868" y="2638"/>
                  </a:cubicBezTo>
                  <a:cubicBezTo>
                    <a:pt x="7658" y="2207"/>
                    <a:pt x="7430" y="1785"/>
                    <a:pt x="7158" y="1252"/>
                  </a:cubicBezTo>
                  <a:cubicBezTo>
                    <a:pt x="6908" y="1722"/>
                    <a:pt x="6709" y="2063"/>
                    <a:pt x="6538" y="2422"/>
                  </a:cubicBezTo>
                  <a:cubicBezTo>
                    <a:pt x="6179" y="3167"/>
                    <a:pt x="5793" y="3900"/>
                    <a:pt x="5503" y="4668"/>
                  </a:cubicBezTo>
                  <a:cubicBezTo>
                    <a:pt x="5344" y="5094"/>
                    <a:pt x="5037" y="5004"/>
                    <a:pt x="4759" y="5025"/>
                  </a:cubicBezTo>
                  <a:cubicBezTo>
                    <a:pt x="4497" y="5049"/>
                    <a:pt x="4230" y="4975"/>
                    <a:pt x="3974" y="4997"/>
                  </a:cubicBezTo>
                  <a:cubicBezTo>
                    <a:pt x="3122" y="5072"/>
                    <a:pt x="2269" y="5167"/>
                    <a:pt x="1416" y="5259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" name="Google Shape;46;p2"/>
            <p:cNvGrpSpPr/>
            <p:nvPr/>
          </p:nvGrpSpPr>
          <p:grpSpPr>
            <a:xfrm>
              <a:off x="8720927" y="1509755"/>
              <a:ext cx="146324" cy="182875"/>
              <a:chOff x="5803200" y="3023808"/>
              <a:chExt cx="96775" cy="117900"/>
            </a:xfrm>
          </p:grpSpPr>
          <p:sp>
            <p:nvSpPr>
              <p:cNvPr id="47" name="Google Shape;47;p2"/>
              <p:cNvSpPr/>
              <p:nvPr/>
            </p:nvSpPr>
            <p:spPr>
              <a:xfrm>
                <a:off x="5803200" y="3050713"/>
                <a:ext cx="86375" cy="64225"/>
              </a:xfrm>
              <a:custGeom>
                <a:avLst/>
                <a:gdLst/>
                <a:ahLst/>
                <a:cxnLst/>
                <a:rect l="l" t="t" r="r" b="b"/>
                <a:pathLst>
                  <a:path w="3455" h="2569" fill="none" extrusionOk="0">
                    <a:moveTo>
                      <a:pt x="0" y="0"/>
                    </a:moveTo>
                    <a:cubicBezTo>
                      <a:pt x="1152" y="859"/>
                      <a:pt x="2304" y="1714"/>
                      <a:pt x="3455" y="2568"/>
                    </a:cubicBezTo>
                  </a:path>
                </a:pathLst>
              </a:custGeom>
              <a:noFill/>
              <a:ln w="19050" cap="rnd" cmpd="sng">
                <a:solidFill>
                  <a:srgbClr val="193E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5805425" y="3040463"/>
                <a:ext cx="94550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2935" fill="none" extrusionOk="0">
                    <a:moveTo>
                      <a:pt x="0" y="2935"/>
                    </a:moveTo>
                    <a:cubicBezTo>
                      <a:pt x="1298" y="2005"/>
                      <a:pt x="2559" y="1024"/>
                      <a:pt x="3781" y="0"/>
                    </a:cubicBezTo>
                  </a:path>
                </a:pathLst>
              </a:custGeom>
              <a:noFill/>
              <a:ln w="19050" cap="rnd" cmpd="sng">
                <a:solidFill>
                  <a:srgbClr val="193E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5841524" y="3023808"/>
                <a:ext cx="8456" cy="117900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716" fill="none" extrusionOk="0">
                    <a:moveTo>
                      <a:pt x="1" y="0"/>
                    </a:moveTo>
                    <a:cubicBezTo>
                      <a:pt x="369" y="1544"/>
                      <a:pt x="516" y="3134"/>
                      <a:pt x="431" y="4715"/>
                    </a:cubicBezTo>
                    <a:cubicBezTo>
                      <a:pt x="374" y="4535"/>
                      <a:pt x="454" y="4319"/>
                      <a:pt x="614" y="4215"/>
                    </a:cubicBezTo>
                  </a:path>
                </a:pathLst>
              </a:custGeom>
              <a:noFill/>
              <a:ln w="19050" cap="rnd" cmpd="sng">
                <a:solidFill>
                  <a:srgbClr val="193E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55;p9"/>
          <p:cNvGrpSpPr/>
          <p:nvPr/>
        </p:nvGrpSpPr>
        <p:grpSpPr>
          <a:xfrm>
            <a:off x="600" y="0"/>
            <a:ext cx="9142800" cy="5143500"/>
            <a:chOff x="10900" y="0"/>
            <a:chExt cx="9142800" cy="5143500"/>
          </a:xfrm>
        </p:grpSpPr>
        <p:cxnSp>
          <p:nvCxnSpPr>
            <p:cNvPr id="356" name="Google Shape;356;p9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9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9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9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3" name="Google Shape;373;p9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4" name="Google Shape;374;p9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5" name="Google Shape;375;p9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6" name="Google Shape;376;p9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7" name="Google Shape;377;p9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8" name="Google Shape;378;p9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9" name="Google Shape;379;p9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4" name="Google Shape;384;p9"/>
          <p:cNvSpPr txBox="1">
            <a:spLocks noGrp="1"/>
          </p:cNvSpPr>
          <p:nvPr>
            <p:ph type="title"/>
          </p:nvPr>
        </p:nvSpPr>
        <p:spPr>
          <a:xfrm>
            <a:off x="713325" y="1536525"/>
            <a:ext cx="4493100" cy="68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385" name="Google Shape;385;p9"/>
          <p:cNvSpPr txBox="1">
            <a:spLocks noGrp="1"/>
          </p:cNvSpPr>
          <p:nvPr>
            <p:ph type="subTitle" idx="1"/>
          </p:nvPr>
        </p:nvSpPr>
        <p:spPr>
          <a:xfrm>
            <a:off x="713325" y="2274675"/>
            <a:ext cx="4493100" cy="13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9"/>
          <p:cNvSpPr/>
          <p:nvPr/>
        </p:nvSpPr>
        <p:spPr>
          <a:xfrm rot="-564349" flipH="1">
            <a:off x="-498871" y="-568044"/>
            <a:ext cx="5061466" cy="1192908"/>
          </a:xfrm>
          <a:custGeom>
            <a:avLst/>
            <a:gdLst/>
            <a:ahLst/>
            <a:cxnLst/>
            <a:rect l="l" t="t" r="r" b="b"/>
            <a:pathLst>
              <a:path w="134939" h="31803" extrusionOk="0">
                <a:moveTo>
                  <a:pt x="134939" y="1"/>
                </a:moveTo>
                <a:cubicBezTo>
                  <a:pt x="114750" y="4786"/>
                  <a:pt x="93310" y="6977"/>
                  <a:pt x="72230" y="9105"/>
                </a:cubicBezTo>
                <a:cubicBezTo>
                  <a:pt x="48349" y="11516"/>
                  <a:pt x="24470" y="13928"/>
                  <a:pt x="585" y="16339"/>
                </a:cubicBezTo>
                <a:cubicBezTo>
                  <a:pt x="251" y="20455"/>
                  <a:pt x="1" y="24749"/>
                  <a:pt x="3960" y="28015"/>
                </a:cubicBezTo>
                <a:cubicBezTo>
                  <a:pt x="6682" y="30260"/>
                  <a:pt x="12088" y="31802"/>
                  <a:pt x="17937" y="31802"/>
                </a:cubicBezTo>
                <a:cubicBezTo>
                  <a:pt x="20597" y="31802"/>
                  <a:pt x="23348" y="31483"/>
                  <a:pt x="25980" y="30766"/>
                </a:cubicBezTo>
                <a:cubicBezTo>
                  <a:pt x="32163" y="29087"/>
                  <a:pt x="35942" y="25787"/>
                  <a:pt x="41903" y="23890"/>
                </a:cubicBezTo>
                <a:cubicBezTo>
                  <a:pt x="45043" y="22893"/>
                  <a:pt x="48692" y="22363"/>
                  <a:pt x="52086" y="22363"/>
                </a:cubicBezTo>
                <a:cubicBezTo>
                  <a:pt x="53701" y="22363"/>
                  <a:pt x="55258" y="22483"/>
                  <a:pt x="56674" y="22729"/>
                </a:cubicBezTo>
                <a:cubicBezTo>
                  <a:pt x="63380" y="23895"/>
                  <a:pt x="66051" y="27406"/>
                  <a:pt x="71526" y="29398"/>
                </a:cubicBezTo>
                <a:cubicBezTo>
                  <a:pt x="74898" y="30623"/>
                  <a:pt x="79253" y="31186"/>
                  <a:pt x="83941" y="31186"/>
                </a:cubicBezTo>
                <a:cubicBezTo>
                  <a:pt x="90001" y="31186"/>
                  <a:pt x="96617" y="30245"/>
                  <a:pt x="102380" y="28577"/>
                </a:cubicBezTo>
                <a:cubicBezTo>
                  <a:pt x="112598" y="25622"/>
                  <a:pt x="120271" y="20767"/>
                  <a:pt x="125057" y="15759"/>
                </a:cubicBezTo>
                <a:cubicBezTo>
                  <a:pt x="129837" y="10756"/>
                  <a:pt x="132051" y="5551"/>
                  <a:pt x="134009" y="417"/>
                </a:cubicBezTo>
                <a:lnTo>
                  <a:pt x="13493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9"/>
          <p:cNvSpPr/>
          <p:nvPr/>
        </p:nvSpPr>
        <p:spPr>
          <a:xfrm rot="9938172">
            <a:off x="3657549" y="3931308"/>
            <a:ext cx="6190279" cy="2610890"/>
          </a:xfrm>
          <a:custGeom>
            <a:avLst/>
            <a:gdLst/>
            <a:ahLst/>
            <a:cxnLst/>
            <a:rect l="l" t="t" r="r" b="b"/>
            <a:pathLst>
              <a:path w="98757" h="41653" extrusionOk="0">
                <a:moveTo>
                  <a:pt x="24520" y="1"/>
                </a:moveTo>
                <a:cubicBezTo>
                  <a:pt x="21966" y="1"/>
                  <a:pt x="19451" y="357"/>
                  <a:pt x="17165" y="1453"/>
                </a:cubicBezTo>
                <a:cubicBezTo>
                  <a:pt x="13673" y="3128"/>
                  <a:pt x="11129" y="6380"/>
                  <a:pt x="9543" y="9914"/>
                </a:cubicBezTo>
                <a:cubicBezTo>
                  <a:pt x="8264" y="12769"/>
                  <a:pt x="8241" y="16351"/>
                  <a:pt x="6896" y="19055"/>
                </a:cubicBezTo>
                <a:cubicBezTo>
                  <a:pt x="5957" y="20952"/>
                  <a:pt x="4093" y="21585"/>
                  <a:pt x="2799" y="23331"/>
                </a:cubicBezTo>
                <a:cubicBezTo>
                  <a:pt x="214" y="26824"/>
                  <a:pt x="1" y="32043"/>
                  <a:pt x="2323" y="35715"/>
                </a:cubicBezTo>
                <a:cubicBezTo>
                  <a:pt x="4765" y="39587"/>
                  <a:pt x="9390" y="41653"/>
                  <a:pt x="13997" y="41653"/>
                </a:cubicBezTo>
                <a:cubicBezTo>
                  <a:pt x="15319" y="41653"/>
                  <a:pt x="16640" y="41483"/>
                  <a:pt x="17906" y="41137"/>
                </a:cubicBezTo>
                <a:cubicBezTo>
                  <a:pt x="23093" y="39716"/>
                  <a:pt x="27358" y="35851"/>
                  <a:pt x="32564" y="34506"/>
                </a:cubicBezTo>
                <a:cubicBezTo>
                  <a:pt x="34007" y="34134"/>
                  <a:pt x="35471" y="33968"/>
                  <a:pt x="36938" y="33968"/>
                </a:cubicBezTo>
                <a:cubicBezTo>
                  <a:pt x="41466" y="33968"/>
                  <a:pt x="46036" y="35549"/>
                  <a:pt x="50176" y="37541"/>
                </a:cubicBezTo>
                <a:cubicBezTo>
                  <a:pt x="52248" y="38536"/>
                  <a:pt x="54306" y="39651"/>
                  <a:pt x="56557" y="40122"/>
                </a:cubicBezTo>
                <a:cubicBezTo>
                  <a:pt x="57203" y="40256"/>
                  <a:pt x="57873" y="40329"/>
                  <a:pt x="58540" y="40329"/>
                </a:cubicBezTo>
                <a:cubicBezTo>
                  <a:pt x="60199" y="40329"/>
                  <a:pt x="61845" y="39877"/>
                  <a:pt x="63070" y="38786"/>
                </a:cubicBezTo>
                <a:cubicBezTo>
                  <a:pt x="64575" y="37456"/>
                  <a:pt x="65268" y="35356"/>
                  <a:pt x="66887" y="34162"/>
                </a:cubicBezTo>
                <a:cubicBezTo>
                  <a:pt x="67804" y="33485"/>
                  <a:pt x="68878" y="33201"/>
                  <a:pt x="69992" y="33201"/>
                </a:cubicBezTo>
                <a:cubicBezTo>
                  <a:pt x="71786" y="33201"/>
                  <a:pt x="73685" y="33937"/>
                  <a:pt x="75207" y="34959"/>
                </a:cubicBezTo>
                <a:cubicBezTo>
                  <a:pt x="77675" y="36611"/>
                  <a:pt x="79709" y="38933"/>
                  <a:pt x="82404" y="40193"/>
                </a:cubicBezTo>
                <a:cubicBezTo>
                  <a:pt x="83759" y="40826"/>
                  <a:pt x="85236" y="41125"/>
                  <a:pt x="86721" y="41125"/>
                </a:cubicBezTo>
                <a:cubicBezTo>
                  <a:pt x="90219" y="41125"/>
                  <a:pt x="93757" y="39467"/>
                  <a:pt x="95821" y="36611"/>
                </a:cubicBezTo>
                <a:cubicBezTo>
                  <a:pt x="98757" y="32538"/>
                  <a:pt x="98493" y="26507"/>
                  <a:pt x="95331" y="22609"/>
                </a:cubicBezTo>
                <a:cubicBezTo>
                  <a:pt x="92806" y="19503"/>
                  <a:pt x="88927" y="17885"/>
                  <a:pt x="85207" y="16413"/>
                </a:cubicBezTo>
                <a:cubicBezTo>
                  <a:pt x="67274" y="9310"/>
                  <a:pt x="48935" y="2703"/>
                  <a:pt x="29789" y="381"/>
                </a:cubicBezTo>
                <a:cubicBezTo>
                  <a:pt x="28055" y="169"/>
                  <a:pt x="26279" y="1"/>
                  <a:pt x="245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8" name="Google Shape;388;p9"/>
          <p:cNvGrpSpPr/>
          <p:nvPr/>
        </p:nvGrpSpPr>
        <p:grpSpPr>
          <a:xfrm>
            <a:off x="441445" y="4517130"/>
            <a:ext cx="149179" cy="182875"/>
            <a:chOff x="5803200" y="3023808"/>
            <a:chExt cx="96775" cy="117900"/>
          </a:xfrm>
        </p:grpSpPr>
        <p:sp>
          <p:nvSpPr>
            <p:cNvPr id="389" name="Google Shape;389;p9"/>
            <p:cNvSpPr/>
            <p:nvPr/>
          </p:nvSpPr>
          <p:spPr>
            <a:xfrm>
              <a:off x="5803200" y="3050713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5805425" y="3040463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5841524" y="3023808"/>
              <a:ext cx="8456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2" name="Google Shape;392;p9"/>
          <p:cNvSpPr/>
          <p:nvPr/>
        </p:nvSpPr>
        <p:spPr>
          <a:xfrm rot="259643">
            <a:off x="8201052" y="794889"/>
            <a:ext cx="427589" cy="416253"/>
          </a:xfrm>
          <a:custGeom>
            <a:avLst/>
            <a:gdLst/>
            <a:ahLst/>
            <a:cxnLst/>
            <a:rect l="l" t="t" r="r" b="b"/>
            <a:pathLst>
              <a:path w="13542" h="13183" extrusionOk="0">
                <a:moveTo>
                  <a:pt x="13541" y="4480"/>
                </a:moveTo>
                <a:cubicBezTo>
                  <a:pt x="12996" y="4946"/>
                  <a:pt x="12547" y="5338"/>
                  <a:pt x="12092" y="5713"/>
                </a:cubicBezTo>
                <a:cubicBezTo>
                  <a:pt x="11859" y="5907"/>
                  <a:pt x="11603" y="6077"/>
                  <a:pt x="11364" y="6266"/>
                </a:cubicBezTo>
                <a:cubicBezTo>
                  <a:pt x="10721" y="6777"/>
                  <a:pt x="10721" y="6845"/>
                  <a:pt x="11001" y="7612"/>
                </a:cubicBezTo>
                <a:cubicBezTo>
                  <a:pt x="11154" y="8050"/>
                  <a:pt x="11251" y="8505"/>
                  <a:pt x="11382" y="8953"/>
                </a:cubicBezTo>
                <a:cubicBezTo>
                  <a:pt x="11484" y="9301"/>
                  <a:pt x="11637" y="9642"/>
                  <a:pt x="11717" y="10000"/>
                </a:cubicBezTo>
                <a:cubicBezTo>
                  <a:pt x="11875" y="10734"/>
                  <a:pt x="12001" y="11472"/>
                  <a:pt x="12143" y="12212"/>
                </a:cubicBezTo>
                <a:cubicBezTo>
                  <a:pt x="12154" y="12269"/>
                  <a:pt x="12182" y="12319"/>
                  <a:pt x="12182" y="12371"/>
                </a:cubicBezTo>
                <a:cubicBezTo>
                  <a:pt x="12177" y="12535"/>
                  <a:pt x="12166" y="12695"/>
                  <a:pt x="12161" y="12860"/>
                </a:cubicBezTo>
                <a:cubicBezTo>
                  <a:pt x="11978" y="12842"/>
                  <a:pt x="11757" y="12888"/>
                  <a:pt x="11615" y="12797"/>
                </a:cubicBezTo>
                <a:cubicBezTo>
                  <a:pt x="10301" y="11955"/>
                  <a:pt x="8834" y="11341"/>
                  <a:pt x="7651" y="10284"/>
                </a:cubicBezTo>
                <a:cubicBezTo>
                  <a:pt x="7089" y="9784"/>
                  <a:pt x="6623" y="10181"/>
                  <a:pt x="6179" y="10461"/>
                </a:cubicBezTo>
                <a:cubicBezTo>
                  <a:pt x="4827" y="11330"/>
                  <a:pt x="3497" y="12228"/>
                  <a:pt x="2149" y="13104"/>
                </a:cubicBezTo>
                <a:cubicBezTo>
                  <a:pt x="2052" y="13161"/>
                  <a:pt x="1826" y="13183"/>
                  <a:pt x="1791" y="13132"/>
                </a:cubicBezTo>
                <a:cubicBezTo>
                  <a:pt x="1706" y="13012"/>
                  <a:pt x="1632" y="12815"/>
                  <a:pt x="1671" y="12689"/>
                </a:cubicBezTo>
                <a:cubicBezTo>
                  <a:pt x="2201" y="11136"/>
                  <a:pt x="2752" y="9596"/>
                  <a:pt x="3292" y="8050"/>
                </a:cubicBezTo>
                <a:cubicBezTo>
                  <a:pt x="3406" y="7725"/>
                  <a:pt x="3172" y="7618"/>
                  <a:pt x="2968" y="7465"/>
                </a:cubicBezTo>
                <a:cubicBezTo>
                  <a:pt x="2098" y="6794"/>
                  <a:pt x="1223" y="6129"/>
                  <a:pt x="375" y="5435"/>
                </a:cubicBezTo>
                <a:cubicBezTo>
                  <a:pt x="210" y="5304"/>
                  <a:pt x="154" y="5049"/>
                  <a:pt x="0" y="4753"/>
                </a:cubicBezTo>
                <a:cubicBezTo>
                  <a:pt x="819" y="4650"/>
                  <a:pt x="1485" y="4548"/>
                  <a:pt x="2154" y="4497"/>
                </a:cubicBezTo>
                <a:cubicBezTo>
                  <a:pt x="2973" y="4440"/>
                  <a:pt x="3797" y="4429"/>
                  <a:pt x="4616" y="4417"/>
                </a:cubicBezTo>
                <a:cubicBezTo>
                  <a:pt x="4833" y="4411"/>
                  <a:pt x="4930" y="4332"/>
                  <a:pt x="5009" y="4144"/>
                </a:cubicBezTo>
                <a:cubicBezTo>
                  <a:pt x="5468" y="3070"/>
                  <a:pt x="5941" y="2007"/>
                  <a:pt x="6407" y="938"/>
                </a:cubicBezTo>
                <a:cubicBezTo>
                  <a:pt x="6771" y="103"/>
                  <a:pt x="7100" y="0"/>
                  <a:pt x="7617" y="790"/>
                </a:cubicBezTo>
                <a:cubicBezTo>
                  <a:pt x="8039" y="1438"/>
                  <a:pt x="8391" y="2138"/>
                  <a:pt x="8761" y="2814"/>
                </a:cubicBezTo>
                <a:cubicBezTo>
                  <a:pt x="8908" y="3081"/>
                  <a:pt x="9010" y="3377"/>
                  <a:pt x="9175" y="3627"/>
                </a:cubicBezTo>
                <a:cubicBezTo>
                  <a:pt x="9244" y="3729"/>
                  <a:pt x="9420" y="3803"/>
                  <a:pt x="9551" y="3815"/>
                </a:cubicBezTo>
                <a:cubicBezTo>
                  <a:pt x="10739" y="3912"/>
                  <a:pt x="11933" y="3980"/>
                  <a:pt x="13121" y="4088"/>
                </a:cubicBezTo>
                <a:cubicBezTo>
                  <a:pt x="13263" y="4104"/>
                  <a:pt x="13382" y="4327"/>
                  <a:pt x="13541" y="4480"/>
                </a:cubicBezTo>
                <a:close/>
                <a:moveTo>
                  <a:pt x="1416" y="5259"/>
                </a:moveTo>
                <a:cubicBezTo>
                  <a:pt x="1409" y="5293"/>
                  <a:pt x="1409" y="5327"/>
                  <a:pt x="1404" y="5367"/>
                </a:cubicBezTo>
                <a:cubicBezTo>
                  <a:pt x="1580" y="5497"/>
                  <a:pt x="1751" y="5639"/>
                  <a:pt x="1933" y="5770"/>
                </a:cubicBezTo>
                <a:cubicBezTo>
                  <a:pt x="2610" y="6277"/>
                  <a:pt x="3303" y="6770"/>
                  <a:pt x="3968" y="7294"/>
                </a:cubicBezTo>
                <a:cubicBezTo>
                  <a:pt x="4082" y="7379"/>
                  <a:pt x="4185" y="7612"/>
                  <a:pt x="4150" y="7732"/>
                </a:cubicBezTo>
                <a:cubicBezTo>
                  <a:pt x="3928" y="8476"/>
                  <a:pt x="3667" y="9210"/>
                  <a:pt x="3416" y="9943"/>
                </a:cubicBezTo>
                <a:cubicBezTo>
                  <a:pt x="3195" y="10574"/>
                  <a:pt x="2968" y="11205"/>
                  <a:pt x="2706" y="11944"/>
                </a:cubicBezTo>
                <a:cubicBezTo>
                  <a:pt x="3007" y="11763"/>
                  <a:pt x="3212" y="11648"/>
                  <a:pt x="3400" y="11524"/>
                </a:cubicBezTo>
                <a:cubicBezTo>
                  <a:pt x="4526" y="10756"/>
                  <a:pt x="5646" y="9977"/>
                  <a:pt x="6777" y="9226"/>
                </a:cubicBezTo>
                <a:cubicBezTo>
                  <a:pt x="7283" y="8885"/>
                  <a:pt x="7294" y="8908"/>
                  <a:pt x="7664" y="9357"/>
                </a:cubicBezTo>
                <a:cubicBezTo>
                  <a:pt x="7703" y="9409"/>
                  <a:pt x="7777" y="9438"/>
                  <a:pt x="7834" y="9477"/>
                </a:cubicBezTo>
                <a:cubicBezTo>
                  <a:pt x="8289" y="9795"/>
                  <a:pt x="8732" y="10131"/>
                  <a:pt x="9204" y="10427"/>
                </a:cubicBezTo>
                <a:cubicBezTo>
                  <a:pt x="9886" y="10847"/>
                  <a:pt x="10585" y="11239"/>
                  <a:pt x="11279" y="11643"/>
                </a:cubicBezTo>
                <a:cubicBezTo>
                  <a:pt x="11313" y="11621"/>
                  <a:pt x="11342" y="11598"/>
                  <a:pt x="11369" y="11580"/>
                </a:cubicBezTo>
                <a:cubicBezTo>
                  <a:pt x="10836" y="9932"/>
                  <a:pt x="10699" y="8163"/>
                  <a:pt x="9800" y="6600"/>
                </a:cubicBezTo>
                <a:cubicBezTo>
                  <a:pt x="10592" y="5998"/>
                  <a:pt x="11398" y="5372"/>
                  <a:pt x="12211" y="4753"/>
                </a:cubicBezTo>
                <a:cubicBezTo>
                  <a:pt x="12206" y="4713"/>
                  <a:pt x="12200" y="4679"/>
                  <a:pt x="12195" y="4639"/>
                </a:cubicBezTo>
                <a:cubicBezTo>
                  <a:pt x="11393" y="4587"/>
                  <a:pt x="10597" y="4532"/>
                  <a:pt x="9795" y="4492"/>
                </a:cubicBezTo>
                <a:cubicBezTo>
                  <a:pt x="9676" y="4492"/>
                  <a:pt x="9534" y="4560"/>
                  <a:pt x="9425" y="4634"/>
                </a:cubicBezTo>
                <a:cubicBezTo>
                  <a:pt x="9130" y="4826"/>
                  <a:pt x="8868" y="4770"/>
                  <a:pt x="8716" y="4446"/>
                </a:cubicBezTo>
                <a:cubicBezTo>
                  <a:pt x="8430" y="3844"/>
                  <a:pt x="8158" y="3235"/>
                  <a:pt x="7868" y="2638"/>
                </a:cubicBezTo>
                <a:cubicBezTo>
                  <a:pt x="7658" y="2207"/>
                  <a:pt x="7430" y="1785"/>
                  <a:pt x="7158" y="1252"/>
                </a:cubicBezTo>
                <a:cubicBezTo>
                  <a:pt x="6908" y="1722"/>
                  <a:pt x="6709" y="2063"/>
                  <a:pt x="6538" y="2422"/>
                </a:cubicBezTo>
                <a:cubicBezTo>
                  <a:pt x="6179" y="3167"/>
                  <a:pt x="5793" y="3900"/>
                  <a:pt x="5503" y="4668"/>
                </a:cubicBezTo>
                <a:cubicBezTo>
                  <a:pt x="5344" y="5094"/>
                  <a:pt x="5037" y="5004"/>
                  <a:pt x="4759" y="5025"/>
                </a:cubicBezTo>
                <a:cubicBezTo>
                  <a:pt x="4497" y="5049"/>
                  <a:pt x="4230" y="4975"/>
                  <a:pt x="3974" y="4997"/>
                </a:cubicBezTo>
                <a:cubicBezTo>
                  <a:pt x="3122" y="5072"/>
                  <a:pt x="2269" y="5167"/>
                  <a:pt x="1416" y="52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3" name="Google Shape;393;p9"/>
          <p:cNvGrpSpPr/>
          <p:nvPr/>
        </p:nvGrpSpPr>
        <p:grpSpPr>
          <a:xfrm>
            <a:off x="8651370" y="205305"/>
            <a:ext cx="149179" cy="182875"/>
            <a:chOff x="5803200" y="3023808"/>
            <a:chExt cx="96775" cy="117900"/>
          </a:xfrm>
        </p:grpSpPr>
        <p:sp>
          <p:nvSpPr>
            <p:cNvPr id="394" name="Google Shape;394;p9"/>
            <p:cNvSpPr/>
            <p:nvPr/>
          </p:nvSpPr>
          <p:spPr>
            <a:xfrm>
              <a:off x="5803200" y="3050713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5805425" y="3040463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9"/>
            <p:cNvSpPr/>
            <p:nvPr/>
          </p:nvSpPr>
          <p:spPr>
            <a:xfrm>
              <a:off x="5841524" y="3023808"/>
              <a:ext cx="8456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31082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7"/>
          <p:cNvGrpSpPr/>
          <p:nvPr/>
        </p:nvGrpSpPr>
        <p:grpSpPr>
          <a:xfrm>
            <a:off x="600" y="0"/>
            <a:ext cx="9142800" cy="5143500"/>
            <a:chOff x="10900" y="0"/>
            <a:chExt cx="9142800" cy="5143500"/>
          </a:xfrm>
        </p:grpSpPr>
        <p:cxnSp>
          <p:nvCxnSpPr>
            <p:cNvPr id="260" name="Google Shape;260;p7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8" name="Google Shape;288;p7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289" name="Google Shape;289;p7"/>
          <p:cNvSpPr txBox="1">
            <a:spLocks noGrp="1"/>
          </p:cNvSpPr>
          <p:nvPr>
            <p:ph type="body" idx="1"/>
          </p:nvPr>
        </p:nvSpPr>
        <p:spPr>
          <a:xfrm>
            <a:off x="866450" y="1674824"/>
            <a:ext cx="4726800" cy="21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0" name="Google Shape;290;p7"/>
          <p:cNvSpPr/>
          <p:nvPr/>
        </p:nvSpPr>
        <p:spPr>
          <a:xfrm rot="-147670">
            <a:off x="-1258281" y="-558542"/>
            <a:ext cx="2958599" cy="1652534"/>
          </a:xfrm>
          <a:custGeom>
            <a:avLst/>
            <a:gdLst/>
            <a:ahLst/>
            <a:cxnLst/>
            <a:rect l="l" t="t" r="r" b="b"/>
            <a:pathLst>
              <a:path w="105435" h="58891" extrusionOk="0">
                <a:moveTo>
                  <a:pt x="101040" y="0"/>
                </a:moveTo>
                <a:cubicBezTo>
                  <a:pt x="83315" y="5131"/>
                  <a:pt x="65589" y="10265"/>
                  <a:pt x="47863" y="15395"/>
                </a:cubicBezTo>
                <a:cubicBezTo>
                  <a:pt x="32481" y="19848"/>
                  <a:pt x="16834" y="24338"/>
                  <a:pt x="833" y="24338"/>
                </a:cubicBezTo>
                <a:cubicBezTo>
                  <a:pt x="556" y="24338"/>
                  <a:pt x="278" y="24336"/>
                  <a:pt x="1" y="24334"/>
                </a:cubicBezTo>
                <a:lnTo>
                  <a:pt x="1" y="24334"/>
                </a:lnTo>
                <a:lnTo>
                  <a:pt x="841" y="24659"/>
                </a:lnTo>
                <a:cubicBezTo>
                  <a:pt x="4635" y="32319"/>
                  <a:pt x="8641" y="40001"/>
                  <a:pt x="14337" y="46377"/>
                </a:cubicBezTo>
                <a:cubicBezTo>
                  <a:pt x="20035" y="52758"/>
                  <a:pt x="27661" y="57792"/>
                  <a:pt x="36160" y="58746"/>
                </a:cubicBezTo>
                <a:cubicBezTo>
                  <a:pt x="37021" y="58843"/>
                  <a:pt x="37890" y="58890"/>
                  <a:pt x="38761" y="58890"/>
                </a:cubicBezTo>
                <a:cubicBezTo>
                  <a:pt x="46485" y="58890"/>
                  <a:pt x="54346" y="55132"/>
                  <a:pt x="57972" y="48359"/>
                </a:cubicBezTo>
                <a:cubicBezTo>
                  <a:pt x="60832" y="43017"/>
                  <a:pt x="61021" y="36244"/>
                  <a:pt x="65122" y="31790"/>
                </a:cubicBezTo>
                <a:cubicBezTo>
                  <a:pt x="67384" y="29333"/>
                  <a:pt x="70714" y="27921"/>
                  <a:pt x="74045" y="27921"/>
                </a:cubicBezTo>
                <a:cubicBezTo>
                  <a:pt x="74676" y="27921"/>
                  <a:pt x="75306" y="27972"/>
                  <a:pt x="75930" y="28076"/>
                </a:cubicBezTo>
                <a:cubicBezTo>
                  <a:pt x="80970" y="28910"/>
                  <a:pt x="85161" y="32875"/>
                  <a:pt x="90247" y="33281"/>
                </a:cubicBezTo>
                <a:cubicBezTo>
                  <a:pt x="90521" y="33303"/>
                  <a:pt x="90793" y="33314"/>
                  <a:pt x="91063" y="33314"/>
                </a:cubicBezTo>
                <a:cubicBezTo>
                  <a:pt x="97639" y="33314"/>
                  <a:pt x="103084" y="26984"/>
                  <a:pt x="104235" y="20402"/>
                </a:cubicBezTo>
                <a:cubicBezTo>
                  <a:pt x="105435" y="13550"/>
                  <a:pt x="103221" y="6608"/>
                  <a:pt x="1010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rot="-498468">
            <a:off x="200866" y="3911337"/>
            <a:ext cx="427607" cy="413801"/>
          </a:xfrm>
          <a:custGeom>
            <a:avLst/>
            <a:gdLst/>
            <a:ahLst/>
            <a:cxnLst/>
            <a:rect l="l" t="t" r="r" b="b"/>
            <a:pathLst>
              <a:path w="13542" h="13183" extrusionOk="0">
                <a:moveTo>
                  <a:pt x="13541" y="4480"/>
                </a:moveTo>
                <a:cubicBezTo>
                  <a:pt x="12996" y="4946"/>
                  <a:pt x="12547" y="5338"/>
                  <a:pt x="12092" y="5713"/>
                </a:cubicBezTo>
                <a:cubicBezTo>
                  <a:pt x="11859" y="5907"/>
                  <a:pt x="11603" y="6077"/>
                  <a:pt x="11364" y="6266"/>
                </a:cubicBezTo>
                <a:cubicBezTo>
                  <a:pt x="10721" y="6777"/>
                  <a:pt x="10721" y="6845"/>
                  <a:pt x="11001" y="7612"/>
                </a:cubicBezTo>
                <a:cubicBezTo>
                  <a:pt x="11154" y="8050"/>
                  <a:pt x="11251" y="8505"/>
                  <a:pt x="11382" y="8953"/>
                </a:cubicBezTo>
                <a:cubicBezTo>
                  <a:pt x="11484" y="9301"/>
                  <a:pt x="11637" y="9642"/>
                  <a:pt x="11717" y="10000"/>
                </a:cubicBezTo>
                <a:cubicBezTo>
                  <a:pt x="11875" y="10734"/>
                  <a:pt x="12001" y="11472"/>
                  <a:pt x="12143" y="12212"/>
                </a:cubicBezTo>
                <a:cubicBezTo>
                  <a:pt x="12154" y="12269"/>
                  <a:pt x="12182" y="12319"/>
                  <a:pt x="12182" y="12371"/>
                </a:cubicBezTo>
                <a:cubicBezTo>
                  <a:pt x="12177" y="12535"/>
                  <a:pt x="12166" y="12695"/>
                  <a:pt x="12161" y="12860"/>
                </a:cubicBezTo>
                <a:cubicBezTo>
                  <a:pt x="11978" y="12842"/>
                  <a:pt x="11757" y="12888"/>
                  <a:pt x="11615" y="12797"/>
                </a:cubicBezTo>
                <a:cubicBezTo>
                  <a:pt x="10301" y="11955"/>
                  <a:pt x="8834" y="11341"/>
                  <a:pt x="7651" y="10284"/>
                </a:cubicBezTo>
                <a:cubicBezTo>
                  <a:pt x="7089" y="9784"/>
                  <a:pt x="6623" y="10181"/>
                  <a:pt x="6179" y="10461"/>
                </a:cubicBezTo>
                <a:cubicBezTo>
                  <a:pt x="4827" y="11330"/>
                  <a:pt x="3497" y="12228"/>
                  <a:pt x="2149" y="13104"/>
                </a:cubicBezTo>
                <a:cubicBezTo>
                  <a:pt x="2052" y="13161"/>
                  <a:pt x="1826" y="13183"/>
                  <a:pt x="1791" y="13132"/>
                </a:cubicBezTo>
                <a:cubicBezTo>
                  <a:pt x="1706" y="13012"/>
                  <a:pt x="1632" y="12815"/>
                  <a:pt x="1671" y="12689"/>
                </a:cubicBezTo>
                <a:cubicBezTo>
                  <a:pt x="2201" y="11136"/>
                  <a:pt x="2752" y="9596"/>
                  <a:pt x="3292" y="8050"/>
                </a:cubicBezTo>
                <a:cubicBezTo>
                  <a:pt x="3406" y="7725"/>
                  <a:pt x="3172" y="7618"/>
                  <a:pt x="2968" y="7465"/>
                </a:cubicBezTo>
                <a:cubicBezTo>
                  <a:pt x="2098" y="6794"/>
                  <a:pt x="1223" y="6129"/>
                  <a:pt x="375" y="5435"/>
                </a:cubicBezTo>
                <a:cubicBezTo>
                  <a:pt x="210" y="5304"/>
                  <a:pt x="154" y="5049"/>
                  <a:pt x="0" y="4753"/>
                </a:cubicBezTo>
                <a:cubicBezTo>
                  <a:pt x="819" y="4650"/>
                  <a:pt x="1485" y="4548"/>
                  <a:pt x="2154" y="4497"/>
                </a:cubicBezTo>
                <a:cubicBezTo>
                  <a:pt x="2973" y="4440"/>
                  <a:pt x="3797" y="4429"/>
                  <a:pt x="4616" y="4417"/>
                </a:cubicBezTo>
                <a:cubicBezTo>
                  <a:pt x="4833" y="4411"/>
                  <a:pt x="4930" y="4332"/>
                  <a:pt x="5009" y="4144"/>
                </a:cubicBezTo>
                <a:cubicBezTo>
                  <a:pt x="5468" y="3070"/>
                  <a:pt x="5941" y="2007"/>
                  <a:pt x="6407" y="938"/>
                </a:cubicBezTo>
                <a:cubicBezTo>
                  <a:pt x="6771" y="103"/>
                  <a:pt x="7100" y="0"/>
                  <a:pt x="7617" y="790"/>
                </a:cubicBezTo>
                <a:cubicBezTo>
                  <a:pt x="8039" y="1438"/>
                  <a:pt x="8391" y="2138"/>
                  <a:pt x="8761" y="2814"/>
                </a:cubicBezTo>
                <a:cubicBezTo>
                  <a:pt x="8908" y="3081"/>
                  <a:pt x="9010" y="3377"/>
                  <a:pt x="9175" y="3627"/>
                </a:cubicBezTo>
                <a:cubicBezTo>
                  <a:pt x="9244" y="3729"/>
                  <a:pt x="9420" y="3803"/>
                  <a:pt x="9551" y="3815"/>
                </a:cubicBezTo>
                <a:cubicBezTo>
                  <a:pt x="10739" y="3912"/>
                  <a:pt x="11933" y="3980"/>
                  <a:pt x="13121" y="4088"/>
                </a:cubicBezTo>
                <a:cubicBezTo>
                  <a:pt x="13263" y="4104"/>
                  <a:pt x="13382" y="4327"/>
                  <a:pt x="13541" y="4480"/>
                </a:cubicBezTo>
                <a:close/>
                <a:moveTo>
                  <a:pt x="1416" y="5259"/>
                </a:moveTo>
                <a:cubicBezTo>
                  <a:pt x="1409" y="5293"/>
                  <a:pt x="1409" y="5327"/>
                  <a:pt x="1404" y="5367"/>
                </a:cubicBezTo>
                <a:cubicBezTo>
                  <a:pt x="1580" y="5497"/>
                  <a:pt x="1751" y="5639"/>
                  <a:pt x="1933" y="5770"/>
                </a:cubicBezTo>
                <a:cubicBezTo>
                  <a:pt x="2610" y="6277"/>
                  <a:pt x="3303" y="6770"/>
                  <a:pt x="3968" y="7294"/>
                </a:cubicBezTo>
                <a:cubicBezTo>
                  <a:pt x="4082" y="7379"/>
                  <a:pt x="4185" y="7612"/>
                  <a:pt x="4150" y="7732"/>
                </a:cubicBezTo>
                <a:cubicBezTo>
                  <a:pt x="3928" y="8476"/>
                  <a:pt x="3667" y="9210"/>
                  <a:pt x="3416" y="9943"/>
                </a:cubicBezTo>
                <a:cubicBezTo>
                  <a:pt x="3195" y="10574"/>
                  <a:pt x="2968" y="11205"/>
                  <a:pt x="2706" y="11944"/>
                </a:cubicBezTo>
                <a:cubicBezTo>
                  <a:pt x="3007" y="11763"/>
                  <a:pt x="3212" y="11648"/>
                  <a:pt x="3400" y="11524"/>
                </a:cubicBezTo>
                <a:cubicBezTo>
                  <a:pt x="4526" y="10756"/>
                  <a:pt x="5646" y="9977"/>
                  <a:pt x="6777" y="9226"/>
                </a:cubicBezTo>
                <a:cubicBezTo>
                  <a:pt x="7283" y="8885"/>
                  <a:pt x="7294" y="8908"/>
                  <a:pt x="7664" y="9357"/>
                </a:cubicBezTo>
                <a:cubicBezTo>
                  <a:pt x="7703" y="9409"/>
                  <a:pt x="7777" y="9438"/>
                  <a:pt x="7834" y="9477"/>
                </a:cubicBezTo>
                <a:cubicBezTo>
                  <a:pt x="8289" y="9795"/>
                  <a:pt x="8732" y="10131"/>
                  <a:pt x="9204" y="10427"/>
                </a:cubicBezTo>
                <a:cubicBezTo>
                  <a:pt x="9886" y="10847"/>
                  <a:pt x="10585" y="11239"/>
                  <a:pt x="11279" y="11643"/>
                </a:cubicBezTo>
                <a:cubicBezTo>
                  <a:pt x="11313" y="11621"/>
                  <a:pt x="11342" y="11598"/>
                  <a:pt x="11369" y="11580"/>
                </a:cubicBezTo>
                <a:cubicBezTo>
                  <a:pt x="10836" y="9932"/>
                  <a:pt x="10699" y="8163"/>
                  <a:pt x="9800" y="6600"/>
                </a:cubicBezTo>
                <a:cubicBezTo>
                  <a:pt x="10592" y="5998"/>
                  <a:pt x="11398" y="5372"/>
                  <a:pt x="12211" y="4753"/>
                </a:cubicBezTo>
                <a:cubicBezTo>
                  <a:pt x="12206" y="4713"/>
                  <a:pt x="12200" y="4679"/>
                  <a:pt x="12195" y="4639"/>
                </a:cubicBezTo>
                <a:cubicBezTo>
                  <a:pt x="11393" y="4587"/>
                  <a:pt x="10597" y="4532"/>
                  <a:pt x="9795" y="4492"/>
                </a:cubicBezTo>
                <a:cubicBezTo>
                  <a:pt x="9676" y="4492"/>
                  <a:pt x="9534" y="4560"/>
                  <a:pt x="9425" y="4634"/>
                </a:cubicBezTo>
                <a:cubicBezTo>
                  <a:pt x="9130" y="4826"/>
                  <a:pt x="8868" y="4770"/>
                  <a:pt x="8716" y="4446"/>
                </a:cubicBezTo>
                <a:cubicBezTo>
                  <a:pt x="8430" y="3844"/>
                  <a:pt x="8158" y="3235"/>
                  <a:pt x="7868" y="2638"/>
                </a:cubicBezTo>
                <a:cubicBezTo>
                  <a:pt x="7658" y="2207"/>
                  <a:pt x="7430" y="1785"/>
                  <a:pt x="7158" y="1252"/>
                </a:cubicBezTo>
                <a:cubicBezTo>
                  <a:pt x="6908" y="1722"/>
                  <a:pt x="6709" y="2063"/>
                  <a:pt x="6538" y="2422"/>
                </a:cubicBezTo>
                <a:cubicBezTo>
                  <a:pt x="6179" y="3167"/>
                  <a:pt x="5793" y="3900"/>
                  <a:pt x="5503" y="4668"/>
                </a:cubicBezTo>
                <a:cubicBezTo>
                  <a:pt x="5344" y="5094"/>
                  <a:pt x="5037" y="5004"/>
                  <a:pt x="4759" y="5025"/>
                </a:cubicBezTo>
                <a:cubicBezTo>
                  <a:pt x="4497" y="5049"/>
                  <a:pt x="4230" y="4975"/>
                  <a:pt x="3974" y="4997"/>
                </a:cubicBezTo>
                <a:cubicBezTo>
                  <a:pt x="3122" y="5072"/>
                  <a:pt x="2269" y="5167"/>
                  <a:pt x="1416" y="5259"/>
                </a:cubicBezTo>
                <a:close/>
              </a:path>
            </a:pathLst>
          </a:custGeom>
          <a:solidFill>
            <a:srgbClr val="193E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" name="Google Shape;292;p7"/>
          <p:cNvGrpSpPr/>
          <p:nvPr/>
        </p:nvGrpSpPr>
        <p:grpSpPr>
          <a:xfrm>
            <a:off x="316954" y="1254924"/>
            <a:ext cx="195418" cy="229893"/>
            <a:chOff x="5803200" y="3023808"/>
            <a:chExt cx="96775" cy="117900"/>
          </a:xfrm>
        </p:grpSpPr>
        <p:sp>
          <p:nvSpPr>
            <p:cNvPr id="293" name="Google Shape;293;p7"/>
            <p:cNvSpPr/>
            <p:nvPr/>
          </p:nvSpPr>
          <p:spPr>
            <a:xfrm>
              <a:off x="5803200" y="3050713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5805425" y="3040463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5841524" y="3023808"/>
              <a:ext cx="8456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6" name="Google Shape;296;p7"/>
          <p:cNvSpPr/>
          <p:nvPr/>
        </p:nvSpPr>
        <p:spPr>
          <a:xfrm rot="1427718">
            <a:off x="8490966" y="1194316"/>
            <a:ext cx="362825" cy="351108"/>
          </a:xfrm>
          <a:custGeom>
            <a:avLst/>
            <a:gdLst/>
            <a:ahLst/>
            <a:cxnLst/>
            <a:rect l="l" t="t" r="r" b="b"/>
            <a:pathLst>
              <a:path w="13542" h="13183" extrusionOk="0">
                <a:moveTo>
                  <a:pt x="13541" y="4480"/>
                </a:moveTo>
                <a:cubicBezTo>
                  <a:pt x="12996" y="4946"/>
                  <a:pt x="12547" y="5338"/>
                  <a:pt x="12092" y="5713"/>
                </a:cubicBezTo>
                <a:cubicBezTo>
                  <a:pt x="11859" y="5907"/>
                  <a:pt x="11603" y="6077"/>
                  <a:pt x="11364" y="6266"/>
                </a:cubicBezTo>
                <a:cubicBezTo>
                  <a:pt x="10721" y="6777"/>
                  <a:pt x="10721" y="6845"/>
                  <a:pt x="11001" y="7612"/>
                </a:cubicBezTo>
                <a:cubicBezTo>
                  <a:pt x="11154" y="8050"/>
                  <a:pt x="11251" y="8505"/>
                  <a:pt x="11382" y="8953"/>
                </a:cubicBezTo>
                <a:cubicBezTo>
                  <a:pt x="11484" y="9301"/>
                  <a:pt x="11637" y="9642"/>
                  <a:pt x="11717" y="10000"/>
                </a:cubicBezTo>
                <a:cubicBezTo>
                  <a:pt x="11875" y="10734"/>
                  <a:pt x="12001" y="11472"/>
                  <a:pt x="12143" y="12212"/>
                </a:cubicBezTo>
                <a:cubicBezTo>
                  <a:pt x="12154" y="12269"/>
                  <a:pt x="12182" y="12319"/>
                  <a:pt x="12182" y="12371"/>
                </a:cubicBezTo>
                <a:cubicBezTo>
                  <a:pt x="12177" y="12535"/>
                  <a:pt x="12166" y="12695"/>
                  <a:pt x="12161" y="12860"/>
                </a:cubicBezTo>
                <a:cubicBezTo>
                  <a:pt x="11978" y="12842"/>
                  <a:pt x="11757" y="12888"/>
                  <a:pt x="11615" y="12797"/>
                </a:cubicBezTo>
                <a:cubicBezTo>
                  <a:pt x="10301" y="11955"/>
                  <a:pt x="8834" y="11341"/>
                  <a:pt x="7651" y="10284"/>
                </a:cubicBezTo>
                <a:cubicBezTo>
                  <a:pt x="7089" y="9784"/>
                  <a:pt x="6623" y="10181"/>
                  <a:pt x="6179" y="10461"/>
                </a:cubicBezTo>
                <a:cubicBezTo>
                  <a:pt x="4827" y="11330"/>
                  <a:pt x="3497" y="12228"/>
                  <a:pt x="2149" y="13104"/>
                </a:cubicBezTo>
                <a:cubicBezTo>
                  <a:pt x="2052" y="13161"/>
                  <a:pt x="1826" y="13183"/>
                  <a:pt x="1791" y="13132"/>
                </a:cubicBezTo>
                <a:cubicBezTo>
                  <a:pt x="1706" y="13012"/>
                  <a:pt x="1632" y="12815"/>
                  <a:pt x="1671" y="12689"/>
                </a:cubicBezTo>
                <a:cubicBezTo>
                  <a:pt x="2201" y="11136"/>
                  <a:pt x="2752" y="9596"/>
                  <a:pt x="3292" y="8050"/>
                </a:cubicBezTo>
                <a:cubicBezTo>
                  <a:pt x="3406" y="7725"/>
                  <a:pt x="3172" y="7618"/>
                  <a:pt x="2968" y="7465"/>
                </a:cubicBezTo>
                <a:cubicBezTo>
                  <a:pt x="2098" y="6794"/>
                  <a:pt x="1223" y="6129"/>
                  <a:pt x="375" y="5435"/>
                </a:cubicBezTo>
                <a:cubicBezTo>
                  <a:pt x="210" y="5304"/>
                  <a:pt x="154" y="5049"/>
                  <a:pt x="0" y="4753"/>
                </a:cubicBezTo>
                <a:cubicBezTo>
                  <a:pt x="819" y="4650"/>
                  <a:pt x="1485" y="4548"/>
                  <a:pt x="2154" y="4497"/>
                </a:cubicBezTo>
                <a:cubicBezTo>
                  <a:pt x="2973" y="4440"/>
                  <a:pt x="3797" y="4429"/>
                  <a:pt x="4616" y="4417"/>
                </a:cubicBezTo>
                <a:cubicBezTo>
                  <a:pt x="4833" y="4411"/>
                  <a:pt x="4930" y="4332"/>
                  <a:pt x="5009" y="4144"/>
                </a:cubicBezTo>
                <a:cubicBezTo>
                  <a:pt x="5468" y="3070"/>
                  <a:pt x="5941" y="2007"/>
                  <a:pt x="6407" y="938"/>
                </a:cubicBezTo>
                <a:cubicBezTo>
                  <a:pt x="6771" y="103"/>
                  <a:pt x="7100" y="0"/>
                  <a:pt x="7617" y="790"/>
                </a:cubicBezTo>
                <a:cubicBezTo>
                  <a:pt x="8039" y="1438"/>
                  <a:pt x="8391" y="2138"/>
                  <a:pt x="8761" y="2814"/>
                </a:cubicBezTo>
                <a:cubicBezTo>
                  <a:pt x="8908" y="3081"/>
                  <a:pt x="9010" y="3377"/>
                  <a:pt x="9175" y="3627"/>
                </a:cubicBezTo>
                <a:cubicBezTo>
                  <a:pt x="9244" y="3729"/>
                  <a:pt x="9420" y="3803"/>
                  <a:pt x="9551" y="3815"/>
                </a:cubicBezTo>
                <a:cubicBezTo>
                  <a:pt x="10739" y="3912"/>
                  <a:pt x="11933" y="3980"/>
                  <a:pt x="13121" y="4088"/>
                </a:cubicBezTo>
                <a:cubicBezTo>
                  <a:pt x="13263" y="4104"/>
                  <a:pt x="13382" y="4327"/>
                  <a:pt x="13541" y="4480"/>
                </a:cubicBezTo>
                <a:close/>
                <a:moveTo>
                  <a:pt x="1416" y="5259"/>
                </a:moveTo>
                <a:cubicBezTo>
                  <a:pt x="1409" y="5293"/>
                  <a:pt x="1409" y="5327"/>
                  <a:pt x="1404" y="5367"/>
                </a:cubicBezTo>
                <a:cubicBezTo>
                  <a:pt x="1580" y="5497"/>
                  <a:pt x="1751" y="5639"/>
                  <a:pt x="1933" y="5770"/>
                </a:cubicBezTo>
                <a:cubicBezTo>
                  <a:pt x="2610" y="6277"/>
                  <a:pt x="3303" y="6770"/>
                  <a:pt x="3968" y="7294"/>
                </a:cubicBezTo>
                <a:cubicBezTo>
                  <a:pt x="4082" y="7379"/>
                  <a:pt x="4185" y="7612"/>
                  <a:pt x="4150" y="7732"/>
                </a:cubicBezTo>
                <a:cubicBezTo>
                  <a:pt x="3928" y="8476"/>
                  <a:pt x="3667" y="9210"/>
                  <a:pt x="3416" y="9943"/>
                </a:cubicBezTo>
                <a:cubicBezTo>
                  <a:pt x="3195" y="10574"/>
                  <a:pt x="2968" y="11205"/>
                  <a:pt x="2706" y="11944"/>
                </a:cubicBezTo>
                <a:cubicBezTo>
                  <a:pt x="3007" y="11763"/>
                  <a:pt x="3212" y="11648"/>
                  <a:pt x="3400" y="11524"/>
                </a:cubicBezTo>
                <a:cubicBezTo>
                  <a:pt x="4526" y="10756"/>
                  <a:pt x="5646" y="9977"/>
                  <a:pt x="6777" y="9226"/>
                </a:cubicBezTo>
                <a:cubicBezTo>
                  <a:pt x="7283" y="8885"/>
                  <a:pt x="7294" y="8908"/>
                  <a:pt x="7664" y="9357"/>
                </a:cubicBezTo>
                <a:cubicBezTo>
                  <a:pt x="7703" y="9409"/>
                  <a:pt x="7777" y="9438"/>
                  <a:pt x="7834" y="9477"/>
                </a:cubicBezTo>
                <a:cubicBezTo>
                  <a:pt x="8289" y="9795"/>
                  <a:pt x="8732" y="10131"/>
                  <a:pt x="9204" y="10427"/>
                </a:cubicBezTo>
                <a:cubicBezTo>
                  <a:pt x="9886" y="10847"/>
                  <a:pt x="10585" y="11239"/>
                  <a:pt x="11279" y="11643"/>
                </a:cubicBezTo>
                <a:cubicBezTo>
                  <a:pt x="11313" y="11621"/>
                  <a:pt x="11342" y="11598"/>
                  <a:pt x="11369" y="11580"/>
                </a:cubicBezTo>
                <a:cubicBezTo>
                  <a:pt x="10836" y="9932"/>
                  <a:pt x="10699" y="8163"/>
                  <a:pt x="9800" y="6600"/>
                </a:cubicBezTo>
                <a:cubicBezTo>
                  <a:pt x="10592" y="5998"/>
                  <a:pt x="11398" y="5372"/>
                  <a:pt x="12211" y="4753"/>
                </a:cubicBezTo>
                <a:cubicBezTo>
                  <a:pt x="12206" y="4713"/>
                  <a:pt x="12200" y="4679"/>
                  <a:pt x="12195" y="4639"/>
                </a:cubicBezTo>
                <a:cubicBezTo>
                  <a:pt x="11393" y="4587"/>
                  <a:pt x="10597" y="4532"/>
                  <a:pt x="9795" y="4492"/>
                </a:cubicBezTo>
                <a:cubicBezTo>
                  <a:pt x="9676" y="4492"/>
                  <a:pt x="9534" y="4560"/>
                  <a:pt x="9425" y="4634"/>
                </a:cubicBezTo>
                <a:cubicBezTo>
                  <a:pt x="9130" y="4826"/>
                  <a:pt x="8868" y="4770"/>
                  <a:pt x="8716" y="4446"/>
                </a:cubicBezTo>
                <a:cubicBezTo>
                  <a:pt x="8430" y="3844"/>
                  <a:pt x="8158" y="3235"/>
                  <a:pt x="7868" y="2638"/>
                </a:cubicBezTo>
                <a:cubicBezTo>
                  <a:pt x="7658" y="2207"/>
                  <a:pt x="7430" y="1785"/>
                  <a:pt x="7158" y="1252"/>
                </a:cubicBezTo>
                <a:cubicBezTo>
                  <a:pt x="6908" y="1722"/>
                  <a:pt x="6709" y="2063"/>
                  <a:pt x="6538" y="2422"/>
                </a:cubicBezTo>
                <a:cubicBezTo>
                  <a:pt x="6179" y="3167"/>
                  <a:pt x="5793" y="3900"/>
                  <a:pt x="5503" y="4668"/>
                </a:cubicBezTo>
                <a:cubicBezTo>
                  <a:pt x="5344" y="5094"/>
                  <a:pt x="5037" y="5004"/>
                  <a:pt x="4759" y="5025"/>
                </a:cubicBezTo>
                <a:cubicBezTo>
                  <a:pt x="4497" y="5049"/>
                  <a:pt x="4230" y="4975"/>
                  <a:pt x="3974" y="4997"/>
                </a:cubicBezTo>
                <a:cubicBezTo>
                  <a:pt x="3122" y="5072"/>
                  <a:pt x="2269" y="5167"/>
                  <a:pt x="1416" y="5259"/>
                </a:cubicBezTo>
                <a:close/>
              </a:path>
            </a:pathLst>
          </a:custGeom>
          <a:solidFill>
            <a:srgbClr val="193E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7"/>
          <p:cNvSpPr/>
          <p:nvPr/>
        </p:nvSpPr>
        <p:spPr>
          <a:xfrm rot="-1670708" flipH="1">
            <a:off x="8269323" y="3309962"/>
            <a:ext cx="492281" cy="357896"/>
          </a:xfrm>
          <a:custGeom>
            <a:avLst/>
            <a:gdLst/>
            <a:ahLst/>
            <a:cxnLst/>
            <a:rect l="l" t="t" r="r" b="b"/>
            <a:pathLst>
              <a:path w="10257" h="7457" fill="none" extrusionOk="0">
                <a:moveTo>
                  <a:pt x="1" y="1081"/>
                </a:moveTo>
                <a:cubicBezTo>
                  <a:pt x="898" y="383"/>
                  <a:pt x="2073" y="0"/>
                  <a:pt x="3187" y="222"/>
                </a:cubicBezTo>
                <a:cubicBezTo>
                  <a:pt x="4296" y="440"/>
                  <a:pt x="5291" y="1331"/>
                  <a:pt x="5471" y="2450"/>
                </a:cubicBezTo>
                <a:cubicBezTo>
                  <a:pt x="5650" y="3568"/>
                  <a:pt x="4866" y="4805"/>
                  <a:pt x="3749" y="4975"/>
                </a:cubicBezTo>
                <a:cubicBezTo>
                  <a:pt x="3409" y="4744"/>
                  <a:pt x="3361" y="4224"/>
                  <a:pt x="3540" y="3851"/>
                </a:cubicBezTo>
                <a:cubicBezTo>
                  <a:pt x="3725" y="3479"/>
                  <a:pt x="4069" y="3215"/>
                  <a:pt x="4409" y="2974"/>
                </a:cubicBezTo>
                <a:cubicBezTo>
                  <a:pt x="4923" y="2610"/>
                  <a:pt x="5489" y="2257"/>
                  <a:pt x="6123" y="2252"/>
                </a:cubicBezTo>
                <a:cubicBezTo>
                  <a:pt x="6972" y="2242"/>
                  <a:pt x="7713" y="2898"/>
                  <a:pt x="8066" y="3668"/>
                </a:cubicBezTo>
                <a:cubicBezTo>
                  <a:pt x="8421" y="4442"/>
                  <a:pt x="8463" y="5310"/>
                  <a:pt x="8501" y="6160"/>
                </a:cubicBezTo>
                <a:cubicBezTo>
                  <a:pt x="8510" y="6447"/>
                  <a:pt x="8515" y="6759"/>
                  <a:pt x="8354" y="6994"/>
                </a:cubicBezTo>
                <a:cubicBezTo>
                  <a:pt x="8033" y="7457"/>
                  <a:pt x="7208" y="7282"/>
                  <a:pt x="6972" y="6768"/>
                </a:cubicBezTo>
                <a:cubicBezTo>
                  <a:pt x="6735" y="6254"/>
                  <a:pt x="6986" y="5622"/>
                  <a:pt x="7406" y="5243"/>
                </a:cubicBezTo>
                <a:cubicBezTo>
                  <a:pt x="8194" y="4531"/>
                  <a:pt x="9558" y="4616"/>
                  <a:pt x="10257" y="5413"/>
                </a:cubicBezTo>
              </a:path>
            </a:pathLst>
          </a:custGeom>
          <a:noFill/>
          <a:ln w="19050" cap="rnd" cmpd="sng">
            <a:solidFill>
              <a:srgbClr val="193E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7"/>
          <p:cNvSpPr/>
          <p:nvPr/>
        </p:nvSpPr>
        <p:spPr>
          <a:xfrm rot="9649199">
            <a:off x="5631189" y="4107030"/>
            <a:ext cx="4599119" cy="1939748"/>
          </a:xfrm>
          <a:custGeom>
            <a:avLst/>
            <a:gdLst/>
            <a:ahLst/>
            <a:cxnLst/>
            <a:rect l="l" t="t" r="r" b="b"/>
            <a:pathLst>
              <a:path w="98757" h="41653" extrusionOk="0">
                <a:moveTo>
                  <a:pt x="24520" y="1"/>
                </a:moveTo>
                <a:cubicBezTo>
                  <a:pt x="21966" y="1"/>
                  <a:pt x="19451" y="357"/>
                  <a:pt x="17165" y="1453"/>
                </a:cubicBezTo>
                <a:cubicBezTo>
                  <a:pt x="13673" y="3128"/>
                  <a:pt x="11129" y="6380"/>
                  <a:pt x="9543" y="9914"/>
                </a:cubicBezTo>
                <a:cubicBezTo>
                  <a:pt x="8264" y="12769"/>
                  <a:pt x="8241" y="16351"/>
                  <a:pt x="6896" y="19055"/>
                </a:cubicBezTo>
                <a:cubicBezTo>
                  <a:pt x="5957" y="20952"/>
                  <a:pt x="4093" y="21585"/>
                  <a:pt x="2799" y="23331"/>
                </a:cubicBezTo>
                <a:cubicBezTo>
                  <a:pt x="214" y="26824"/>
                  <a:pt x="1" y="32043"/>
                  <a:pt x="2323" y="35715"/>
                </a:cubicBezTo>
                <a:cubicBezTo>
                  <a:pt x="4765" y="39587"/>
                  <a:pt x="9390" y="41653"/>
                  <a:pt x="13997" y="41653"/>
                </a:cubicBezTo>
                <a:cubicBezTo>
                  <a:pt x="15319" y="41653"/>
                  <a:pt x="16640" y="41483"/>
                  <a:pt x="17906" y="41137"/>
                </a:cubicBezTo>
                <a:cubicBezTo>
                  <a:pt x="23093" y="39716"/>
                  <a:pt x="27358" y="35851"/>
                  <a:pt x="32564" y="34506"/>
                </a:cubicBezTo>
                <a:cubicBezTo>
                  <a:pt x="34007" y="34134"/>
                  <a:pt x="35471" y="33968"/>
                  <a:pt x="36938" y="33968"/>
                </a:cubicBezTo>
                <a:cubicBezTo>
                  <a:pt x="41466" y="33968"/>
                  <a:pt x="46036" y="35549"/>
                  <a:pt x="50176" y="37541"/>
                </a:cubicBezTo>
                <a:cubicBezTo>
                  <a:pt x="52248" y="38536"/>
                  <a:pt x="54306" y="39651"/>
                  <a:pt x="56557" y="40122"/>
                </a:cubicBezTo>
                <a:cubicBezTo>
                  <a:pt x="57203" y="40256"/>
                  <a:pt x="57873" y="40329"/>
                  <a:pt x="58540" y="40329"/>
                </a:cubicBezTo>
                <a:cubicBezTo>
                  <a:pt x="60199" y="40329"/>
                  <a:pt x="61845" y="39877"/>
                  <a:pt x="63070" y="38786"/>
                </a:cubicBezTo>
                <a:cubicBezTo>
                  <a:pt x="64575" y="37456"/>
                  <a:pt x="65268" y="35356"/>
                  <a:pt x="66887" y="34162"/>
                </a:cubicBezTo>
                <a:cubicBezTo>
                  <a:pt x="67804" y="33485"/>
                  <a:pt x="68878" y="33201"/>
                  <a:pt x="69992" y="33201"/>
                </a:cubicBezTo>
                <a:cubicBezTo>
                  <a:pt x="71786" y="33201"/>
                  <a:pt x="73685" y="33937"/>
                  <a:pt x="75207" y="34959"/>
                </a:cubicBezTo>
                <a:cubicBezTo>
                  <a:pt x="77675" y="36611"/>
                  <a:pt x="79709" y="38933"/>
                  <a:pt x="82404" y="40193"/>
                </a:cubicBezTo>
                <a:cubicBezTo>
                  <a:pt x="83759" y="40826"/>
                  <a:pt x="85236" y="41125"/>
                  <a:pt x="86721" y="41125"/>
                </a:cubicBezTo>
                <a:cubicBezTo>
                  <a:pt x="90219" y="41125"/>
                  <a:pt x="93757" y="39467"/>
                  <a:pt x="95821" y="36611"/>
                </a:cubicBezTo>
                <a:cubicBezTo>
                  <a:pt x="98757" y="32538"/>
                  <a:pt x="98493" y="26507"/>
                  <a:pt x="95331" y="22609"/>
                </a:cubicBezTo>
                <a:cubicBezTo>
                  <a:pt x="92806" y="19503"/>
                  <a:pt x="88927" y="17885"/>
                  <a:pt x="85207" y="16413"/>
                </a:cubicBezTo>
                <a:cubicBezTo>
                  <a:pt x="67274" y="9310"/>
                  <a:pt x="48935" y="2703"/>
                  <a:pt x="29789" y="381"/>
                </a:cubicBezTo>
                <a:cubicBezTo>
                  <a:pt x="28055" y="169"/>
                  <a:pt x="26279" y="1"/>
                  <a:pt x="245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3856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5" name="Google Shape;1005;p24"/>
          <p:cNvGrpSpPr/>
          <p:nvPr/>
        </p:nvGrpSpPr>
        <p:grpSpPr>
          <a:xfrm>
            <a:off x="600" y="0"/>
            <a:ext cx="9142800" cy="5143500"/>
            <a:chOff x="10900" y="0"/>
            <a:chExt cx="9142800" cy="5143500"/>
          </a:xfrm>
        </p:grpSpPr>
        <p:cxnSp>
          <p:nvCxnSpPr>
            <p:cNvPr id="1006" name="Google Shape;1006;p24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4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4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4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4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4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4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4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4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4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4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4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4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4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4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4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4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4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4" name="Google Shape;1024;p24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5" name="Google Shape;1025;p24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6" name="Google Shape;1026;p24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7" name="Google Shape;1027;p24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8" name="Google Shape;1028;p24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9" name="Google Shape;1029;p24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4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4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4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4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34" name="Google Shape;1034;p24"/>
          <p:cNvSpPr txBox="1">
            <a:spLocks noGrp="1"/>
          </p:cNvSpPr>
          <p:nvPr>
            <p:ph type="title"/>
          </p:nvPr>
        </p:nvSpPr>
        <p:spPr>
          <a:xfrm>
            <a:off x="2546100" y="2650525"/>
            <a:ext cx="54057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1035" name="Google Shape;1035;p24"/>
          <p:cNvSpPr txBox="1">
            <a:spLocks noGrp="1"/>
          </p:cNvSpPr>
          <p:nvPr>
            <p:ph type="title" idx="2" hasCustomPrompt="1"/>
          </p:nvPr>
        </p:nvSpPr>
        <p:spPr>
          <a:xfrm>
            <a:off x="6863853" y="1644638"/>
            <a:ext cx="10242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9pPr>
          </a:lstStyle>
          <a:p>
            <a:r>
              <a:t>xx%</a:t>
            </a:r>
          </a:p>
        </p:txBody>
      </p:sp>
      <p:sp>
        <p:nvSpPr>
          <p:cNvPr id="1036" name="Google Shape;1036;p24"/>
          <p:cNvSpPr txBox="1">
            <a:spLocks noGrp="1"/>
          </p:cNvSpPr>
          <p:nvPr>
            <p:ph type="subTitle" idx="1"/>
          </p:nvPr>
        </p:nvSpPr>
        <p:spPr>
          <a:xfrm>
            <a:off x="3379775" y="3395050"/>
            <a:ext cx="45720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24"/>
          <p:cNvSpPr/>
          <p:nvPr/>
        </p:nvSpPr>
        <p:spPr>
          <a:xfrm rot="-10457028" flipH="1">
            <a:off x="3408680" y="-462854"/>
            <a:ext cx="6067882" cy="1313083"/>
          </a:xfrm>
          <a:custGeom>
            <a:avLst/>
            <a:gdLst/>
            <a:ahLst/>
            <a:cxnLst/>
            <a:rect l="l" t="t" r="r" b="b"/>
            <a:pathLst>
              <a:path w="103665" h="22433" extrusionOk="0">
                <a:moveTo>
                  <a:pt x="71204" y="0"/>
                </a:moveTo>
                <a:cubicBezTo>
                  <a:pt x="70230" y="0"/>
                  <a:pt x="69241" y="199"/>
                  <a:pt x="68355" y="572"/>
                </a:cubicBezTo>
                <a:cubicBezTo>
                  <a:pt x="65920" y="1591"/>
                  <a:pt x="64069" y="3611"/>
                  <a:pt x="62267" y="5541"/>
                </a:cubicBezTo>
                <a:cubicBezTo>
                  <a:pt x="60464" y="7466"/>
                  <a:pt x="58530" y="9435"/>
                  <a:pt x="56032" y="10293"/>
                </a:cubicBezTo>
                <a:cubicBezTo>
                  <a:pt x="55019" y="10641"/>
                  <a:pt x="53970" y="10786"/>
                  <a:pt x="52910" y="10786"/>
                </a:cubicBezTo>
                <a:cubicBezTo>
                  <a:pt x="50858" y="10786"/>
                  <a:pt x="48763" y="10240"/>
                  <a:pt x="46807" y="9553"/>
                </a:cubicBezTo>
                <a:cubicBezTo>
                  <a:pt x="43843" y="8510"/>
                  <a:pt x="40935" y="7131"/>
                  <a:pt x="37807" y="6820"/>
                </a:cubicBezTo>
                <a:cubicBezTo>
                  <a:pt x="37310" y="6769"/>
                  <a:pt x="36812" y="6747"/>
                  <a:pt x="36314" y="6747"/>
                </a:cubicBezTo>
                <a:cubicBezTo>
                  <a:pt x="31031" y="6747"/>
                  <a:pt x="25698" y="9321"/>
                  <a:pt x="20562" y="9321"/>
                </a:cubicBezTo>
                <a:cubicBezTo>
                  <a:pt x="19211" y="9321"/>
                  <a:pt x="17874" y="9143"/>
                  <a:pt x="16556" y="8693"/>
                </a:cubicBezTo>
                <a:cubicBezTo>
                  <a:pt x="13559" y="7674"/>
                  <a:pt x="11020" y="5314"/>
                  <a:pt x="7873" y="4989"/>
                </a:cubicBezTo>
                <a:cubicBezTo>
                  <a:pt x="7592" y="4960"/>
                  <a:pt x="7319" y="4946"/>
                  <a:pt x="7053" y="4946"/>
                </a:cubicBezTo>
                <a:cubicBezTo>
                  <a:pt x="2419" y="4946"/>
                  <a:pt x="1" y="9220"/>
                  <a:pt x="95" y="13541"/>
                </a:cubicBezTo>
                <a:cubicBezTo>
                  <a:pt x="174" y="17141"/>
                  <a:pt x="1724" y="18377"/>
                  <a:pt x="4844" y="18377"/>
                </a:cubicBezTo>
                <a:cubicBezTo>
                  <a:pt x="5237" y="18377"/>
                  <a:pt x="5655" y="18357"/>
                  <a:pt x="6098" y="18320"/>
                </a:cubicBezTo>
                <a:cubicBezTo>
                  <a:pt x="11356" y="17882"/>
                  <a:pt x="16546" y="17131"/>
                  <a:pt x="21827" y="16900"/>
                </a:cubicBezTo>
                <a:cubicBezTo>
                  <a:pt x="24207" y="16798"/>
                  <a:pt x="26588" y="16747"/>
                  <a:pt x="28970" y="16747"/>
                </a:cubicBezTo>
                <a:cubicBezTo>
                  <a:pt x="37306" y="16747"/>
                  <a:pt x="45639" y="17371"/>
                  <a:pt x="53876" y="18623"/>
                </a:cubicBezTo>
                <a:cubicBezTo>
                  <a:pt x="61266" y="19742"/>
                  <a:pt x="68582" y="21365"/>
                  <a:pt x="76019" y="22077"/>
                </a:cubicBezTo>
                <a:cubicBezTo>
                  <a:pt x="78341" y="22301"/>
                  <a:pt x="80685" y="22433"/>
                  <a:pt x="83026" y="22433"/>
                </a:cubicBezTo>
                <a:cubicBezTo>
                  <a:pt x="88182" y="22433"/>
                  <a:pt x="93321" y="21793"/>
                  <a:pt x="98166" y="20086"/>
                </a:cubicBezTo>
                <a:cubicBezTo>
                  <a:pt x="99738" y="19529"/>
                  <a:pt x="101337" y="18816"/>
                  <a:pt x="102371" y="17509"/>
                </a:cubicBezTo>
                <a:cubicBezTo>
                  <a:pt x="103404" y="16202"/>
                  <a:pt x="103665" y="14153"/>
                  <a:pt x="102541" y="12922"/>
                </a:cubicBezTo>
                <a:cubicBezTo>
                  <a:pt x="100965" y="11199"/>
                  <a:pt x="97671" y="11879"/>
                  <a:pt x="96364" y="9945"/>
                </a:cubicBezTo>
                <a:cubicBezTo>
                  <a:pt x="95576" y="8784"/>
                  <a:pt x="95906" y="7164"/>
                  <a:pt x="95297" y="5900"/>
                </a:cubicBezTo>
                <a:cubicBezTo>
                  <a:pt x="94672" y="4592"/>
                  <a:pt x="93222" y="4013"/>
                  <a:pt x="91734" y="4013"/>
                </a:cubicBezTo>
                <a:cubicBezTo>
                  <a:pt x="91063" y="4013"/>
                  <a:pt x="90385" y="4130"/>
                  <a:pt x="89771" y="4352"/>
                </a:cubicBezTo>
                <a:cubicBezTo>
                  <a:pt x="87798" y="5064"/>
                  <a:pt x="86199" y="6536"/>
                  <a:pt x="84339" y="7514"/>
                </a:cubicBezTo>
                <a:cubicBezTo>
                  <a:pt x="83332" y="8042"/>
                  <a:pt x="82144" y="8401"/>
                  <a:pt x="81015" y="8401"/>
                </a:cubicBezTo>
                <a:cubicBezTo>
                  <a:pt x="80059" y="8401"/>
                  <a:pt x="79144" y="8144"/>
                  <a:pt x="78416" y="7514"/>
                </a:cubicBezTo>
                <a:cubicBezTo>
                  <a:pt x="76826" y="6140"/>
                  <a:pt x="76816" y="3648"/>
                  <a:pt x="75570" y="1960"/>
                </a:cubicBezTo>
                <a:cubicBezTo>
                  <a:pt x="74571" y="609"/>
                  <a:pt x="72908" y="0"/>
                  <a:pt x="712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24"/>
          <p:cNvSpPr/>
          <p:nvPr/>
        </p:nvSpPr>
        <p:spPr>
          <a:xfrm rot="398671" flipH="1">
            <a:off x="-656039" y="4176759"/>
            <a:ext cx="6201950" cy="1342096"/>
          </a:xfrm>
          <a:custGeom>
            <a:avLst/>
            <a:gdLst/>
            <a:ahLst/>
            <a:cxnLst/>
            <a:rect l="l" t="t" r="r" b="b"/>
            <a:pathLst>
              <a:path w="103665" h="22433" extrusionOk="0">
                <a:moveTo>
                  <a:pt x="71204" y="0"/>
                </a:moveTo>
                <a:cubicBezTo>
                  <a:pt x="70230" y="0"/>
                  <a:pt x="69241" y="199"/>
                  <a:pt x="68355" y="572"/>
                </a:cubicBezTo>
                <a:cubicBezTo>
                  <a:pt x="65920" y="1591"/>
                  <a:pt x="64069" y="3611"/>
                  <a:pt x="62267" y="5541"/>
                </a:cubicBezTo>
                <a:cubicBezTo>
                  <a:pt x="60464" y="7466"/>
                  <a:pt x="58530" y="9435"/>
                  <a:pt x="56032" y="10293"/>
                </a:cubicBezTo>
                <a:cubicBezTo>
                  <a:pt x="55019" y="10641"/>
                  <a:pt x="53970" y="10786"/>
                  <a:pt x="52910" y="10786"/>
                </a:cubicBezTo>
                <a:cubicBezTo>
                  <a:pt x="50858" y="10786"/>
                  <a:pt x="48763" y="10240"/>
                  <a:pt x="46807" y="9553"/>
                </a:cubicBezTo>
                <a:cubicBezTo>
                  <a:pt x="43843" y="8510"/>
                  <a:pt x="40935" y="7131"/>
                  <a:pt x="37807" y="6820"/>
                </a:cubicBezTo>
                <a:cubicBezTo>
                  <a:pt x="37310" y="6769"/>
                  <a:pt x="36812" y="6747"/>
                  <a:pt x="36314" y="6747"/>
                </a:cubicBezTo>
                <a:cubicBezTo>
                  <a:pt x="31031" y="6747"/>
                  <a:pt x="25698" y="9321"/>
                  <a:pt x="20562" y="9321"/>
                </a:cubicBezTo>
                <a:cubicBezTo>
                  <a:pt x="19211" y="9321"/>
                  <a:pt x="17874" y="9143"/>
                  <a:pt x="16556" y="8693"/>
                </a:cubicBezTo>
                <a:cubicBezTo>
                  <a:pt x="13559" y="7674"/>
                  <a:pt x="11020" y="5314"/>
                  <a:pt x="7873" y="4989"/>
                </a:cubicBezTo>
                <a:cubicBezTo>
                  <a:pt x="7592" y="4960"/>
                  <a:pt x="7319" y="4946"/>
                  <a:pt x="7053" y="4946"/>
                </a:cubicBezTo>
                <a:cubicBezTo>
                  <a:pt x="2419" y="4946"/>
                  <a:pt x="1" y="9220"/>
                  <a:pt x="95" y="13541"/>
                </a:cubicBezTo>
                <a:cubicBezTo>
                  <a:pt x="174" y="17141"/>
                  <a:pt x="1724" y="18377"/>
                  <a:pt x="4844" y="18377"/>
                </a:cubicBezTo>
                <a:cubicBezTo>
                  <a:pt x="5237" y="18377"/>
                  <a:pt x="5655" y="18357"/>
                  <a:pt x="6098" y="18320"/>
                </a:cubicBezTo>
                <a:cubicBezTo>
                  <a:pt x="11356" y="17882"/>
                  <a:pt x="16546" y="17131"/>
                  <a:pt x="21827" y="16900"/>
                </a:cubicBezTo>
                <a:cubicBezTo>
                  <a:pt x="24207" y="16798"/>
                  <a:pt x="26588" y="16747"/>
                  <a:pt x="28970" y="16747"/>
                </a:cubicBezTo>
                <a:cubicBezTo>
                  <a:pt x="37306" y="16747"/>
                  <a:pt x="45639" y="17371"/>
                  <a:pt x="53876" y="18623"/>
                </a:cubicBezTo>
                <a:cubicBezTo>
                  <a:pt x="61266" y="19742"/>
                  <a:pt x="68582" y="21365"/>
                  <a:pt x="76019" y="22077"/>
                </a:cubicBezTo>
                <a:cubicBezTo>
                  <a:pt x="78341" y="22301"/>
                  <a:pt x="80685" y="22433"/>
                  <a:pt x="83026" y="22433"/>
                </a:cubicBezTo>
                <a:cubicBezTo>
                  <a:pt x="88182" y="22433"/>
                  <a:pt x="93321" y="21793"/>
                  <a:pt x="98166" y="20086"/>
                </a:cubicBezTo>
                <a:cubicBezTo>
                  <a:pt x="99738" y="19529"/>
                  <a:pt x="101337" y="18816"/>
                  <a:pt x="102371" y="17509"/>
                </a:cubicBezTo>
                <a:cubicBezTo>
                  <a:pt x="103404" y="16202"/>
                  <a:pt x="103665" y="14153"/>
                  <a:pt x="102541" y="12922"/>
                </a:cubicBezTo>
                <a:cubicBezTo>
                  <a:pt x="100965" y="11199"/>
                  <a:pt x="97671" y="11879"/>
                  <a:pt x="96364" y="9945"/>
                </a:cubicBezTo>
                <a:cubicBezTo>
                  <a:pt x="95576" y="8784"/>
                  <a:pt x="95906" y="7164"/>
                  <a:pt x="95297" y="5900"/>
                </a:cubicBezTo>
                <a:cubicBezTo>
                  <a:pt x="94672" y="4592"/>
                  <a:pt x="93222" y="4013"/>
                  <a:pt x="91734" y="4013"/>
                </a:cubicBezTo>
                <a:cubicBezTo>
                  <a:pt x="91063" y="4013"/>
                  <a:pt x="90385" y="4130"/>
                  <a:pt x="89771" y="4352"/>
                </a:cubicBezTo>
                <a:cubicBezTo>
                  <a:pt x="87798" y="5064"/>
                  <a:pt x="86199" y="6536"/>
                  <a:pt x="84339" y="7514"/>
                </a:cubicBezTo>
                <a:cubicBezTo>
                  <a:pt x="83332" y="8042"/>
                  <a:pt x="82144" y="8401"/>
                  <a:pt x="81015" y="8401"/>
                </a:cubicBezTo>
                <a:cubicBezTo>
                  <a:pt x="80059" y="8401"/>
                  <a:pt x="79144" y="8144"/>
                  <a:pt x="78416" y="7514"/>
                </a:cubicBezTo>
                <a:cubicBezTo>
                  <a:pt x="76826" y="6140"/>
                  <a:pt x="76816" y="3648"/>
                  <a:pt x="75570" y="1960"/>
                </a:cubicBezTo>
                <a:cubicBezTo>
                  <a:pt x="74571" y="609"/>
                  <a:pt x="72908" y="0"/>
                  <a:pt x="712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9" name="Google Shape;1039;p24"/>
          <p:cNvGrpSpPr/>
          <p:nvPr/>
        </p:nvGrpSpPr>
        <p:grpSpPr>
          <a:xfrm>
            <a:off x="8018275" y="3668307"/>
            <a:ext cx="941860" cy="961868"/>
            <a:chOff x="8018275" y="3668307"/>
            <a:chExt cx="941860" cy="961868"/>
          </a:xfrm>
        </p:grpSpPr>
        <p:sp>
          <p:nvSpPr>
            <p:cNvPr id="1040" name="Google Shape;1040;p24"/>
            <p:cNvSpPr/>
            <p:nvPr/>
          </p:nvSpPr>
          <p:spPr>
            <a:xfrm rot="-1296409" flipH="1">
              <a:off x="8427160" y="3745230"/>
              <a:ext cx="485086" cy="352665"/>
            </a:xfrm>
            <a:custGeom>
              <a:avLst/>
              <a:gdLst/>
              <a:ahLst/>
              <a:cxnLst/>
              <a:rect l="l" t="t" r="r" b="b"/>
              <a:pathLst>
                <a:path w="10257" h="7457" fill="none" extrusionOk="0">
                  <a:moveTo>
                    <a:pt x="1" y="1081"/>
                  </a:moveTo>
                  <a:cubicBezTo>
                    <a:pt x="898" y="383"/>
                    <a:pt x="2073" y="0"/>
                    <a:pt x="3187" y="222"/>
                  </a:cubicBezTo>
                  <a:cubicBezTo>
                    <a:pt x="4296" y="440"/>
                    <a:pt x="5291" y="1331"/>
                    <a:pt x="5471" y="2450"/>
                  </a:cubicBezTo>
                  <a:cubicBezTo>
                    <a:pt x="5650" y="3568"/>
                    <a:pt x="4866" y="4805"/>
                    <a:pt x="3749" y="4975"/>
                  </a:cubicBezTo>
                  <a:cubicBezTo>
                    <a:pt x="3409" y="4744"/>
                    <a:pt x="3361" y="4224"/>
                    <a:pt x="3540" y="3851"/>
                  </a:cubicBezTo>
                  <a:cubicBezTo>
                    <a:pt x="3725" y="3479"/>
                    <a:pt x="4069" y="3215"/>
                    <a:pt x="4409" y="2974"/>
                  </a:cubicBezTo>
                  <a:cubicBezTo>
                    <a:pt x="4923" y="2610"/>
                    <a:pt x="5489" y="2257"/>
                    <a:pt x="6123" y="2252"/>
                  </a:cubicBezTo>
                  <a:cubicBezTo>
                    <a:pt x="6972" y="2242"/>
                    <a:pt x="7713" y="2898"/>
                    <a:pt x="8066" y="3668"/>
                  </a:cubicBezTo>
                  <a:cubicBezTo>
                    <a:pt x="8421" y="4442"/>
                    <a:pt x="8463" y="5310"/>
                    <a:pt x="8501" y="6160"/>
                  </a:cubicBezTo>
                  <a:cubicBezTo>
                    <a:pt x="8510" y="6447"/>
                    <a:pt x="8515" y="6759"/>
                    <a:pt x="8354" y="6994"/>
                  </a:cubicBezTo>
                  <a:cubicBezTo>
                    <a:pt x="8033" y="7457"/>
                    <a:pt x="7208" y="7282"/>
                    <a:pt x="6972" y="6768"/>
                  </a:cubicBezTo>
                  <a:cubicBezTo>
                    <a:pt x="6735" y="6254"/>
                    <a:pt x="6986" y="5622"/>
                    <a:pt x="7406" y="5243"/>
                  </a:cubicBezTo>
                  <a:cubicBezTo>
                    <a:pt x="8194" y="4531"/>
                    <a:pt x="9558" y="4616"/>
                    <a:pt x="10257" y="541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4"/>
            <p:cNvSpPr/>
            <p:nvPr/>
          </p:nvSpPr>
          <p:spPr>
            <a:xfrm>
              <a:off x="8018275" y="4300600"/>
              <a:ext cx="338550" cy="329575"/>
            </a:xfrm>
            <a:custGeom>
              <a:avLst/>
              <a:gdLst/>
              <a:ahLst/>
              <a:cxnLst/>
              <a:rect l="l" t="t" r="r" b="b"/>
              <a:pathLst>
                <a:path w="13542" h="13183" extrusionOk="0">
                  <a:moveTo>
                    <a:pt x="13541" y="4480"/>
                  </a:moveTo>
                  <a:cubicBezTo>
                    <a:pt x="12996" y="4946"/>
                    <a:pt x="12547" y="5338"/>
                    <a:pt x="12092" y="5713"/>
                  </a:cubicBezTo>
                  <a:cubicBezTo>
                    <a:pt x="11859" y="5907"/>
                    <a:pt x="11603" y="6077"/>
                    <a:pt x="11364" y="6266"/>
                  </a:cubicBezTo>
                  <a:cubicBezTo>
                    <a:pt x="10721" y="6777"/>
                    <a:pt x="10721" y="6845"/>
                    <a:pt x="11001" y="7612"/>
                  </a:cubicBezTo>
                  <a:cubicBezTo>
                    <a:pt x="11154" y="8050"/>
                    <a:pt x="11251" y="8505"/>
                    <a:pt x="11382" y="8953"/>
                  </a:cubicBezTo>
                  <a:cubicBezTo>
                    <a:pt x="11484" y="9301"/>
                    <a:pt x="11637" y="9642"/>
                    <a:pt x="11717" y="10000"/>
                  </a:cubicBezTo>
                  <a:cubicBezTo>
                    <a:pt x="11875" y="10734"/>
                    <a:pt x="12001" y="11472"/>
                    <a:pt x="12143" y="12212"/>
                  </a:cubicBezTo>
                  <a:cubicBezTo>
                    <a:pt x="12154" y="12269"/>
                    <a:pt x="12182" y="12319"/>
                    <a:pt x="12182" y="12371"/>
                  </a:cubicBezTo>
                  <a:cubicBezTo>
                    <a:pt x="12177" y="12535"/>
                    <a:pt x="12166" y="12695"/>
                    <a:pt x="12161" y="12860"/>
                  </a:cubicBezTo>
                  <a:cubicBezTo>
                    <a:pt x="11978" y="12842"/>
                    <a:pt x="11757" y="12888"/>
                    <a:pt x="11615" y="12797"/>
                  </a:cubicBezTo>
                  <a:cubicBezTo>
                    <a:pt x="10301" y="11955"/>
                    <a:pt x="8834" y="11341"/>
                    <a:pt x="7651" y="10284"/>
                  </a:cubicBezTo>
                  <a:cubicBezTo>
                    <a:pt x="7089" y="9784"/>
                    <a:pt x="6623" y="10181"/>
                    <a:pt x="6179" y="10461"/>
                  </a:cubicBezTo>
                  <a:cubicBezTo>
                    <a:pt x="4827" y="11330"/>
                    <a:pt x="3497" y="12228"/>
                    <a:pt x="2149" y="13104"/>
                  </a:cubicBezTo>
                  <a:cubicBezTo>
                    <a:pt x="2052" y="13161"/>
                    <a:pt x="1826" y="13183"/>
                    <a:pt x="1791" y="13132"/>
                  </a:cubicBezTo>
                  <a:cubicBezTo>
                    <a:pt x="1706" y="13012"/>
                    <a:pt x="1632" y="12815"/>
                    <a:pt x="1671" y="12689"/>
                  </a:cubicBezTo>
                  <a:cubicBezTo>
                    <a:pt x="2201" y="11136"/>
                    <a:pt x="2752" y="9596"/>
                    <a:pt x="3292" y="8050"/>
                  </a:cubicBezTo>
                  <a:cubicBezTo>
                    <a:pt x="3406" y="7725"/>
                    <a:pt x="3172" y="7618"/>
                    <a:pt x="2968" y="7465"/>
                  </a:cubicBezTo>
                  <a:cubicBezTo>
                    <a:pt x="2098" y="6794"/>
                    <a:pt x="1223" y="6129"/>
                    <a:pt x="375" y="5435"/>
                  </a:cubicBezTo>
                  <a:cubicBezTo>
                    <a:pt x="210" y="5304"/>
                    <a:pt x="154" y="5049"/>
                    <a:pt x="0" y="4753"/>
                  </a:cubicBezTo>
                  <a:cubicBezTo>
                    <a:pt x="819" y="4650"/>
                    <a:pt x="1485" y="4548"/>
                    <a:pt x="2154" y="4497"/>
                  </a:cubicBezTo>
                  <a:cubicBezTo>
                    <a:pt x="2973" y="4440"/>
                    <a:pt x="3797" y="4429"/>
                    <a:pt x="4616" y="4417"/>
                  </a:cubicBezTo>
                  <a:cubicBezTo>
                    <a:pt x="4833" y="4411"/>
                    <a:pt x="4930" y="4332"/>
                    <a:pt x="5009" y="4144"/>
                  </a:cubicBezTo>
                  <a:cubicBezTo>
                    <a:pt x="5468" y="3070"/>
                    <a:pt x="5941" y="2007"/>
                    <a:pt x="6407" y="938"/>
                  </a:cubicBezTo>
                  <a:cubicBezTo>
                    <a:pt x="6771" y="103"/>
                    <a:pt x="7100" y="0"/>
                    <a:pt x="7617" y="790"/>
                  </a:cubicBezTo>
                  <a:cubicBezTo>
                    <a:pt x="8039" y="1438"/>
                    <a:pt x="8391" y="2138"/>
                    <a:pt x="8761" y="2814"/>
                  </a:cubicBezTo>
                  <a:cubicBezTo>
                    <a:pt x="8908" y="3081"/>
                    <a:pt x="9010" y="3377"/>
                    <a:pt x="9175" y="3627"/>
                  </a:cubicBezTo>
                  <a:cubicBezTo>
                    <a:pt x="9244" y="3729"/>
                    <a:pt x="9420" y="3803"/>
                    <a:pt x="9551" y="3815"/>
                  </a:cubicBezTo>
                  <a:cubicBezTo>
                    <a:pt x="10739" y="3912"/>
                    <a:pt x="11933" y="3980"/>
                    <a:pt x="13121" y="4088"/>
                  </a:cubicBezTo>
                  <a:cubicBezTo>
                    <a:pt x="13263" y="4104"/>
                    <a:pt x="13382" y="4327"/>
                    <a:pt x="13541" y="4480"/>
                  </a:cubicBezTo>
                  <a:close/>
                  <a:moveTo>
                    <a:pt x="1416" y="5259"/>
                  </a:moveTo>
                  <a:cubicBezTo>
                    <a:pt x="1409" y="5293"/>
                    <a:pt x="1409" y="5327"/>
                    <a:pt x="1404" y="5367"/>
                  </a:cubicBezTo>
                  <a:cubicBezTo>
                    <a:pt x="1580" y="5497"/>
                    <a:pt x="1751" y="5639"/>
                    <a:pt x="1933" y="5770"/>
                  </a:cubicBezTo>
                  <a:cubicBezTo>
                    <a:pt x="2610" y="6277"/>
                    <a:pt x="3303" y="6770"/>
                    <a:pt x="3968" y="7294"/>
                  </a:cubicBezTo>
                  <a:cubicBezTo>
                    <a:pt x="4082" y="7379"/>
                    <a:pt x="4185" y="7612"/>
                    <a:pt x="4150" y="7732"/>
                  </a:cubicBezTo>
                  <a:cubicBezTo>
                    <a:pt x="3928" y="8476"/>
                    <a:pt x="3667" y="9210"/>
                    <a:pt x="3416" y="9943"/>
                  </a:cubicBezTo>
                  <a:cubicBezTo>
                    <a:pt x="3195" y="10574"/>
                    <a:pt x="2968" y="11205"/>
                    <a:pt x="2706" y="11944"/>
                  </a:cubicBezTo>
                  <a:cubicBezTo>
                    <a:pt x="3007" y="11763"/>
                    <a:pt x="3212" y="11648"/>
                    <a:pt x="3400" y="11524"/>
                  </a:cubicBezTo>
                  <a:cubicBezTo>
                    <a:pt x="4526" y="10756"/>
                    <a:pt x="5646" y="9977"/>
                    <a:pt x="6777" y="9226"/>
                  </a:cubicBezTo>
                  <a:cubicBezTo>
                    <a:pt x="7283" y="8885"/>
                    <a:pt x="7294" y="8908"/>
                    <a:pt x="7664" y="9357"/>
                  </a:cubicBezTo>
                  <a:cubicBezTo>
                    <a:pt x="7703" y="9409"/>
                    <a:pt x="7777" y="9438"/>
                    <a:pt x="7834" y="9477"/>
                  </a:cubicBezTo>
                  <a:cubicBezTo>
                    <a:pt x="8289" y="9795"/>
                    <a:pt x="8732" y="10131"/>
                    <a:pt x="9204" y="10427"/>
                  </a:cubicBezTo>
                  <a:cubicBezTo>
                    <a:pt x="9886" y="10847"/>
                    <a:pt x="10585" y="11239"/>
                    <a:pt x="11279" y="11643"/>
                  </a:cubicBezTo>
                  <a:cubicBezTo>
                    <a:pt x="11313" y="11621"/>
                    <a:pt x="11342" y="11598"/>
                    <a:pt x="11369" y="11580"/>
                  </a:cubicBezTo>
                  <a:cubicBezTo>
                    <a:pt x="10836" y="9932"/>
                    <a:pt x="10699" y="8163"/>
                    <a:pt x="9800" y="6600"/>
                  </a:cubicBezTo>
                  <a:cubicBezTo>
                    <a:pt x="10592" y="5998"/>
                    <a:pt x="11398" y="5372"/>
                    <a:pt x="12211" y="4753"/>
                  </a:cubicBezTo>
                  <a:cubicBezTo>
                    <a:pt x="12206" y="4713"/>
                    <a:pt x="12200" y="4679"/>
                    <a:pt x="12195" y="4639"/>
                  </a:cubicBezTo>
                  <a:cubicBezTo>
                    <a:pt x="11393" y="4587"/>
                    <a:pt x="10597" y="4532"/>
                    <a:pt x="9795" y="4492"/>
                  </a:cubicBezTo>
                  <a:cubicBezTo>
                    <a:pt x="9676" y="4492"/>
                    <a:pt x="9534" y="4560"/>
                    <a:pt x="9425" y="4634"/>
                  </a:cubicBezTo>
                  <a:cubicBezTo>
                    <a:pt x="9130" y="4826"/>
                    <a:pt x="8868" y="4770"/>
                    <a:pt x="8716" y="4446"/>
                  </a:cubicBezTo>
                  <a:cubicBezTo>
                    <a:pt x="8430" y="3844"/>
                    <a:pt x="8158" y="3235"/>
                    <a:pt x="7868" y="2638"/>
                  </a:cubicBezTo>
                  <a:cubicBezTo>
                    <a:pt x="7658" y="2207"/>
                    <a:pt x="7430" y="1785"/>
                    <a:pt x="7158" y="1252"/>
                  </a:cubicBezTo>
                  <a:cubicBezTo>
                    <a:pt x="6908" y="1722"/>
                    <a:pt x="6709" y="2063"/>
                    <a:pt x="6538" y="2422"/>
                  </a:cubicBezTo>
                  <a:cubicBezTo>
                    <a:pt x="6179" y="3167"/>
                    <a:pt x="5793" y="3900"/>
                    <a:pt x="5503" y="4668"/>
                  </a:cubicBezTo>
                  <a:cubicBezTo>
                    <a:pt x="5344" y="5094"/>
                    <a:pt x="5037" y="5004"/>
                    <a:pt x="4759" y="5025"/>
                  </a:cubicBezTo>
                  <a:cubicBezTo>
                    <a:pt x="4497" y="5049"/>
                    <a:pt x="4230" y="4975"/>
                    <a:pt x="3974" y="4997"/>
                  </a:cubicBezTo>
                  <a:cubicBezTo>
                    <a:pt x="3122" y="5072"/>
                    <a:pt x="2269" y="5167"/>
                    <a:pt x="1416" y="5259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21860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0" name="Google Shape;1290;p31"/>
          <p:cNvGrpSpPr/>
          <p:nvPr/>
        </p:nvGrpSpPr>
        <p:grpSpPr>
          <a:xfrm>
            <a:off x="600" y="0"/>
            <a:ext cx="9142800" cy="5143500"/>
            <a:chOff x="10900" y="0"/>
            <a:chExt cx="9142800" cy="5143500"/>
          </a:xfrm>
        </p:grpSpPr>
        <p:cxnSp>
          <p:nvCxnSpPr>
            <p:cNvPr id="1291" name="Google Shape;1291;p31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31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31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31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31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31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31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31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31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31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31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31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31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31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31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31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31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31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31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31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31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31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31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31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31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31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31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31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19" name="Google Shape;1319;p31"/>
          <p:cNvSpPr/>
          <p:nvPr/>
        </p:nvSpPr>
        <p:spPr>
          <a:xfrm rot="-476965" flipH="1">
            <a:off x="-206941" y="-310840"/>
            <a:ext cx="3373507" cy="795083"/>
          </a:xfrm>
          <a:custGeom>
            <a:avLst/>
            <a:gdLst/>
            <a:ahLst/>
            <a:cxnLst/>
            <a:rect l="l" t="t" r="r" b="b"/>
            <a:pathLst>
              <a:path w="134939" h="31803" extrusionOk="0">
                <a:moveTo>
                  <a:pt x="134939" y="1"/>
                </a:moveTo>
                <a:cubicBezTo>
                  <a:pt x="114750" y="4786"/>
                  <a:pt x="93310" y="6977"/>
                  <a:pt x="72230" y="9105"/>
                </a:cubicBezTo>
                <a:cubicBezTo>
                  <a:pt x="48349" y="11516"/>
                  <a:pt x="24470" y="13928"/>
                  <a:pt x="585" y="16339"/>
                </a:cubicBezTo>
                <a:cubicBezTo>
                  <a:pt x="251" y="20455"/>
                  <a:pt x="1" y="24749"/>
                  <a:pt x="3960" y="28015"/>
                </a:cubicBezTo>
                <a:cubicBezTo>
                  <a:pt x="6682" y="30260"/>
                  <a:pt x="12088" y="31802"/>
                  <a:pt x="17937" y="31802"/>
                </a:cubicBezTo>
                <a:cubicBezTo>
                  <a:pt x="20597" y="31802"/>
                  <a:pt x="23348" y="31483"/>
                  <a:pt x="25980" y="30766"/>
                </a:cubicBezTo>
                <a:cubicBezTo>
                  <a:pt x="32163" y="29087"/>
                  <a:pt x="35942" y="25787"/>
                  <a:pt x="41903" y="23890"/>
                </a:cubicBezTo>
                <a:cubicBezTo>
                  <a:pt x="45043" y="22893"/>
                  <a:pt x="48692" y="22363"/>
                  <a:pt x="52086" y="22363"/>
                </a:cubicBezTo>
                <a:cubicBezTo>
                  <a:pt x="53701" y="22363"/>
                  <a:pt x="55258" y="22483"/>
                  <a:pt x="56674" y="22729"/>
                </a:cubicBezTo>
                <a:cubicBezTo>
                  <a:pt x="63380" y="23895"/>
                  <a:pt x="66051" y="27406"/>
                  <a:pt x="71526" y="29398"/>
                </a:cubicBezTo>
                <a:cubicBezTo>
                  <a:pt x="74898" y="30623"/>
                  <a:pt x="79253" y="31186"/>
                  <a:pt x="83941" y="31186"/>
                </a:cubicBezTo>
                <a:cubicBezTo>
                  <a:pt x="90001" y="31186"/>
                  <a:pt x="96617" y="30245"/>
                  <a:pt x="102380" y="28577"/>
                </a:cubicBezTo>
                <a:cubicBezTo>
                  <a:pt x="112598" y="25622"/>
                  <a:pt x="120271" y="20767"/>
                  <a:pt x="125057" y="15759"/>
                </a:cubicBezTo>
                <a:cubicBezTo>
                  <a:pt x="129837" y="10756"/>
                  <a:pt x="132051" y="5551"/>
                  <a:pt x="134009" y="417"/>
                </a:cubicBezTo>
                <a:lnTo>
                  <a:pt x="13493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31"/>
          <p:cNvSpPr/>
          <p:nvPr/>
        </p:nvSpPr>
        <p:spPr>
          <a:xfrm flipH="1">
            <a:off x="4598108" y="3815225"/>
            <a:ext cx="5279667" cy="1813058"/>
          </a:xfrm>
          <a:custGeom>
            <a:avLst/>
            <a:gdLst/>
            <a:ahLst/>
            <a:cxnLst/>
            <a:rect l="l" t="t" r="r" b="b"/>
            <a:pathLst>
              <a:path w="125118" h="42966" extrusionOk="0">
                <a:moveTo>
                  <a:pt x="24239" y="0"/>
                </a:moveTo>
                <a:cubicBezTo>
                  <a:pt x="22353" y="0"/>
                  <a:pt x="20491" y="377"/>
                  <a:pt x="18816" y="1245"/>
                </a:cubicBezTo>
                <a:cubicBezTo>
                  <a:pt x="15513" y="2959"/>
                  <a:pt x="13242" y="6876"/>
                  <a:pt x="14159" y="10481"/>
                </a:cubicBezTo>
                <a:cubicBezTo>
                  <a:pt x="14710" y="12666"/>
                  <a:pt x="16320" y="14837"/>
                  <a:pt x="15542" y="16951"/>
                </a:cubicBezTo>
                <a:cubicBezTo>
                  <a:pt x="14821" y="18913"/>
                  <a:pt x="12451" y="19583"/>
                  <a:pt x="10304" y="19583"/>
                </a:cubicBezTo>
                <a:cubicBezTo>
                  <a:pt x="10101" y="19583"/>
                  <a:pt x="9900" y="19577"/>
                  <a:pt x="9703" y="19566"/>
                </a:cubicBezTo>
                <a:cubicBezTo>
                  <a:pt x="8574" y="19500"/>
                  <a:pt x="7402" y="19348"/>
                  <a:pt x="6265" y="19348"/>
                </a:cubicBezTo>
                <a:cubicBezTo>
                  <a:pt x="5098" y="19348"/>
                  <a:pt x="3968" y="19509"/>
                  <a:pt x="2964" y="20090"/>
                </a:cubicBezTo>
                <a:cubicBezTo>
                  <a:pt x="14" y="21803"/>
                  <a:pt x="1" y="26381"/>
                  <a:pt x="2092" y="29075"/>
                </a:cubicBezTo>
                <a:cubicBezTo>
                  <a:pt x="4177" y="31770"/>
                  <a:pt x="7594" y="33011"/>
                  <a:pt x="10855" y="34016"/>
                </a:cubicBezTo>
                <a:cubicBezTo>
                  <a:pt x="36292" y="41849"/>
                  <a:pt x="63139" y="42966"/>
                  <a:pt x="89858" y="42966"/>
                </a:cubicBezTo>
                <a:cubicBezTo>
                  <a:pt x="94899" y="42966"/>
                  <a:pt x="99936" y="42926"/>
                  <a:pt x="104957" y="42884"/>
                </a:cubicBezTo>
                <a:cubicBezTo>
                  <a:pt x="108601" y="42850"/>
                  <a:pt x="112319" y="42813"/>
                  <a:pt x="115779" y="41666"/>
                </a:cubicBezTo>
                <a:cubicBezTo>
                  <a:pt x="119238" y="40519"/>
                  <a:pt x="122471" y="38065"/>
                  <a:pt x="123604" y="34601"/>
                </a:cubicBezTo>
                <a:cubicBezTo>
                  <a:pt x="125118" y="29986"/>
                  <a:pt x="121844" y="24525"/>
                  <a:pt x="117973" y="22162"/>
                </a:cubicBezTo>
                <a:cubicBezTo>
                  <a:pt x="111923" y="18457"/>
                  <a:pt x="104906" y="16819"/>
                  <a:pt x="97884" y="16427"/>
                </a:cubicBezTo>
                <a:cubicBezTo>
                  <a:pt x="96474" y="16347"/>
                  <a:pt x="95064" y="16313"/>
                  <a:pt x="93655" y="16313"/>
                </a:cubicBezTo>
                <a:cubicBezTo>
                  <a:pt x="86962" y="16313"/>
                  <a:pt x="80273" y="17087"/>
                  <a:pt x="73583" y="17461"/>
                </a:cubicBezTo>
                <a:cubicBezTo>
                  <a:pt x="73056" y="17490"/>
                  <a:pt x="72519" y="17514"/>
                  <a:pt x="71981" y="17514"/>
                </a:cubicBezTo>
                <a:cubicBezTo>
                  <a:pt x="70417" y="17514"/>
                  <a:pt x="68856" y="17313"/>
                  <a:pt x="67580" y="16455"/>
                </a:cubicBezTo>
                <a:cubicBezTo>
                  <a:pt x="64924" y="14662"/>
                  <a:pt x="64664" y="10938"/>
                  <a:pt x="63413" y="7989"/>
                </a:cubicBezTo>
                <a:cubicBezTo>
                  <a:pt x="61559" y="3591"/>
                  <a:pt x="56821" y="688"/>
                  <a:pt x="52091" y="688"/>
                </a:cubicBezTo>
                <a:cubicBezTo>
                  <a:pt x="51126" y="688"/>
                  <a:pt x="50162" y="808"/>
                  <a:pt x="49223" y="1062"/>
                </a:cubicBezTo>
                <a:cubicBezTo>
                  <a:pt x="46132" y="1897"/>
                  <a:pt x="43376" y="3959"/>
                  <a:pt x="40181" y="4181"/>
                </a:cubicBezTo>
                <a:cubicBezTo>
                  <a:pt x="39985" y="4195"/>
                  <a:pt x="39789" y="4201"/>
                  <a:pt x="39595" y="4201"/>
                </a:cubicBezTo>
                <a:cubicBezTo>
                  <a:pt x="36134" y="4201"/>
                  <a:pt x="32968" y="2138"/>
                  <a:pt x="29666" y="967"/>
                </a:cubicBezTo>
                <a:cubicBezTo>
                  <a:pt x="27934" y="357"/>
                  <a:pt x="26075" y="0"/>
                  <a:pt x="242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31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1322" name="Google Shape;1322;p31"/>
          <p:cNvSpPr txBox="1">
            <a:spLocks noGrp="1"/>
          </p:cNvSpPr>
          <p:nvPr>
            <p:ph type="body" idx="1"/>
          </p:nvPr>
        </p:nvSpPr>
        <p:spPr>
          <a:xfrm>
            <a:off x="1739400" y="2418270"/>
            <a:ext cx="5665200" cy="16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3" name="Google Shape;1323;p31"/>
          <p:cNvSpPr/>
          <p:nvPr/>
        </p:nvSpPr>
        <p:spPr>
          <a:xfrm>
            <a:off x="263359" y="810348"/>
            <a:ext cx="306607" cy="335167"/>
          </a:xfrm>
          <a:custGeom>
            <a:avLst/>
            <a:gdLst/>
            <a:ahLst/>
            <a:cxnLst/>
            <a:rect l="l" t="t" r="r" b="b"/>
            <a:pathLst>
              <a:path w="14686" h="16054" extrusionOk="0">
                <a:moveTo>
                  <a:pt x="866" y="937"/>
                </a:moveTo>
                <a:cubicBezTo>
                  <a:pt x="4225" y="2255"/>
                  <a:pt x="7381" y="2864"/>
                  <a:pt x="10706" y="3512"/>
                </a:cubicBezTo>
                <a:cubicBezTo>
                  <a:pt x="11684" y="3700"/>
                  <a:pt x="12689" y="3892"/>
                  <a:pt x="13718" y="4115"/>
                </a:cubicBezTo>
                <a:cubicBezTo>
                  <a:pt x="11115" y="7912"/>
                  <a:pt x="8250" y="11579"/>
                  <a:pt x="5191" y="15030"/>
                </a:cubicBezTo>
                <a:cubicBezTo>
                  <a:pt x="3367" y="10470"/>
                  <a:pt x="1911" y="5734"/>
                  <a:pt x="866" y="937"/>
                </a:cubicBezTo>
                <a:close/>
                <a:moveTo>
                  <a:pt x="380" y="0"/>
                </a:moveTo>
                <a:cubicBezTo>
                  <a:pt x="298" y="0"/>
                  <a:pt x="215" y="29"/>
                  <a:pt x="150" y="85"/>
                </a:cubicBezTo>
                <a:cubicBezTo>
                  <a:pt x="47" y="169"/>
                  <a:pt x="1" y="300"/>
                  <a:pt x="29" y="431"/>
                </a:cubicBezTo>
                <a:cubicBezTo>
                  <a:pt x="1132" y="5678"/>
                  <a:pt x="2719" y="10863"/>
                  <a:pt x="4747" y="15831"/>
                </a:cubicBezTo>
                <a:cubicBezTo>
                  <a:pt x="4799" y="15945"/>
                  <a:pt x="4896" y="16024"/>
                  <a:pt x="5020" y="16048"/>
                </a:cubicBezTo>
                <a:cubicBezTo>
                  <a:pt x="5038" y="16048"/>
                  <a:pt x="5061" y="16053"/>
                  <a:pt x="5078" y="16053"/>
                </a:cubicBezTo>
                <a:cubicBezTo>
                  <a:pt x="5180" y="16053"/>
                  <a:pt x="5277" y="16008"/>
                  <a:pt x="5345" y="15933"/>
                </a:cubicBezTo>
                <a:cubicBezTo>
                  <a:pt x="8682" y="12199"/>
                  <a:pt x="11797" y="8213"/>
                  <a:pt x="14605" y="4075"/>
                </a:cubicBezTo>
                <a:cubicBezTo>
                  <a:pt x="14673" y="3978"/>
                  <a:pt x="14685" y="3853"/>
                  <a:pt x="14646" y="3745"/>
                </a:cubicBezTo>
                <a:cubicBezTo>
                  <a:pt x="14600" y="3632"/>
                  <a:pt x="14503" y="3551"/>
                  <a:pt x="14389" y="3530"/>
                </a:cubicBezTo>
                <a:cubicBezTo>
                  <a:pt x="13167" y="3262"/>
                  <a:pt x="11985" y="3034"/>
                  <a:pt x="10842" y="2813"/>
                </a:cubicBezTo>
                <a:cubicBezTo>
                  <a:pt x="7347" y="2137"/>
                  <a:pt x="4049" y="1494"/>
                  <a:pt x="512" y="27"/>
                </a:cubicBezTo>
                <a:cubicBezTo>
                  <a:pt x="470" y="9"/>
                  <a:pt x="425" y="0"/>
                  <a:pt x="380" y="0"/>
                </a:cubicBezTo>
                <a:close/>
              </a:path>
            </a:pathLst>
          </a:custGeom>
          <a:solidFill>
            <a:srgbClr val="193E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31"/>
          <p:cNvSpPr/>
          <p:nvPr/>
        </p:nvSpPr>
        <p:spPr>
          <a:xfrm rot="-564093" flipH="1">
            <a:off x="8331453" y="749097"/>
            <a:ext cx="461039" cy="335183"/>
          </a:xfrm>
          <a:custGeom>
            <a:avLst/>
            <a:gdLst/>
            <a:ahLst/>
            <a:cxnLst/>
            <a:rect l="l" t="t" r="r" b="b"/>
            <a:pathLst>
              <a:path w="10257" h="7457" fill="none" extrusionOk="0">
                <a:moveTo>
                  <a:pt x="1" y="1081"/>
                </a:moveTo>
                <a:cubicBezTo>
                  <a:pt x="898" y="383"/>
                  <a:pt x="2073" y="0"/>
                  <a:pt x="3187" y="222"/>
                </a:cubicBezTo>
                <a:cubicBezTo>
                  <a:pt x="4296" y="440"/>
                  <a:pt x="5291" y="1331"/>
                  <a:pt x="5471" y="2450"/>
                </a:cubicBezTo>
                <a:cubicBezTo>
                  <a:pt x="5650" y="3568"/>
                  <a:pt x="4866" y="4805"/>
                  <a:pt x="3749" y="4975"/>
                </a:cubicBezTo>
                <a:cubicBezTo>
                  <a:pt x="3409" y="4744"/>
                  <a:pt x="3361" y="4224"/>
                  <a:pt x="3540" y="3851"/>
                </a:cubicBezTo>
                <a:cubicBezTo>
                  <a:pt x="3725" y="3479"/>
                  <a:pt x="4069" y="3215"/>
                  <a:pt x="4409" y="2974"/>
                </a:cubicBezTo>
                <a:cubicBezTo>
                  <a:pt x="4923" y="2610"/>
                  <a:pt x="5489" y="2257"/>
                  <a:pt x="6123" y="2252"/>
                </a:cubicBezTo>
                <a:cubicBezTo>
                  <a:pt x="6972" y="2242"/>
                  <a:pt x="7713" y="2898"/>
                  <a:pt x="8066" y="3668"/>
                </a:cubicBezTo>
                <a:cubicBezTo>
                  <a:pt x="8421" y="4442"/>
                  <a:pt x="8463" y="5310"/>
                  <a:pt x="8501" y="6160"/>
                </a:cubicBezTo>
                <a:cubicBezTo>
                  <a:pt x="8510" y="6447"/>
                  <a:pt x="8515" y="6759"/>
                  <a:pt x="8354" y="6994"/>
                </a:cubicBezTo>
                <a:cubicBezTo>
                  <a:pt x="8033" y="7457"/>
                  <a:pt x="7208" y="7282"/>
                  <a:pt x="6972" y="6768"/>
                </a:cubicBezTo>
                <a:cubicBezTo>
                  <a:pt x="6735" y="6254"/>
                  <a:pt x="6986" y="5622"/>
                  <a:pt x="7406" y="5243"/>
                </a:cubicBezTo>
                <a:cubicBezTo>
                  <a:pt x="8194" y="4531"/>
                  <a:pt x="9558" y="4616"/>
                  <a:pt x="10257" y="5413"/>
                </a:cubicBezTo>
              </a:path>
            </a:pathLst>
          </a:custGeom>
          <a:noFill/>
          <a:ln w="19050" cap="rnd" cmpd="sng">
            <a:solidFill>
              <a:srgbClr val="193E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31"/>
          <p:cNvSpPr/>
          <p:nvPr/>
        </p:nvSpPr>
        <p:spPr>
          <a:xfrm rot="1447432">
            <a:off x="8359747" y="3077152"/>
            <a:ext cx="338571" cy="329595"/>
          </a:xfrm>
          <a:custGeom>
            <a:avLst/>
            <a:gdLst/>
            <a:ahLst/>
            <a:cxnLst/>
            <a:rect l="l" t="t" r="r" b="b"/>
            <a:pathLst>
              <a:path w="13542" h="13183" extrusionOk="0">
                <a:moveTo>
                  <a:pt x="13541" y="4480"/>
                </a:moveTo>
                <a:cubicBezTo>
                  <a:pt x="12996" y="4946"/>
                  <a:pt x="12547" y="5338"/>
                  <a:pt x="12092" y="5713"/>
                </a:cubicBezTo>
                <a:cubicBezTo>
                  <a:pt x="11859" y="5907"/>
                  <a:pt x="11603" y="6077"/>
                  <a:pt x="11364" y="6266"/>
                </a:cubicBezTo>
                <a:cubicBezTo>
                  <a:pt x="10721" y="6777"/>
                  <a:pt x="10721" y="6845"/>
                  <a:pt x="11001" y="7612"/>
                </a:cubicBezTo>
                <a:cubicBezTo>
                  <a:pt x="11154" y="8050"/>
                  <a:pt x="11251" y="8505"/>
                  <a:pt x="11382" y="8953"/>
                </a:cubicBezTo>
                <a:cubicBezTo>
                  <a:pt x="11484" y="9301"/>
                  <a:pt x="11637" y="9642"/>
                  <a:pt x="11717" y="10000"/>
                </a:cubicBezTo>
                <a:cubicBezTo>
                  <a:pt x="11875" y="10734"/>
                  <a:pt x="12001" y="11472"/>
                  <a:pt x="12143" y="12212"/>
                </a:cubicBezTo>
                <a:cubicBezTo>
                  <a:pt x="12154" y="12269"/>
                  <a:pt x="12182" y="12319"/>
                  <a:pt x="12182" y="12371"/>
                </a:cubicBezTo>
                <a:cubicBezTo>
                  <a:pt x="12177" y="12535"/>
                  <a:pt x="12166" y="12695"/>
                  <a:pt x="12161" y="12860"/>
                </a:cubicBezTo>
                <a:cubicBezTo>
                  <a:pt x="11978" y="12842"/>
                  <a:pt x="11757" y="12888"/>
                  <a:pt x="11615" y="12797"/>
                </a:cubicBezTo>
                <a:cubicBezTo>
                  <a:pt x="10301" y="11955"/>
                  <a:pt x="8834" y="11341"/>
                  <a:pt x="7651" y="10284"/>
                </a:cubicBezTo>
                <a:cubicBezTo>
                  <a:pt x="7089" y="9784"/>
                  <a:pt x="6623" y="10181"/>
                  <a:pt x="6179" y="10461"/>
                </a:cubicBezTo>
                <a:cubicBezTo>
                  <a:pt x="4827" y="11330"/>
                  <a:pt x="3497" y="12228"/>
                  <a:pt x="2149" y="13104"/>
                </a:cubicBezTo>
                <a:cubicBezTo>
                  <a:pt x="2052" y="13161"/>
                  <a:pt x="1826" y="13183"/>
                  <a:pt x="1791" y="13132"/>
                </a:cubicBezTo>
                <a:cubicBezTo>
                  <a:pt x="1706" y="13012"/>
                  <a:pt x="1632" y="12815"/>
                  <a:pt x="1671" y="12689"/>
                </a:cubicBezTo>
                <a:cubicBezTo>
                  <a:pt x="2201" y="11136"/>
                  <a:pt x="2752" y="9596"/>
                  <a:pt x="3292" y="8050"/>
                </a:cubicBezTo>
                <a:cubicBezTo>
                  <a:pt x="3406" y="7725"/>
                  <a:pt x="3172" y="7618"/>
                  <a:pt x="2968" y="7465"/>
                </a:cubicBezTo>
                <a:cubicBezTo>
                  <a:pt x="2098" y="6794"/>
                  <a:pt x="1223" y="6129"/>
                  <a:pt x="375" y="5435"/>
                </a:cubicBezTo>
                <a:cubicBezTo>
                  <a:pt x="210" y="5304"/>
                  <a:pt x="154" y="5049"/>
                  <a:pt x="0" y="4753"/>
                </a:cubicBezTo>
                <a:cubicBezTo>
                  <a:pt x="819" y="4650"/>
                  <a:pt x="1485" y="4548"/>
                  <a:pt x="2154" y="4497"/>
                </a:cubicBezTo>
                <a:cubicBezTo>
                  <a:pt x="2973" y="4440"/>
                  <a:pt x="3797" y="4429"/>
                  <a:pt x="4616" y="4417"/>
                </a:cubicBezTo>
                <a:cubicBezTo>
                  <a:pt x="4833" y="4411"/>
                  <a:pt x="4930" y="4332"/>
                  <a:pt x="5009" y="4144"/>
                </a:cubicBezTo>
                <a:cubicBezTo>
                  <a:pt x="5468" y="3070"/>
                  <a:pt x="5941" y="2007"/>
                  <a:pt x="6407" y="938"/>
                </a:cubicBezTo>
                <a:cubicBezTo>
                  <a:pt x="6771" y="103"/>
                  <a:pt x="7100" y="0"/>
                  <a:pt x="7617" y="790"/>
                </a:cubicBezTo>
                <a:cubicBezTo>
                  <a:pt x="8039" y="1438"/>
                  <a:pt x="8391" y="2138"/>
                  <a:pt x="8761" y="2814"/>
                </a:cubicBezTo>
                <a:cubicBezTo>
                  <a:pt x="8908" y="3081"/>
                  <a:pt x="9010" y="3377"/>
                  <a:pt x="9175" y="3627"/>
                </a:cubicBezTo>
                <a:cubicBezTo>
                  <a:pt x="9244" y="3729"/>
                  <a:pt x="9420" y="3803"/>
                  <a:pt x="9551" y="3815"/>
                </a:cubicBezTo>
                <a:cubicBezTo>
                  <a:pt x="10739" y="3912"/>
                  <a:pt x="11933" y="3980"/>
                  <a:pt x="13121" y="4088"/>
                </a:cubicBezTo>
                <a:cubicBezTo>
                  <a:pt x="13263" y="4104"/>
                  <a:pt x="13382" y="4327"/>
                  <a:pt x="13541" y="4480"/>
                </a:cubicBezTo>
                <a:close/>
                <a:moveTo>
                  <a:pt x="1416" y="5259"/>
                </a:moveTo>
                <a:cubicBezTo>
                  <a:pt x="1409" y="5293"/>
                  <a:pt x="1409" y="5327"/>
                  <a:pt x="1404" y="5367"/>
                </a:cubicBezTo>
                <a:cubicBezTo>
                  <a:pt x="1580" y="5497"/>
                  <a:pt x="1751" y="5639"/>
                  <a:pt x="1933" y="5770"/>
                </a:cubicBezTo>
                <a:cubicBezTo>
                  <a:pt x="2610" y="6277"/>
                  <a:pt x="3303" y="6770"/>
                  <a:pt x="3968" y="7294"/>
                </a:cubicBezTo>
                <a:cubicBezTo>
                  <a:pt x="4082" y="7379"/>
                  <a:pt x="4185" y="7612"/>
                  <a:pt x="4150" y="7732"/>
                </a:cubicBezTo>
                <a:cubicBezTo>
                  <a:pt x="3928" y="8476"/>
                  <a:pt x="3667" y="9210"/>
                  <a:pt x="3416" y="9943"/>
                </a:cubicBezTo>
                <a:cubicBezTo>
                  <a:pt x="3195" y="10574"/>
                  <a:pt x="2968" y="11205"/>
                  <a:pt x="2706" y="11944"/>
                </a:cubicBezTo>
                <a:cubicBezTo>
                  <a:pt x="3007" y="11763"/>
                  <a:pt x="3212" y="11648"/>
                  <a:pt x="3400" y="11524"/>
                </a:cubicBezTo>
                <a:cubicBezTo>
                  <a:pt x="4526" y="10756"/>
                  <a:pt x="5646" y="9977"/>
                  <a:pt x="6777" y="9226"/>
                </a:cubicBezTo>
                <a:cubicBezTo>
                  <a:pt x="7283" y="8885"/>
                  <a:pt x="7294" y="8908"/>
                  <a:pt x="7664" y="9357"/>
                </a:cubicBezTo>
                <a:cubicBezTo>
                  <a:pt x="7703" y="9409"/>
                  <a:pt x="7777" y="9438"/>
                  <a:pt x="7834" y="9477"/>
                </a:cubicBezTo>
                <a:cubicBezTo>
                  <a:pt x="8289" y="9795"/>
                  <a:pt x="8732" y="10131"/>
                  <a:pt x="9204" y="10427"/>
                </a:cubicBezTo>
                <a:cubicBezTo>
                  <a:pt x="9886" y="10847"/>
                  <a:pt x="10585" y="11239"/>
                  <a:pt x="11279" y="11643"/>
                </a:cubicBezTo>
                <a:cubicBezTo>
                  <a:pt x="11313" y="11621"/>
                  <a:pt x="11342" y="11598"/>
                  <a:pt x="11369" y="11580"/>
                </a:cubicBezTo>
                <a:cubicBezTo>
                  <a:pt x="10836" y="9932"/>
                  <a:pt x="10699" y="8163"/>
                  <a:pt x="9800" y="6600"/>
                </a:cubicBezTo>
                <a:cubicBezTo>
                  <a:pt x="10592" y="5998"/>
                  <a:pt x="11398" y="5372"/>
                  <a:pt x="12211" y="4753"/>
                </a:cubicBezTo>
                <a:cubicBezTo>
                  <a:pt x="12206" y="4713"/>
                  <a:pt x="12200" y="4679"/>
                  <a:pt x="12195" y="4639"/>
                </a:cubicBezTo>
                <a:cubicBezTo>
                  <a:pt x="11393" y="4587"/>
                  <a:pt x="10597" y="4532"/>
                  <a:pt x="9795" y="4492"/>
                </a:cubicBezTo>
                <a:cubicBezTo>
                  <a:pt x="9676" y="4492"/>
                  <a:pt x="9534" y="4560"/>
                  <a:pt x="9425" y="4634"/>
                </a:cubicBezTo>
                <a:cubicBezTo>
                  <a:pt x="9130" y="4826"/>
                  <a:pt x="8868" y="4770"/>
                  <a:pt x="8716" y="4446"/>
                </a:cubicBezTo>
                <a:cubicBezTo>
                  <a:pt x="8430" y="3844"/>
                  <a:pt x="8158" y="3235"/>
                  <a:pt x="7868" y="2638"/>
                </a:cubicBezTo>
                <a:cubicBezTo>
                  <a:pt x="7658" y="2207"/>
                  <a:pt x="7430" y="1785"/>
                  <a:pt x="7158" y="1252"/>
                </a:cubicBezTo>
                <a:cubicBezTo>
                  <a:pt x="6908" y="1722"/>
                  <a:pt x="6709" y="2063"/>
                  <a:pt x="6538" y="2422"/>
                </a:cubicBezTo>
                <a:cubicBezTo>
                  <a:pt x="6179" y="3167"/>
                  <a:pt x="5793" y="3900"/>
                  <a:pt x="5503" y="4668"/>
                </a:cubicBezTo>
                <a:cubicBezTo>
                  <a:pt x="5344" y="5094"/>
                  <a:pt x="5037" y="5004"/>
                  <a:pt x="4759" y="5025"/>
                </a:cubicBezTo>
                <a:cubicBezTo>
                  <a:pt x="4497" y="5049"/>
                  <a:pt x="4230" y="4975"/>
                  <a:pt x="3974" y="4997"/>
                </a:cubicBezTo>
                <a:cubicBezTo>
                  <a:pt x="3122" y="5072"/>
                  <a:pt x="2269" y="5167"/>
                  <a:pt x="1416" y="5259"/>
                </a:cubicBezTo>
                <a:close/>
              </a:path>
            </a:pathLst>
          </a:custGeom>
          <a:solidFill>
            <a:srgbClr val="193E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0489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4"/>
          <p:cNvGrpSpPr/>
          <p:nvPr userDrawn="1"/>
        </p:nvGrpSpPr>
        <p:grpSpPr>
          <a:xfrm>
            <a:off x="600" y="0"/>
            <a:ext cx="9142800" cy="5143500"/>
            <a:chOff x="10900" y="0"/>
            <a:chExt cx="9142800" cy="5143500"/>
          </a:xfrm>
        </p:grpSpPr>
        <p:cxnSp>
          <p:nvCxnSpPr>
            <p:cNvPr id="115" name="Google Shape;115;p4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4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4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4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4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4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4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4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4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4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4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4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4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4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4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144" name="Google Shape;144;p4"/>
          <p:cNvSpPr txBox="1">
            <a:spLocks noGrp="1"/>
          </p:cNvSpPr>
          <p:nvPr>
            <p:ph type="body" idx="1"/>
          </p:nvPr>
        </p:nvSpPr>
        <p:spPr>
          <a:xfrm>
            <a:off x="731520" y="1149190"/>
            <a:ext cx="7704000" cy="39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5" name="Google Shape;145;p4"/>
          <p:cNvSpPr/>
          <p:nvPr/>
        </p:nvSpPr>
        <p:spPr>
          <a:xfrm rot="10615564" flipH="1">
            <a:off x="-2060864" y="-631575"/>
            <a:ext cx="5144748" cy="1766833"/>
          </a:xfrm>
          <a:custGeom>
            <a:avLst/>
            <a:gdLst/>
            <a:ahLst/>
            <a:cxnLst/>
            <a:rect l="l" t="t" r="r" b="b"/>
            <a:pathLst>
              <a:path w="125118" h="42966" extrusionOk="0">
                <a:moveTo>
                  <a:pt x="24239" y="0"/>
                </a:moveTo>
                <a:cubicBezTo>
                  <a:pt x="22353" y="0"/>
                  <a:pt x="20491" y="377"/>
                  <a:pt x="18816" y="1245"/>
                </a:cubicBezTo>
                <a:cubicBezTo>
                  <a:pt x="15513" y="2959"/>
                  <a:pt x="13242" y="6876"/>
                  <a:pt x="14159" y="10481"/>
                </a:cubicBezTo>
                <a:cubicBezTo>
                  <a:pt x="14710" y="12666"/>
                  <a:pt x="16320" y="14837"/>
                  <a:pt x="15542" y="16951"/>
                </a:cubicBezTo>
                <a:cubicBezTo>
                  <a:pt x="14821" y="18913"/>
                  <a:pt x="12451" y="19583"/>
                  <a:pt x="10304" y="19583"/>
                </a:cubicBezTo>
                <a:cubicBezTo>
                  <a:pt x="10101" y="19583"/>
                  <a:pt x="9900" y="19577"/>
                  <a:pt x="9703" y="19566"/>
                </a:cubicBezTo>
                <a:cubicBezTo>
                  <a:pt x="8574" y="19500"/>
                  <a:pt x="7402" y="19348"/>
                  <a:pt x="6265" y="19348"/>
                </a:cubicBezTo>
                <a:cubicBezTo>
                  <a:pt x="5098" y="19348"/>
                  <a:pt x="3968" y="19509"/>
                  <a:pt x="2964" y="20090"/>
                </a:cubicBezTo>
                <a:cubicBezTo>
                  <a:pt x="14" y="21803"/>
                  <a:pt x="1" y="26381"/>
                  <a:pt x="2092" y="29075"/>
                </a:cubicBezTo>
                <a:cubicBezTo>
                  <a:pt x="4177" y="31770"/>
                  <a:pt x="7594" y="33011"/>
                  <a:pt x="10855" y="34016"/>
                </a:cubicBezTo>
                <a:cubicBezTo>
                  <a:pt x="36292" y="41849"/>
                  <a:pt x="63139" y="42966"/>
                  <a:pt x="89858" y="42966"/>
                </a:cubicBezTo>
                <a:cubicBezTo>
                  <a:pt x="94899" y="42966"/>
                  <a:pt x="99936" y="42926"/>
                  <a:pt x="104957" y="42884"/>
                </a:cubicBezTo>
                <a:cubicBezTo>
                  <a:pt x="108601" y="42850"/>
                  <a:pt x="112319" y="42813"/>
                  <a:pt x="115779" y="41666"/>
                </a:cubicBezTo>
                <a:cubicBezTo>
                  <a:pt x="119238" y="40519"/>
                  <a:pt x="122471" y="38065"/>
                  <a:pt x="123604" y="34601"/>
                </a:cubicBezTo>
                <a:cubicBezTo>
                  <a:pt x="125118" y="29986"/>
                  <a:pt x="121844" y="24525"/>
                  <a:pt x="117973" y="22162"/>
                </a:cubicBezTo>
                <a:cubicBezTo>
                  <a:pt x="111923" y="18457"/>
                  <a:pt x="104906" y="16819"/>
                  <a:pt x="97884" y="16427"/>
                </a:cubicBezTo>
                <a:cubicBezTo>
                  <a:pt x="96474" y="16347"/>
                  <a:pt x="95064" y="16313"/>
                  <a:pt x="93655" y="16313"/>
                </a:cubicBezTo>
                <a:cubicBezTo>
                  <a:pt x="86962" y="16313"/>
                  <a:pt x="80273" y="17087"/>
                  <a:pt x="73583" y="17461"/>
                </a:cubicBezTo>
                <a:cubicBezTo>
                  <a:pt x="73056" y="17490"/>
                  <a:pt x="72519" y="17514"/>
                  <a:pt x="71981" y="17514"/>
                </a:cubicBezTo>
                <a:cubicBezTo>
                  <a:pt x="70417" y="17514"/>
                  <a:pt x="68856" y="17313"/>
                  <a:pt x="67580" y="16455"/>
                </a:cubicBezTo>
                <a:cubicBezTo>
                  <a:pt x="64924" y="14662"/>
                  <a:pt x="64664" y="10938"/>
                  <a:pt x="63413" y="7989"/>
                </a:cubicBezTo>
                <a:cubicBezTo>
                  <a:pt x="61559" y="3591"/>
                  <a:pt x="56821" y="688"/>
                  <a:pt x="52091" y="688"/>
                </a:cubicBezTo>
                <a:cubicBezTo>
                  <a:pt x="51126" y="688"/>
                  <a:pt x="50162" y="808"/>
                  <a:pt x="49223" y="1062"/>
                </a:cubicBezTo>
                <a:cubicBezTo>
                  <a:pt x="46132" y="1897"/>
                  <a:pt x="43376" y="3959"/>
                  <a:pt x="40181" y="4181"/>
                </a:cubicBezTo>
                <a:cubicBezTo>
                  <a:pt x="39985" y="4195"/>
                  <a:pt x="39789" y="4201"/>
                  <a:pt x="39595" y="4201"/>
                </a:cubicBezTo>
                <a:cubicBezTo>
                  <a:pt x="36134" y="4201"/>
                  <a:pt x="32968" y="2138"/>
                  <a:pt x="29666" y="967"/>
                </a:cubicBezTo>
                <a:cubicBezTo>
                  <a:pt x="27934" y="357"/>
                  <a:pt x="26075" y="0"/>
                  <a:pt x="2423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4"/>
          <p:cNvSpPr/>
          <p:nvPr/>
        </p:nvSpPr>
        <p:spPr>
          <a:xfrm rot="9197494">
            <a:off x="6141826" y="4651309"/>
            <a:ext cx="3838654" cy="1618899"/>
          </a:xfrm>
          <a:custGeom>
            <a:avLst/>
            <a:gdLst/>
            <a:ahLst/>
            <a:cxnLst/>
            <a:rect l="l" t="t" r="r" b="b"/>
            <a:pathLst>
              <a:path w="98757" h="41653" extrusionOk="0">
                <a:moveTo>
                  <a:pt x="24520" y="1"/>
                </a:moveTo>
                <a:cubicBezTo>
                  <a:pt x="21966" y="1"/>
                  <a:pt x="19451" y="357"/>
                  <a:pt x="17165" y="1453"/>
                </a:cubicBezTo>
                <a:cubicBezTo>
                  <a:pt x="13673" y="3128"/>
                  <a:pt x="11129" y="6380"/>
                  <a:pt x="9543" y="9914"/>
                </a:cubicBezTo>
                <a:cubicBezTo>
                  <a:pt x="8264" y="12769"/>
                  <a:pt x="8241" y="16351"/>
                  <a:pt x="6896" y="19055"/>
                </a:cubicBezTo>
                <a:cubicBezTo>
                  <a:pt x="5957" y="20952"/>
                  <a:pt x="4093" y="21585"/>
                  <a:pt x="2799" y="23331"/>
                </a:cubicBezTo>
                <a:cubicBezTo>
                  <a:pt x="214" y="26824"/>
                  <a:pt x="1" y="32043"/>
                  <a:pt x="2323" y="35715"/>
                </a:cubicBezTo>
                <a:cubicBezTo>
                  <a:pt x="4765" y="39587"/>
                  <a:pt x="9390" y="41653"/>
                  <a:pt x="13997" y="41653"/>
                </a:cubicBezTo>
                <a:cubicBezTo>
                  <a:pt x="15319" y="41653"/>
                  <a:pt x="16640" y="41483"/>
                  <a:pt x="17906" y="41137"/>
                </a:cubicBezTo>
                <a:cubicBezTo>
                  <a:pt x="23093" y="39716"/>
                  <a:pt x="27358" y="35851"/>
                  <a:pt x="32564" y="34506"/>
                </a:cubicBezTo>
                <a:cubicBezTo>
                  <a:pt x="34007" y="34134"/>
                  <a:pt x="35471" y="33968"/>
                  <a:pt x="36938" y="33968"/>
                </a:cubicBezTo>
                <a:cubicBezTo>
                  <a:pt x="41466" y="33968"/>
                  <a:pt x="46036" y="35549"/>
                  <a:pt x="50176" y="37541"/>
                </a:cubicBezTo>
                <a:cubicBezTo>
                  <a:pt x="52248" y="38536"/>
                  <a:pt x="54306" y="39651"/>
                  <a:pt x="56557" y="40122"/>
                </a:cubicBezTo>
                <a:cubicBezTo>
                  <a:pt x="57203" y="40256"/>
                  <a:pt x="57873" y="40329"/>
                  <a:pt x="58540" y="40329"/>
                </a:cubicBezTo>
                <a:cubicBezTo>
                  <a:pt x="60199" y="40329"/>
                  <a:pt x="61845" y="39877"/>
                  <a:pt x="63070" y="38786"/>
                </a:cubicBezTo>
                <a:cubicBezTo>
                  <a:pt x="64575" y="37456"/>
                  <a:pt x="65268" y="35356"/>
                  <a:pt x="66887" y="34162"/>
                </a:cubicBezTo>
                <a:cubicBezTo>
                  <a:pt x="67804" y="33485"/>
                  <a:pt x="68878" y="33201"/>
                  <a:pt x="69992" y="33201"/>
                </a:cubicBezTo>
                <a:cubicBezTo>
                  <a:pt x="71786" y="33201"/>
                  <a:pt x="73685" y="33937"/>
                  <a:pt x="75207" y="34959"/>
                </a:cubicBezTo>
                <a:cubicBezTo>
                  <a:pt x="77675" y="36611"/>
                  <a:pt x="79709" y="38933"/>
                  <a:pt x="82404" y="40193"/>
                </a:cubicBezTo>
                <a:cubicBezTo>
                  <a:pt x="83759" y="40826"/>
                  <a:pt x="85236" y="41125"/>
                  <a:pt x="86721" y="41125"/>
                </a:cubicBezTo>
                <a:cubicBezTo>
                  <a:pt x="90219" y="41125"/>
                  <a:pt x="93757" y="39467"/>
                  <a:pt x="95821" y="36611"/>
                </a:cubicBezTo>
                <a:cubicBezTo>
                  <a:pt x="98757" y="32538"/>
                  <a:pt x="98493" y="26507"/>
                  <a:pt x="95331" y="22609"/>
                </a:cubicBezTo>
                <a:cubicBezTo>
                  <a:pt x="92806" y="19503"/>
                  <a:pt x="88927" y="17885"/>
                  <a:pt x="85207" y="16413"/>
                </a:cubicBezTo>
                <a:cubicBezTo>
                  <a:pt x="67274" y="9310"/>
                  <a:pt x="48935" y="2703"/>
                  <a:pt x="29789" y="381"/>
                </a:cubicBezTo>
                <a:cubicBezTo>
                  <a:pt x="28055" y="169"/>
                  <a:pt x="26279" y="1"/>
                  <a:pt x="2452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147;p4"/>
          <p:cNvGrpSpPr/>
          <p:nvPr/>
        </p:nvGrpSpPr>
        <p:grpSpPr>
          <a:xfrm>
            <a:off x="203588" y="1400800"/>
            <a:ext cx="167498" cy="204050"/>
            <a:chOff x="7298913" y="453525"/>
            <a:chExt cx="96775" cy="117900"/>
          </a:xfrm>
        </p:grpSpPr>
        <p:sp>
          <p:nvSpPr>
            <p:cNvPr id="148" name="Google Shape;148;p4"/>
            <p:cNvSpPr/>
            <p:nvPr/>
          </p:nvSpPr>
          <p:spPr>
            <a:xfrm>
              <a:off x="7298913" y="480425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7301138" y="470175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7337238" y="453525"/>
              <a:ext cx="15375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4"/>
          <p:cNvGrpSpPr/>
          <p:nvPr/>
        </p:nvGrpSpPr>
        <p:grpSpPr>
          <a:xfrm>
            <a:off x="148076" y="3783625"/>
            <a:ext cx="693182" cy="989732"/>
            <a:chOff x="148076" y="3783625"/>
            <a:chExt cx="693182" cy="989732"/>
          </a:xfrm>
        </p:grpSpPr>
        <p:sp>
          <p:nvSpPr>
            <p:cNvPr id="152" name="Google Shape;152;p4"/>
            <p:cNvSpPr/>
            <p:nvPr/>
          </p:nvSpPr>
          <p:spPr>
            <a:xfrm rot="6991722">
              <a:off x="217487" y="3842116"/>
              <a:ext cx="367146" cy="382230"/>
            </a:xfrm>
            <a:custGeom>
              <a:avLst/>
              <a:gdLst/>
              <a:ahLst/>
              <a:cxnLst/>
              <a:rect l="l" t="t" r="r" b="b"/>
              <a:pathLst>
                <a:path w="7716" h="8033" fill="none" extrusionOk="0">
                  <a:moveTo>
                    <a:pt x="0" y="8032"/>
                  </a:moveTo>
                  <a:cubicBezTo>
                    <a:pt x="623" y="6466"/>
                    <a:pt x="2666" y="5640"/>
                    <a:pt x="4204" y="6344"/>
                  </a:cubicBezTo>
                  <a:cubicBezTo>
                    <a:pt x="4786" y="6608"/>
                    <a:pt x="5285" y="7438"/>
                    <a:pt x="4771" y="7816"/>
                  </a:cubicBezTo>
                  <a:cubicBezTo>
                    <a:pt x="4511" y="8010"/>
                    <a:pt x="4120" y="7925"/>
                    <a:pt x="3888" y="7698"/>
                  </a:cubicBezTo>
                  <a:cubicBezTo>
                    <a:pt x="3657" y="7472"/>
                    <a:pt x="3553" y="7146"/>
                    <a:pt x="3501" y="6830"/>
                  </a:cubicBezTo>
                  <a:cubicBezTo>
                    <a:pt x="3318" y="5773"/>
                    <a:pt x="3614" y="4593"/>
                    <a:pt x="4440" y="3904"/>
                  </a:cubicBezTo>
                  <a:cubicBezTo>
                    <a:pt x="5261" y="3219"/>
                    <a:pt x="6631" y="3190"/>
                    <a:pt x="7348" y="3989"/>
                  </a:cubicBezTo>
                  <a:cubicBezTo>
                    <a:pt x="7602" y="4272"/>
                    <a:pt x="7716" y="4804"/>
                    <a:pt x="7376" y="4970"/>
                  </a:cubicBezTo>
                  <a:cubicBezTo>
                    <a:pt x="7210" y="5050"/>
                    <a:pt x="7012" y="4998"/>
                    <a:pt x="6847" y="4928"/>
                  </a:cubicBezTo>
                  <a:cubicBezTo>
                    <a:pt x="6008" y="4545"/>
                    <a:pt x="5544" y="3582"/>
                    <a:pt x="5522" y="2658"/>
                  </a:cubicBezTo>
                  <a:cubicBezTo>
                    <a:pt x="5502" y="1733"/>
                    <a:pt x="5842" y="840"/>
                    <a:pt x="6224" y="1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474100" y="4415933"/>
              <a:ext cx="367157" cy="357424"/>
            </a:xfrm>
            <a:custGeom>
              <a:avLst/>
              <a:gdLst/>
              <a:ahLst/>
              <a:cxnLst/>
              <a:rect l="l" t="t" r="r" b="b"/>
              <a:pathLst>
                <a:path w="13542" h="13183" extrusionOk="0">
                  <a:moveTo>
                    <a:pt x="13541" y="4480"/>
                  </a:moveTo>
                  <a:cubicBezTo>
                    <a:pt x="12996" y="4946"/>
                    <a:pt x="12547" y="5338"/>
                    <a:pt x="12092" y="5713"/>
                  </a:cubicBezTo>
                  <a:cubicBezTo>
                    <a:pt x="11859" y="5907"/>
                    <a:pt x="11603" y="6077"/>
                    <a:pt x="11364" y="6266"/>
                  </a:cubicBezTo>
                  <a:cubicBezTo>
                    <a:pt x="10721" y="6777"/>
                    <a:pt x="10721" y="6845"/>
                    <a:pt x="11001" y="7612"/>
                  </a:cubicBezTo>
                  <a:cubicBezTo>
                    <a:pt x="11154" y="8050"/>
                    <a:pt x="11251" y="8505"/>
                    <a:pt x="11382" y="8953"/>
                  </a:cubicBezTo>
                  <a:cubicBezTo>
                    <a:pt x="11484" y="9301"/>
                    <a:pt x="11637" y="9642"/>
                    <a:pt x="11717" y="10000"/>
                  </a:cubicBezTo>
                  <a:cubicBezTo>
                    <a:pt x="11875" y="10734"/>
                    <a:pt x="12001" y="11472"/>
                    <a:pt x="12143" y="12212"/>
                  </a:cubicBezTo>
                  <a:cubicBezTo>
                    <a:pt x="12154" y="12269"/>
                    <a:pt x="12182" y="12319"/>
                    <a:pt x="12182" y="12371"/>
                  </a:cubicBezTo>
                  <a:cubicBezTo>
                    <a:pt x="12177" y="12535"/>
                    <a:pt x="12166" y="12695"/>
                    <a:pt x="12161" y="12860"/>
                  </a:cubicBezTo>
                  <a:cubicBezTo>
                    <a:pt x="11978" y="12842"/>
                    <a:pt x="11757" y="12888"/>
                    <a:pt x="11615" y="12797"/>
                  </a:cubicBezTo>
                  <a:cubicBezTo>
                    <a:pt x="10301" y="11955"/>
                    <a:pt x="8834" y="11341"/>
                    <a:pt x="7651" y="10284"/>
                  </a:cubicBezTo>
                  <a:cubicBezTo>
                    <a:pt x="7089" y="9784"/>
                    <a:pt x="6623" y="10181"/>
                    <a:pt x="6179" y="10461"/>
                  </a:cubicBezTo>
                  <a:cubicBezTo>
                    <a:pt x="4827" y="11330"/>
                    <a:pt x="3497" y="12228"/>
                    <a:pt x="2149" y="13104"/>
                  </a:cubicBezTo>
                  <a:cubicBezTo>
                    <a:pt x="2052" y="13161"/>
                    <a:pt x="1826" y="13183"/>
                    <a:pt x="1791" y="13132"/>
                  </a:cubicBezTo>
                  <a:cubicBezTo>
                    <a:pt x="1706" y="13012"/>
                    <a:pt x="1632" y="12815"/>
                    <a:pt x="1671" y="12689"/>
                  </a:cubicBezTo>
                  <a:cubicBezTo>
                    <a:pt x="2201" y="11136"/>
                    <a:pt x="2752" y="9596"/>
                    <a:pt x="3292" y="8050"/>
                  </a:cubicBezTo>
                  <a:cubicBezTo>
                    <a:pt x="3406" y="7725"/>
                    <a:pt x="3172" y="7618"/>
                    <a:pt x="2968" y="7465"/>
                  </a:cubicBezTo>
                  <a:cubicBezTo>
                    <a:pt x="2098" y="6794"/>
                    <a:pt x="1223" y="6129"/>
                    <a:pt x="375" y="5435"/>
                  </a:cubicBezTo>
                  <a:cubicBezTo>
                    <a:pt x="210" y="5304"/>
                    <a:pt x="154" y="5049"/>
                    <a:pt x="0" y="4753"/>
                  </a:cubicBezTo>
                  <a:cubicBezTo>
                    <a:pt x="819" y="4650"/>
                    <a:pt x="1485" y="4548"/>
                    <a:pt x="2154" y="4497"/>
                  </a:cubicBezTo>
                  <a:cubicBezTo>
                    <a:pt x="2973" y="4440"/>
                    <a:pt x="3797" y="4429"/>
                    <a:pt x="4616" y="4417"/>
                  </a:cubicBezTo>
                  <a:cubicBezTo>
                    <a:pt x="4833" y="4411"/>
                    <a:pt x="4930" y="4332"/>
                    <a:pt x="5009" y="4144"/>
                  </a:cubicBezTo>
                  <a:cubicBezTo>
                    <a:pt x="5468" y="3070"/>
                    <a:pt x="5941" y="2007"/>
                    <a:pt x="6407" y="938"/>
                  </a:cubicBezTo>
                  <a:cubicBezTo>
                    <a:pt x="6771" y="103"/>
                    <a:pt x="7100" y="0"/>
                    <a:pt x="7617" y="790"/>
                  </a:cubicBezTo>
                  <a:cubicBezTo>
                    <a:pt x="8039" y="1438"/>
                    <a:pt x="8391" y="2138"/>
                    <a:pt x="8761" y="2814"/>
                  </a:cubicBezTo>
                  <a:cubicBezTo>
                    <a:pt x="8908" y="3081"/>
                    <a:pt x="9010" y="3377"/>
                    <a:pt x="9175" y="3627"/>
                  </a:cubicBezTo>
                  <a:cubicBezTo>
                    <a:pt x="9244" y="3729"/>
                    <a:pt x="9420" y="3803"/>
                    <a:pt x="9551" y="3815"/>
                  </a:cubicBezTo>
                  <a:cubicBezTo>
                    <a:pt x="10739" y="3912"/>
                    <a:pt x="11933" y="3980"/>
                    <a:pt x="13121" y="4088"/>
                  </a:cubicBezTo>
                  <a:cubicBezTo>
                    <a:pt x="13263" y="4104"/>
                    <a:pt x="13382" y="4327"/>
                    <a:pt x="13541" y="4480"/>
                  </a:cubicBezTo>
                  <a:close/>
                  <a:moveTo>
                    <a:pt x="1416" y="5259"/>
                  </a:moveTo>
                  <a:cubicBezTo>
                    <a:pt x="1409" y="5293"/>
                    <a:pt x="1409" y="5327"/>
                    <a:pt x="1404" y="5367"/>
                  </a:cubicBezTo>
                  <a:cubicBezTo>
                    <a:pt x="1580" y="5497"/>
                    <a:pt x="1751" y="5639"/>
                    <a:pt x="1933" y="5770"/>
                  </a:cubicBezTo>
                  <a:cubicBezTo>
                    <a:pt x="2610" y="6277"/>
                    <a:pt x="3303" y="6770"/>
                    <a:pt x="3968" y="7294"/>
                  </a:cubicBezTo>
                  <a:cubicBezTo>
                    <a:pt x="4082" y="7379"/>
                    <a:pt x="4185" y="7612"/>
                    <a:pt x="4150" y="7732"/>
                  </a:cubicBezTo>
                  <a:cubicBezTo>
                    <a:pt x="3928" y="8476"/>
                    <a:pt x="3667" y="9210"/>
                    <a:pt x="3416" y="9943"/>
                  </a:cubicBezTo>
                  <a:cubicBezTo>
                    <a:pt x="3195" y="10574"/>
                    <a:pt x="2968" y="11205"/>
                    <a:pt x="2706" y="11944"/>
                  </a:cubicBezTo>
                  <a:cubicBezTo>
                    <a:pt x="3007" y="11763"/>
                    <a:pt x="3212" y="11648"/>
                    <a:pt x="3400" y="11524"/>
                  </a:cubicBezTo>
                  <a:cubicBezTo>
                    <a:pt x="4526" y="10756"/>
                    <a:pt x="5646" y="9977"/>
                    <a:pt x="6777" y="9226"/>
                  </a:cubicBezTo>
                  <a:cubicBezTo>
                    <a:pt x="7283" y="8885"/>
                    <a:pt x="7294" y="8908"/>
                    <a:pt x="7664" y="9357"/>
                  </a:cubicBezTo>
                  <a:cubicBezTo>
                    <a:pt x="7703" y="9409"/>
                    <a:pt x="7777" y="9438"/>
                    <a:pt x="7834" y="9477"/>
                  </a:cubicBezTo>
                  <a:cubicBezTo>
                    <a:pt x="8289" y="9795"/>
                    <a:pt x="8732" y="10131"/>
                    <a:pt x="9204" y="10427"/>
                  </a:cubicBezTo>
                  <a:cubicBezTo>
                    <a:pt x="9886" y="10847"/>
                    <a:pt x="10585" y="11239"/>
                    <a:pt x="11279" y="11643"/>
                  </a:cubicBezTo>
                  <a:cubicBezTo>
                    <a:pt x="11313" y="11621"/>
                    <a:pt x="11342" y="11598"/>
                    <a:pt x="11369" y="11580"/>
                  </a:cubicBezTo>
                  <a:cubicBezTo>
                    <a:pt x="10836" y="9932"/>
                    <a:pt x="10699" y="8163"/>
                    <a:pt x="9800" y="6600"/>
                  </a:cubicBezTo>
                  <a:cubicBezTo>
                    <a:pt x="10592" y="5998"/>
                    <a:pt x="11398" y="5372"/>
                    <a:pt x="12211" y="4753"/>
                  </a:cubicBezTo>
                  <a:cubicBezTo>
                    <a:pt x="12206" y="4713"/>
                    <a:pt x="12200" y="4679"/>
                    <a:pt x="12195" y="4639"/>
                  </a:cubicBezTo>
                  <a:cubicBezTo>
                    <a:pt x="11393" y="4587"/>
                    <a:pt x="10597" y="4532"/>
                    <a:pt x="9795" y="4492"/>
                  </a:cubicBezTo>
                  <a:cubicBezTo>
                    <a:pt x="9676" y="4492"/>
                    <a:pt x="9534" y="4560"/>
                    <a:pt x="9425" y="4634"/>
                  </a:cubicBezTo>
                  <a:cubicBezTo>
                    <a:pt x="9130" y="4826"/>
                    <a:pt x="8868" y="4770"/>
                    <a:pt x="8716" y="4446"/>
                  </a:cubicBezTo>
                  <a:cubicBezTo>
                    <a:pt x="8430" y="3844"/>
                    <a:pt x="8158" y="3235"/>
                    <a:pt x="7868" y="2638"/>
                  </a:cubicBezTo>
                  <a:cubicBezTo>
                    <a:pt x="7658" y="2207"/>
                    <a:pt x="7430" y="1785"/>
                    <a:pt x="7158" y="1252"/>
                  </a:cubicBezTo>
                  <a:cubicBezTo>
                    <a:pt x="6908" y="1722"/>
                    <a:pt x="6709" y="2063"/>
                    <a:pt x="6538" y="2422"/>
                  </a:cubicBezTo>
                  <a:cubicBezTo>
                    <a:pt x="6179" y="3167"/>
                    <a:pt x="5793" y="3900"/>
                    <a:pt x="5503" y="4668"/>
                  </a:cubicBezTo>
                  <a:cubicBezTo>
                    <a:pt x="5344" y="5094"/>
                    <a:pt x="5037" y="5004"/>
                    <a:pt x="4759" y="5025"/>
                  </a:cubicBezTo>
                  <a:cubicBezTo>
                    <a:pt x="4497" y="5049"/>
                    <a:pt x="4230" y="4975"/>
                    <a:pt x="3974" y="4997"/>
                  </a:cubicBezTo>
                  <a:cubicBezTo>
                    <a:pt x="3122" y="5072"/>
                    <a:pt x="2269" y="5167"/>
                    <a:pt x="1416" y="5259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22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" name="Google Shape;665;p17"/>
          <p:cNvGrpSpPr/>
          <p:nvPr/>
        </p:nvGrpSpPr>
        <p:grpSpPr>
          <a:xfrm>
            <a:off x="600" y="0"/>
            <a:ext cx="9142800" cy="5143500"/>
            <a:chOff x="10900" y="0"/>
            <a:chExt cx="9142800" cy="5143500"/>
          </a:xfrm>
        </p:grpSpPr>
        <p:cxnSp>
          <p:nvCxnSpPr>
            <p:cNvPr id="666" name="Google Shape;666;p17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7" name="Google Shape;667;p17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8" name="Google Shape;668;p17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9" name="Google Shape;669;p17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0" name="Google Shape;670;p17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1" name="Google Shape;671;p17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17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17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17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17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17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17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17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17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17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17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17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17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17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17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17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7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7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17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17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17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17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17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94" name="Google Shape;694;p17"/>
          <p:cNvSpPr/>
          <p:nvPr/>
        </p:nvSpPr>
        <p:spPr>
          <a:xfrm rot="-1271582">
            <a:off x="-647075" y="-725116"/>
            <a:ext cx="3670150" cy="1547969"/>
          </a:xfrm>
          <a:custGeom>
            <a:avLst/>
            <a:gdLst/>
            <a:ahLst/>
            <a:cxnLst/>
            <a:rect l="l" t="t" r="r" b="b"/>
            <a:pathLst>
              <a:path w="98757" h="41653" extrusionOk="0">
                <a:moveTo>
                  <a:pt x="24520" y="1"/>
                </a:moveTo>
                <a:cubicBezTo>
                  <a:pt x="21966" y="1"/>
                  <a:pt x="19451" y="357"/>
                  <a:pt x="17165" y="1453"/>
                </a:cubicBezTo>
                <a:cubicBezTo>
                  <a:pt x="13673" y="3128"/>
                  <a:pt x="11129" y="6380"/>
                  <a:pt x="9543" y="9914"/>
                </a:cubicBezTo>
                <a:cubicBezTo>
                  <a:pt x="8264" y="12769"/>
                  <a:pt x="8241" y="16351"/>
                  <a:pt x="6896" y="19055"/>
                </a:cubicBezTo>
                <a:cubicBezTo>
                  <a:pt x="5957" y="20952"/>
                  <a:pt x="4093" y="21585"/>
                  <a:pt x="2799" y="23331"/>
                </a:cubicBezTo>
                <a:cubicBezTo>
                  <a:pt x="214" y="26824"/>
                  <a:pt x="1" y="32043"/>
                  <a:pt x="2323" y="35715"/>
                </a:cubicBezTo>
                <a:cubicBezTo>
                  <a:pt x="4765" y="39587"/>
                  <a:pt x="9390" y="41653"/>
                  <a:pt x="13997" y="41653"/>
                </a:cubicBezTo>
                <a:cubicBezTo>
                  <a:pt x="15319" y="41653"/>
                  <a:pt x="16640" y="41483"/>
                  <a:pt x="17906" y="41137"/>
                </a:cubicBezTo>
                <a:cubicBezTo>
                  <a:pt x="23093" y="39716"/>
                  <a:pt x="27358" y="35851"/>
                  <a:pt x="32564" y="34506"/>
                </a:cubicBezTo>
                <a:cubicBezTo>
                  <a:pt x="34007" y="34134"/>
                  <a:pt x="35471" y="33968"/>
                  <a:pt x="36938" y="33968"/>
                </a:cubicBezTo>
                <a:cubicBezTo>
                  <a:pt x="41466" y="33968"/>
                  <a:pt x="46036" y="35549"/>
                  <a:pt x="50176" y="37541"/>
                </a:cubicBezTo>
                <a:cubicBezTo>
                  <a:pt x="52248" y="38536"/>
                  <a:pt x="54306" y="39651"/>
                  <a:pt x="56557" y="40122"/>
                </a:cubicBezTo>
                <a:cubicBezTo>
                  <a:pt x="57203" y="40256"/>
                  <a:pt x="57873" y="40329"/>
                  <a:pt x="58540" y="40329"/>
                </a:cubicBezTo>
                <a:cubicBezTo>
                  <a:pt x="60199" y="40329"/>
                  <a:pt x="61845" y="39877"/>
                  <a:pt x="63070" y="38786"/>
                </a:cubicBezTo>
                <a:cubicBezTo>
                  <a:pt x="64575" y="37456"/>
                  <a:pt x="65268" y="35356"/>
                  <a:pt x="66887" y="34162"/>
                </a:cubicBezTo>
                <a:cubicBezTo>
                  <a:pt x="67804" y="33485"/>
                  <a:pt x="68878" y="33201"/>
                  <a:pt x="69992" y="33201"/>
                </a:cubicBezTo>
                <a:cubicBezTo>
                  <a:pt x="71786" y="33201"/>
                  <a:pt x="73685" y="33937"/>
                  <a:pt x="75207" y="34959"/>
                </a:cubicBezTo>
                <a:cubicBezTo>
                  <a:pt x="77675" y="36611"/>
                  <a:pt x="79709" y="38933"/>
                  <a:pt x="82404" y="40193"/>
                </a:cubicBezTo>
                <a:cubicBezTo>
                  <a:pt x="83759" y="40826"/>
                  <a:pt x="85236" y="41125"/>
                  <a:pt x="86721" y="41125"/>
                </a:cubicBezTo>
                <a:cubicBezTo>
                  <a:pt x="90219" y="41125"/>
                  <a:pt x="93757" y="39467"/>
                  <a:pt x="95821" y="36611"/>
                </a:cubicBezTo>
                <a:cubicBezTo>
                  <a:pt x="98757" y="32538"/>
                  <a:pt x="98493" y="26507"/>
                  <a:pt x="95331" y="22609"/>
                </a:cubicBezTo>
                <a:cubicBezTo>
                  <a:pt x="92806" y="19503"/>
                  <a:pt x="88927" y="17885"/>
                  <a:pt x="85207" y="16413"/>
                </a:cubicBezTo>
                <a:cubicBezTo>
                  <a:pt x="67274" y="9310"/>
                  <a:pt x="48935" y="2703"/>
                  <a:pt x="29789" y="381"/>
                </a:cubicBezTo>
                <a:cubicBezTo>
                  <a:pt x="28055" y="169"/>
                  <a:pt x="26279" y="1"/>
                  <a:pt x="2452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17"/>
          <p:cNvSpPr/>
          <p:nvPr/>
        </p:nvSpPr>
        <p:spPr>
          <a:xfrm rot="8957880">
            <a:off x="6939754" y="3949424"/>
            <a:ext cx="3670218" cy="1547998"/>
          </a:xfrm>
          <a:custGeom>
            <a:avLst/>
            <a:gdLst/>
            <a:ahLst/>
            <a:cxnLst/>
            <a:rect l="l" t="t" r="r" b="b"/>
            <a:pathLst>
              <a:path w="98757" h="41653" extrusionOk="0">
                <a:moveTo>
                  <a:pt x="24520" y="1"/>
                </a:moveTo>
                <a:cubicBezTo>
                  <a:pt x="21966" y="1"/>
                  <a:pt x="19451" y="357"/>
                  <a:pt x="17165" y="1453"/>
                </a:cubicBezTo>
                <a:cubicBezTo>
                  <a:pt x="13673" y="3128"/>
                  <a:pt x="11129" y="6380"/>
                  <a:pt x="9543" y="9914"/>
                </a:cubicBezTo>
                <a:cubicBezTo>
                  <a:pt x="8264" y="12769"/>
                  <a:pt x="8241" y="16351"/>
                  <a:pt x="6896" y="19055"/>
                </a:cubicBezTo>
                <a:cubicBezTo>
                  <a:pt x="5957" y="20952"/>
                  <a:pt x="4093" y="21585"/>
                  <a:pt x="2799" y="23331"/>
                </a:cubicBezTo>
                <a:cubicBezTo>
                  <a:pt x="214" y="26824"/>
                  <a:pt x="1" y="32043"/>
                  <a:pt x="2323" y="35715"/>
                </a:cubicBezTo>
                <a:cubicBezTo>
                  <a:pt x="4765" y="39587"/>
                  <a:pt x="9390" y="41653"/>
                  <a:pt x="13997" y="41653"/>
                </a:cubicBezTo>
                <a:cubicBezTo>
                  <a:pt x="15319" y="41653"/>
                  <a:pt x="16640" y="41483"/>
                  <a:pt x="17906" y="41137"/>
                </a:cubicBezTo>
                <a:cubicBezTo>
                  <a:pt x="23093" y="39716"/>
                  <a:pt x="27358" y="35851"/>
                  <a:pt x="32564" y="34506"/>
                </a:cubicBezTo>
                <a:cubicBezTo>
                  <a:pt x="34007" y="34134"/>
                  <a:pt x="35471" y="33968"/>
                  <a:pt x="36938" y="33968"/>
                </a:cubicBezTo>
                <a:cubicBezTo>
                  <a:pt x="41466" y="33968"/>
                  <a:pt x="46036" y="35549"/>
                  <a:pt x="50176" y="37541"/>
                </a:cubicBezTo>
                <a:cubicBezTo>
                  <a:pt x="52248" y="38536"/>
                  <a:pt x="54306" y="39651"/>
                  <a:pt x="56557" y="40122"/>
                </a:cubicBezTo>
                <a:cubicBezTo>
                  <a:pt x="57203" y="40256"/>
                  <a:pt x="57873" y="40329"/>
                  <a:pt x="58540" y="40329"/>
                </a:cubicBezTo>
                <a:cubicBezTo>
                  <a:pt x="60199" y="40329"/>
                  <a:pt x="61845" y="39877"/>
                  <a:pt x="63070" y="38786"/>
                </a:cubicBezTo>
                <a:cubicBezTo>
                  <a:pt x="64575" y="37456"/>
                  <a:pt x="65268" y="35356"/>
                  <a:pt x="66887" y="34162"/>
                </a:cubicBezTo>
                <a:cubicBezTo>
                  <a:pt x="67804" y="33485"/>
                  <a:pt x="68878" y="33201"/>
                  <a:pt x="69992" y="33201"/>
                </a:cubicBezTo>
                <a:cubicBezTo>
                  <a:pt x="71786" y="33201"/>
                  <a:pt x="73685" y="33937"/>
                  <a:pt x="75207" y="34959"/>
                </a:cubicBezTo>
                <a:cubicBezTo>
                  <a:pt x="77675" y="36611"/>
                  <a:pt x="79709" y="38933"/>
                  <a:pt x="82404" y="40193"/>
                </a:cubicBezTo>
                <a:cubicBezTo>
                  <a:pt x="83759" y="40826"/>
                  <a:pt x="85236" y="41125"/>
                  <a:pt x="86721" y="41125"/>
                </a:cubicBezTo>
                <a:cubicBezTo>
                  <a:pt x="90219" y="41125"/>
                  <a:pt x="93757" y="39467"/>
                  <a:pt x="95821" y="36611"/>
                </a:cubicBezTo>
                <a:cubicBezTo>
                  <a:pt x="98757" y="32538"/>
                  <a:pt x="98493" y="26507"/>
                  <a:pt x="95331" y="22609"/>
                </a:cubicBezTo>
                <a:cubicBezTo>
                  <a:pt x="92806" y="19503"/>
                  <a:pt x="88927" y="17885"/>
                  <a:pt x="85207" y="16413"/>
                </a:cubicBezTo>
                <a:cubicBezTo>
                  <a:pt x="67274" y="9310"/>
                  <a:pt x="48935" y="2703"/>
                  <a:pt x="29789" y="381"/>
                </a:cubicBezTo>
                <a:cubicBezTo>
                  <a:pt x="28055" y="169"/>
                  <a:pt x="26279" y="1"/>
                  <a:pt x="245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6" name="Google Shape;696;p17"/>
          <p:cNvGrpSpPr/>
          <p:nvPr/>
        </p:nvGrpSpPr>
        <p:grpSpPr>
          <a:xfrm>
            <a:off x="291212" y="4509246"/>
            <a:ext cx="163047" cy="198650"/>
            <a:chOff x="7298913" y="453525"/>
            <a:chExt cx="96775" cy="117900"/>
          </a:xfrm>
        </p:grpSpPr>
        <p:sp>
          <p:nvSpPr>
            <p:cNvPr id="697" name="Google Shape;697;p17"/>
            <p:cNvSpPr/>
            <p:nvPr/>
          </p:nvSpPr>
          <p:spPr>
            <a:xfrm>
              <a:off x="7298913" y="480425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7"/>
            <p:cNvSpPr/>
            <p:nvPr/>
          </p:nvSpPr>
          <p:spPr>
            <a:xfrm>
              <a:off x="7301138" y="470175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7"/>
            <p:cNvSpPr/>
            <p:nvPr/>
          </p:nvSpPr>
          <p:spPr>
            <a:xfrm>
              <a:off x="7337238" y="453525"/>
              <a:ext cx="15375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0" name="Google Shape;700;p17"/>
          <p:cNvSpPr/>
          <p:nvPr/>
        </p:nvSpPr>
        <p:spPr>
          <a:xfrm rot="-1241370">
            <a:off x="8543493" y="370531"/>
            <a:ext cx="338547" cy="329572"/>
          </a:xfrm>
          <a:custGeom>
            <a:avLst/>
            <a:gdLst/>
            <a:ahLst/>
            <a:cxnLst/>
            <a:rect l="l" t="t" r="r" b="b"/>
            <a:pathLst>
              <a:path w="13542" h="13183" extrusionOk="0">
                <a:moveTo>
                  <a:pt x="13541" y="4480"/>
                </a:moveTo>
                <a:cubicBezTo>
                  <a:pt x="12996" y="4946"/>
                  <a:pt x="12547" y="5338"/>
                  <a:pt x="12092" y="5713"/>
                </a:cubicBezTo>
                <a:cubicBezTo>
                  <a:pt x="11859" y="5907"/>
                  <a:pt x="11603" y="6077"/>
                  <a:pt x="11364" y="6266"/>
                </a:cubicBezTo>
                <a:cubicBezTo>
                  <a:pt x="10721" y="6777"/>
                  <a:pt x="10721" y="6845"/>
                  <a:pt x="11001" y="7612"/>
                </a:cubicBezTo>
                <a:cubicBezTo>
                  <a:pt x="11154" y="8050"/>
                  <a:pt x="11251" y="8505"/>
                  <a:pt x="11382" y="8953"/>
                </a:cubicBezTo>
                <a:cubicBezTo>
                  <a:pt x="11484" y="9301"/>
                  <a:pt x="11637" y="9642"/>
                  <a:pt x="11717" y="10000"/>
                </a:cubicBezTo>
                <a:cubicBezTo>
                  <a:pt x="11875" y="10734"/>
                  <a:pt x="12001" y="11472"/>
                  <a:pt x="12143" y="12212"/>
                </a:cubicBezTo>
                <a:cubicBezTo>
                  <a:pt x="12154" y="12269"/>
                  <a:pt x="12182" y="12319"/>
                  <a:pt x="12182" y="12371"/>
                </a:cubicBezTo>
                <a:cubicBezTo>
                  <a:pt x="12177" y="12535"/>
                  <a:pt x="12166" y="12695"/>
                  <a:pt x="12161" y="12860"/>
                </a:cubicBezTo>
                <a:cubicBezTo>
                  <a:pt x="11978" y="12842"/>
                  <a:pt x="11757" y="12888"/>
                  <a:pt x="11615" y="12797"/>
                </a:cubicBezTo>
                <a:cubicBezTo>
                  <a:pt x="10301" y="11955"/>
                  <a:pt x="8834" y="11341"/>
                  <a:pt x="7651" y="10284"/>
                </a:cubicBezTo>
                <a:cubicBezTo>
                  <a:pt x="7089" y="9784"/>
                  <a:pt x="6623" y="10181"/>
                  <a:pt x="6179" y="10461"/>
                </a:cubicBezTo>
                <a:cubicBezTo>
                  <a:pt x="4827" y="11330"/>
                  <a:pt x="3497" y="12228"/>
                  <a:pt x="2149" y="13104"/>
                </a:cubicBezTo>
                <a:cubicBezTo>
                  <a:pt x="2052" y="13161"/>
                  <a:pt x="1826" y="13183"/>
                  <a:pt x="1791" y="13132"/>
                </a:cubicBezTo>
                <a:cubicBezTo>
                  <a:pt x="1706" y="13012"/>
                  <a:pt x="1632" y="12815"/>
                  <a:pt x="1671" y="12689"/>
                </a:cubicBezTo>
                <a:cubicBezTo>
                  <a:pt x="2201" y="11136"/>
                  <a:pt x="2752" y="9596"/>
                  <a:pt x="3292" y="8050"/>
                </a:cubicBezTo>
                <a:cubicBezTo>
                  <a:pt x="3406" y="7725"/>
                  <a:pt x="3172" y="7618"/>
                  <a:pt x="2968" y="7465"/>
                </a:cubicBezTo>
                <a:cubicBezTo>
                  <a:pt x="2098" y="6794"/>
                  <a:pt x="1223" y="6129"/>
                  <a:pt x="375" y="5435"/>
                </a:cubicBezTo>
                <a:cubicBezTo>
                  <a:pt x="210" y="5304"/>
                  <a:pt x="154" y="5049"/>
                  <a:pt x="0" y="4753"/>
                </a:cubicBezTo>
                <a:cubicBezTo>
                  <a:pt x="819" y="4650"/>
                  <a:pt x="1485" y="4548"/>
                  <a:pt x="2154" y="4497"/>
                </a:cubicBezTo>
                <a:cubicBezTo>
                  <a:pt x="2973" y="4440"/>
                  <a:pt x="3797" y="4429"/>
                  <a:pt x="4616" y="4417"/>
                </a:cubicBezTo>
                <a:cubicBezTo>
                  <a:pt x="4833" y="4411"/>
                  <a:pt x="4930" y="4332"/>
                  <a:pt x="5009" y="4144"/>
                </a:cubicBezTo>
                <a:cubicBezTo>
                  <a:pt x="5468" y="3070"/>
                  <a:pt x="5941" y="2007"/>
                  <a:pt x="6407" y="938"/>
                </a:cubicBezTo>
                <a:cubicBezTo>
                  <a:pt x="6771" y="103"/>
                  <a:pt x="7100" y="0"/>
                  <a:pt x="7617" y="790"/>
                </a:cubicBezTo>
                <a:cubicBezTo>
                  <a:pt x="8039" y="1438"/>
                  <a:pt x="8391" y="2138"/>
                  <a:pt x="8761" y="2814"/>
                </a:cubicBezTo>
                <a:cubicBezTo>
                  <a:pt x="8908" y="3081"/>
                  <a:pt x="9010" y="3377"/>
                  <a:pt x="9175" y="3627"/>
                </a:cubicBezTo>
                <a:cubicBezTo>
                  <a:pt x="9244" y="3729"/>
                  <a:pt x="9420" y="3803"/>
                  <a:pt x="9551" y="3815"/>
                </a:cubicBezTo>
                <a:cubicBezTo>
                  <a:pt x="10739" y="3912"/>
                  <a:pt x="11933" y="3980"/>
                  <a:pt x="13121" y="4088"/>
                </a:cubicBezTo>
                <a:cubicBezTo>
                  <a:pt x="13263" y="4104"/>
                  <a:pt x="13382" y="4327"/>
                  <a:pt x="13541" y="4480"/>
                </a:cubicBezTo>
                <a:close/>
                <a:moveTo>
                  <a:pt x="1416" y="5259"/>
                </a:moveTo>
                <a:cubicBezTo>
                  <a:pt x="1409" y="5293"/>
                  <a:pt x="1409" y="5327"/>
                  <a:pt x="1404" y="5367"/>
                </a:cubicBezTo>
                <a:cubicBezTo>
                  <a:pt x="1580" y="5497"/>
                  <a:pt x="1751" y="5639"/>
                  <a:pt x="1933" y="5770"/>
                </a:cubicBezTo>
                <a:cubicBezTo>
                  <a:pt x="2610" y="6277"/>
                  <a:pt x="3303" y="6770"/>
                  <a:pt x="3968" y="7294"/>
                </a:cubicBezTo>
                <a:cubicBezTo>
                  <a:pt x="4082" y="7379"/>
                  <a:pt x="4185" y="7612"/>
                  <a:pt x="4150" y="7732"/>
                </a:cubicBezTo>
                <a:cubicBezTo>
                  <a:pt x="3928" y="8476"/>
                  <a:pt x="3667" y="9210"/>
                  <a:pt x="3416" y="9943"/>
                </a:cubicBezTo>
                <a:cubicBezTo>
                  <a:pt x="3195" y="10574"/>
                  <a:pt x="2968" y="11205"/>
                  <a:pt x="2706" y="11944"/>
                </a:cubicBezTo>
                <a:cubicBezTo>
                  <a:pt x="3007" y="11763"/>
                  <a:pt x="3212" y="11648"/>
                  <a:pt x="3400" y="11524"/>
                </a:cubicBezTo>
                <a:cubicBezTo>
                  <a:pt x="4526" y="10756"/>
                  <a:pt x="5646" y="9977"/>
                  <a:pt x="6777" y="9226"/>
                </a:cubicBezTo>
                <a:cubicBezTo>
                  <a:pt x="7283" y="8885"/>
                  <a:pt x="7294" y="8908"/>
                  <a:pt x="7664" y="9357"/>
                </a:cubicBezTo>
                <a:cubicBezTo>
                  <a:pt x="7703" y="9409"/>
                  <a:pt x="7777" y="9438"/>
                  <a:pt x="7834" y="9477"/>
                </a:cubicBezTo>
                <a:cubicBezTo>
                  <a:pt x="8289" y="9795"/>
                  <a:pt x="8732" y="10131"/>
                  <a:pt x="9204" y="10427"/>
                </a:cubicBezTo>
                <a:cubicBezTo>
                  <a:pt x="9886" y="10847"/>
                  <a:pt x="10585" y="11239"/>
                  <a:pt x="11279" y="11643"/>
                </a:cubicBezTo>
                <a:cubicBezTo>
                  <a:pt x="11313" y="11621"/>
                  <a:pt x="11342" y="11598"/>
                  <a:pt x="11369" y="11580"/>
                </a:cubicBezTo>
                <a:cubicBezTo>
                  <a:pt x="10836" y="9932"/>
                  <a:pt x="10699" y="8163"/>
                  <a:pt x="9800" y="6600"/>
                </a:cubicBezTo>
                <a:cubicBezTo>
                  <a:pt x="10592" y="5998"/>
                  <a:pt x="11398" y="5372"/>
                  <a:pt x="12211" y="4753"/>
                </a:cubicBezTo>
                <a:cubicBezTo>
                  <a:pt x="12206" y="4713"/>
                  <a:pt x="12200" y="4679"/>
                  <a:pt x="12195" y="4639"/>
                </a:cubicBezTo>
                <a:cubicBezTo>
                  <a:pt x="11393" y="4587"/>
                  <a:pt x="10597" y="4532"/>
                  <a:pt x="9795" y="4492"/>
                </a:cubicBezTo>
                <a:cubicBezTo>
                  <a:pt x="9676" y="4492"/>
                  <a:pt x="9534" y="4560"/>
                  <a:pt x="9425" y="4634"/>
                </a:cubicBezTo>
                <a:cubicBezTo>
                  <a:pt x="9130" y="4826"/>
                  <a:pt x="8868" y="4770"/>
                  <a:pt x="8716" y="4446"/>
                </a:cubicBezTo>
                <a:cubicBezTo>
                  <a:pt x="8430" y="3844"/>
                  <a:pt x="8158" y="3235"/>
                  <a:pt x="7868" y="2638"/>
                </a:cubicBezTo>
                <a:cubicBezTo>
                  <a:pt x="7658" y="2207"/>
                  <a:pt x="7430" y="1785"/>
                  <a:pt x="7158" y="1252"/>
                </a:cubicBezTo>
                <a:cubicBezTo>
                  <a:pt x="6908" y="1722"/>
                  <a:pt x="6709" y="2063"/>
                  <a:pt x="6538" y="2422"/>
                </a:cubicBezTo>
                <a:cubicBezTo>
                  <a:pt x="6179" y="3167"/>
                  <a:pt x="5793" y="3900"/>
                  <a:pt x="5503" y="4668"/>
                </a:cubicBezTo>
                <a:cubicBezTo>
                  <a:pt x="5344" y="5094"/>
                  <a:pt x="5037" y="5004"/>
                  <a:pt x="4759" y="5025"/>
                </a:cubicBezTo>
                <a:cubicBezTo>
                  <a:pt x="4497" y="5049"/>
                  <a:pt x="4230" y="4975"/>
                  <a:pt x="3974" y="4997"/>
                </a:cubicBezTo>
                <a:cubicBezTo>
                  <a:pt x="3122" y="5072"/>
                  <a:pt x="2269" y="5167"/>
                  <a:pt x="1416" y="5259"/>
                </a:cubicBezTo>
                <a:close/>
              </a:path>
            </a:pathLst>
          </a:custGeom>
          <a:solidFill>
            <a:srgbClr val="193E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17"/>
          <p:cNvSpPr/>
          <p:nvPr/>
        </p:nvSpPr>
        <p:spPr>
          <a:xfrm>
            <a:off x="8735588" y="1334161"/>
            <a:ext cx="256418" cy="280303"/>
          </a:xfrm>
          <a:custGeom>
            <a:avLst/>
            <a:gdLst/>
            <a:ahLst/>
            <a:cxnLst/>
            <a:rect l="l" t="t" r="r" b="b"/>
            <a:pathLst>
              <a:path w="14686" h="16054" extrusionOk="0">
                <a:moveTo>
                  <a:pt x="866" y="937"/>
                </a:moveTo>
                <a:cubicBezTo>
                  <a:pt x="4225" y="2255"/>
                  <a:pt x="7381" y="2864"/>
                  <a:pt x="10706" y="3512"/>
                </a:cubicBezTo>
                <a:cubicBezTo>
                  <a:pt x="11684" y="3700"/>
                  <a:pt x="12689" y="3892"/>
                  <a:pt x="13718" y="4115"/>
                </a:cubicBezTo>
                <a:cubicBezTo>
                  <a:pt x="11115" y="7912"/>
                  <a:pt x="8250" y="11579"/>
                  <a:pt x="5191" y="15030"/>
                </a:cubicBezTo>
                <a:cubicBezTo>
                  <a:pt x="3367" y="10470"/>
                  <a:pt x="1911" y="5734"/>
                  <a:pt x="866" y="937"/>
                </a:cubicBezTo>
                <a:close/>
                <a:moveTo>
                  <a:pt x="380" y="0"/>
                </a:moveTo>
                <a:cubicBezTo>
                  <a:pt x="298" y="0"/>
                  <a:pt x="215" y="29"/>
                  <a:pt x="150" y="85"/>
                </a:cubicBezTo>
                <a:cubicBezTo>
                  <a:pt x="47" y="169"/>
                  <a:pt x="1" y="300"/>
                  <a:pt x="29" y="431"/>
                </a:cubicBezTo>
                <a:cubicBezTo>
                  <a:pt x="1132" y="5678"/>
                  <a:pt x="2719" y="10863"/>
                  <a:pt x="4747" y="15831"/>
                </a:cubicBezTo>
                <a:cubicBezTo>
                  <a:pt x="4799" y="15945"/>
                  <a:pt x="4896" y="16024"/>
                  <a:pt x="5020" y="16048"/>
                </a:cubicBezTo>
                <a:cubicBezTo>
                  <a:pt x="5038" y="16048"/>
                  <a:pt x="5061" y="16053"/>
                  <a:pt x="5078" y="16053"/>
                </a:cubicBezTo>
                <a:cubicBezTo>
                  <a:pt x="5180" y="16053"/>
                  <a:pt x="5277" y="16008"/>
                  <a:pt x="5345" y="15933"/>
                </a:cubicBezTo>
                <a:cubicBezTo>
                  <a:pt x="8682" y="12199"/>
                  <a:pt x="11797" y="8213"/>
                  <a:pt x="14605" y="4075"/>
                </a:cubicBezTo>
                <a:cubicBezTo>
                  <a:pt x="14673" y="3978"/>
                  <a:pt x="14685" y="3853"/>
                  <a:pt x="14646" y="3745"/>
                </a:cubicBezTo>
                <a:cubicBezTo>
                  <a:pt x="14600" y="3632"/>
                  <a:pt x="14503" y="3551"/>
                  <a:pt x="14389" y="3530"/>
                </a:cubicBezTo>
                <a:cubicBezTo>
                  <a:pt x="13167" y="3262"/>
                  <a:pt x="11985" y="3034"/>
                  <a:pt x="10842" y="2813"/>
                </a:cubicBezTo>
                <a:cubicBezTo>
                  <a:pt x="7347" y="2137"/>
                  <a:pt x="4049" y="1494"/>
                  <a:pt x="512" y="27"/>
                </a:cubicBezTo>
                <a:cubicBezTo>
                  <a:pt x="470" y="9"/>
                  <a:pt x="425" y="0"/>
                  <a:pt x="380" y="0"/>
                </a:cubicBezTo>
                <a:close/>
              </a:path>
            </a:pathLst>
          </a:custGeom>
          <a:solidFill>
            <a:srgbClr val="193E4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2" name="Google Shape;702;p17"/>
          <p:cNvGrpSpPr/>
          <p:nvPr/>
        </p:nvGrpSpPr>
        <p:grpSpPr>
          <a:xfrm rot="4169494">
            <a:off x="77145" y="3947337"/>
            <a:ext cx="1272161" cy="538681"/>
            <a:chOff x="-3231900" y="3360938"/>
            <a:chExt cx="1272325" cy="538750"/>
          </a:xfrm>
        </p:grpSpPr>
        <p:sp>
          <p:nvSpPr>
            <p:cNvPr id="703" name="Google Shape;703;p17"/>
            <p:cNvSpPr/>
            <p:nvPr/>
          </p:nvSpPr>
          <p:spPr>
            <a:xfrm>
              <a:off x="-3231900" y="3360938"/>
              <a:ext cx="1264350" cy="523075"/>
            </a:xfrm>
            <a:custGeom>
              <a:avLst/>
              <a:gdLst/>
              <a:ahLst/>
              <a:cxnLst/>
              <a:rect l="l" t="t" r="r" b="b"/>
              <a:pathLst>
                <a:path w="50574" h="20923" extrusionOk="0">
                  <a:moveTo>
                    <a:pt x="3162" y="20922"/>
                  </a:moveTo>
                  <a:cubicBezTo>
                    <a:pt x="2769" y="19876"/>
                    <a:pt x="2377" y="18829"/>
                    <a:pt x="1990" y="17777"/>
                  </a:cubicBezTo>
                  <a:cubicBezTo>
                    <a:pt x="1484" y="16420"/>
                    <a:pt x="967" y="15061"/>
                    <a:pt x="489" y="13691"/>
                  </a:cubicBezTo>
                  <a:cubicBezTo>
                    <a:pt x="297" y="13133"/>
                    <a:pt x="182" y="12548"/>
                    <a:pt x="1" y="11831"/>
                  </a:cubicBezTo>
                  <a:cubicBezTo>
                    <a:pt x="1661" y="11406"/>
                    <a:pt x="3223" y="11002"/>
                    <a:pt x="4792" y="10592"/>
                  </a:cubicBezTo>
                  <a:cubicBezTo>
                    <a:pt x="5447" y="10422"/>
                    <a:pt x="6101" y="10234"/>
                    <a:pt x="6760" y="10069"/>
                  </a:cubicBezTo>
                  <a:cubicBezTo>
                    <a:pt x="7408" y="9910"/>
                    <a:pt x="8142" y="9916"/>
                    <a:pt x="8698" y="9603"/>
                  </a:cubicBezTo>
                  <a:cubicBezTo>
                    <a:pt x="9745" y="9018"/>
                    <a:pt x="10915" y="9068"/>
                    <a:pt x="12001" y="8716"/>
                  </a:cubicBezTo>
                  <a:cubicBezTo>
                    <a:pt x="12303" y="8620"/>
                    <a:pt x="12621" y="8586"/>
                    <a:pt x="12933" y="8512"/>
                  </a:cubicBezTo>
                  <a:cubicBezTo>
                    <a:pt x="14008" y="8261"/>
                    <a:pt x="15093" y="8029"/>
                    <a:pt x="16163" y="7749"/>
                  </a:cubicBezTo>
                  <a:cubicBezTo>
                    <a:pt x="17913" y="7289"/>
                    <a:pt x="19658" y="6783"/>
                    <a:pt x="21410" y="6317"/>
                  </a:cubicBezTo>
                  <a:cubicBezTo>
                    <a:pt x="23525" y="5749"/>
                    <a:pt x="25645" y="5191"/>
                    <a:pt x="27765" y="4634"/>
                  </a:cubicBezTo>
                  <a:cubicBezTo>
                    <a:pt x="29072" y="4288"/>
                    <a:pt x="30381" y="3958"/>
                    <a:pt x="31682" y="3600"/>
                  </a:cubicBezTo>
                  <a:cubicBezTo>
                    <a:pt x="32808" y="3293"/>
                    <a:pt x="33910" y="2918"/>
                    <a:pt x="35036" y="2640"/>
                  </a:cubicBezTo>
                  <a:cubicBezTo>
                    <a:pt x="36497" y="2281"/>
                    <a:pt x="37980" y="1985"/>
                    <a:pt x="39447" y="1656"/>
                  </a:cubicBezTo>
                  <a:cubicBezTo>
                    <a:pt x="40607" y="1388"/>
                    <a:pt x="41755" y="1076"/>
                    <a:pt x="42921" y="848"/>
                  </a:cubicBezTo>
                  <a:cubicBezTo>
                    <a:pt x="44529" y="541"/>
                    <a:pt x="46150" y="292"/>
                    <a:pt x="47764" y="19"/>
                  </a:cubicBezTo>
                  <a:cubicBezTo>
                    <a:pt x="47856" y="1"/>
                    <a:pt x="47952" y="13"/>
                    <a:pt x="48055" y="13"/>
                  </a:cubicBezTo>
                  <a:cubicBezTo>
                    <a:pt x="49015" y="3259"/>
                    <a:pt x="50277" y="6408"/>
                    <a:pt x="50573" y="9717"/>
                  </a:cubicBezTo>
                  <a:cubicBezTo>
                    <a:pt x="49038" y="10058"/>
                    <a:pt x="47645" y="10336"/>
                    <a:pt x="46263" y="10677"/>
                  </a:cubicBezTo>
                  <a:cubicBezTo>
                    <a:pt x="43791" y="11286"/>
                    <a:pt x="41318" y="11910"/>
                    <a:pt x="38856" y="12565"/>
                  </a:cubicBezTo>
                  <a:cubicBezTo>
                    <a:pt x="37117" y="13025"/>
                    <a:pt x="35400" y="13542"/>
                    <a:pt x="33672" y="14020"/>
                  </a:cubicBezTo>
                  <a:cubicBezTo>
                    <a:pt x="33194" y="14151"/>
                    <a:pt x="32693" y="14214"/>
                    <a:pt x="32216" y="14327"/>
                  </a:cubicBezTo>
                  <a:cubicBezTo>
                    <a:pt x="29841" y="14896"/>
                    <a:pt x="27464" y="15486"/>
                    <a:pt x="25087" y="16032"/>
                  </a:cubicBezTo>
                  <a:cubicBezTo>
                    <a:pt x="23730" y="16345"/>
                    <a:pt x="22347" y="16556"/>
                    <a:pt x="20989" y="16856"/>
                  </a:cubicBezTo>
                  <a:cubicBezTo>
                    <a:pt x="20340" y="17000"/>
                    <a:pt x="19726" y="17289"/>
                    <a:pt x="19078" y="17454"/>
                  </a:cubicBezTo>
                  <a:cubicBezTo>
                    <a:pt x="16845" y="18011"/>
                    <a:pt x="14610" y="18585"/>
                    <a:pt x="12359" y="19068"/>
                  </a:cubicBezTo>
                  <a:cubicBezTo>
                    <a:pt x="9318" y="19721"/>
                    <a:pt x="6266" y="20301"/>
                    <a:pt x="3162" y="20922"/>
                  </a:cubicBezTo>
                  <a:close/>
                  <a:moveTo>
                    <a:pt x="5508" y="15515"/>
                  </a:moveTo>
                  <a:cubicBezTo>
                    <a:pt x="5338" y="14862"/>
                    <a:pt x="4776" y="14486"/>
                    <a:pt x="4178" y="14639"/>
                  </a:cubicBezTo>
                  <a:cubicBezTo>
                    <a:pt x="3435" y="14833"/>
                    <a:pt x="3235" y="15203"/>
                    <a:pt x="3435" y="16027"/>
                  </a:cubicBezTo>
                  <a:cubicBezTo>
                    <a:pt x="3553" y="16522"/>
                    <a:pt x="4122" y="16885"/>
                    <a:pt x="4594" y="16766"/>
                  </a:cubicBezTo>
                  <a:cubicBezTo>
                    <a:pt x="5174" y="16624"/>
                    <a:pt x="5634" y="15998"/>
                    <a:pt x="5508" y="15515"/>
                  </a:cubicBezTo>
                  <a:close/>
                </a:path>
              </a:pathLst>
            </a:custGeom>
            <a:solidFill>
              <a:srgbClr val="FFD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-3043225" y="3767613"/>
              <a:ext cx="35350" cy="91800"/>
            </a:xfrm>
            <a:custGeom>
              <a:avLst/>
              <a:gdLst/>
              <a:ahLst/>
              <a:cxnLst/>
              <a:rect l="l" t="t" r="r" b="b"/>
              <a:pathLst>
                <a:path w="1414" h="3672" extrusionOk="0">
                  <a:moveTo>
                    <a:pt x="417" y="0"/>
                  </a:moveTo>
                  <a:cubicBezTo>
                    <a:pt x="214" y="0"/>
                    <a:pt x="0" y="168"/>
                    <a:pt x="65" y="426"/>
                  </a:cubicBezTo>
                  <a:cubicBezTo>
                    <a:pt x="310" y="1420"/>
                    <a:pt x="333" y="2454"/>
                    <a:pt x="690" y="3420"/>
                  </a:cubicBezTo>
                  <a:cubicBezTo>
                    <a:pt x="743" y="3564"/>
                    <a:pt x="868" y="3671"/>
                    <a:pt x="1018" y="3671"/>
                  </a:cubicBezTo>
                  <a:cubicBezTo>
                    <a:pt x="1047" y="3671"/>
                    <a:pt x="1076" y="3667"/>
                    <a:pt x="1106" y="3659"/>
                  </a:cubicBezTo>
                  <a:cubicBezTo>
                    <a:pt x="1277" y="3614"/>
                    <a:pt x="1413" y="3409"/>
                    <a:pt x="1345" y="3239"/>
                  </a:cubicBezTo>
                  <a:cubicBezTo>
                    <a:pt x="992" y="2273"/>
                    <a:pt x="970" y="1237"/>
                    <a:pt x="724" y="243"/>
                  </a:cubicBezTo>
                  <a:cubicBezTo>
                    <a:pt x="681" y="73"/>
                    <a:pt x="551" y="0"/>
                    <a:pt x="417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7"/>
            <p:cNvSpPr/>
            <p:nvPr/>
          </p:nvSpPr>
          <p:spPr>
            <a:xfrm>
              <a:off x="-2858850" y="3723813"/>
              <a:ext cx="50550" cy="88600"/>
            </a:xfrm>
            <a:custGeom>
              <a:avLst/>
              <a:gdLst/>
              <a:ahLst/>
              <a:cxnLst/>
              <a:rect l="l" t="t" r="r" b="b"/>
              <a:pathLst>
                <a:path w="2022" h="3544" extrusionOk="0">
                  <a:moveTo>
                    <a:pt x="376" y="0"/>
                  </a:moveTo>
                  <a:cubicBezTo>
                    <a:pt x="316" y="0"/>
                    <a:pt x="256" y="15"/>
                    <a:pt x="205" y="45"/>
                  </a:cubicBezTo>
                  <a:cubicBezTo>
                    <a:pt x="42" y="142"/>
                    <a:pt x="1" y="347"/>
                    <a:pt x="87" y="512"/>
                  </a:cubicBezTo>
                  <a:cubicBezTo>
                    <a:pt x="541" y="1420"/>
                    <a:pt x="1047" y="2307"/>
                    <a:pt x="1297" y="3303"/>
                  </a:cubicBezTo>
                  <a:cubicBezTo>
                    <a:pt x="1340" y="3471"/>
                    <a:pt x="1471" y="3543"/>
                    <a:pt x="1606" y="3543"/>
                  </a:cubicBezTo>
                  <a:cubicBezTo>
                    <a:pt x="1809" y="3543"/>
                    <a:pt x="2022" y="3377"/>
                    <a:pt x="1957" y="3120"/>
                  </a:cubicBezTo>
                  <a:cubicBezTo>
                    <a:pt x="1690" y="2075"/>
                    <a:pt x="1155" y="1126"/>
                    <a:pt x="672" y="171"/>
                  </a:cubicBezTo>
                  <a:cubicBezTo>
                    <a:pt x="619" y="60"/>
                    <a:pt x="497" y="0"/>
                    <a:pt x="376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-2676850" y="3680313"/>
              <a:ext cx="55075" cy="91725"/>
            </a:xfrm>
            <a:custGeom>
              <a:avLst/>
              <a:gdLst/>
              <a:ahLst/>
              <a:cxnLst/>
              <a:rect l="l" t="t" r="r" b="b"/>
              <a:pathLst>
                <a:path w="2203" h="3669" extrusionOk="0">
                  <a:moveTo>
                    <a:pt x="476" y="0"/>
                  </a:moveTo>
                  <a:cubicBezTo>
                    <a:pt x="238" y="0"/>
                    <a:pt x="1" y="245"/>
                    <a:pt x="163" y="507"/>
                  </a:cubicBezTo>
                  <a:cubicBezTo>
                    <a:pt x="736" y="1421"/>
                    <a:pt x="1260" y="2354"/>
                    <a:pt x="1504" y="3417"/>
                  </a:cubicBezTo>
                  <a:cubicBezTo>
                    <a:pt x="1537" y="3568"/>
                    <a:pt x="1685" y="3668"/>
                    <a:pt x="1835" y="3668"/>
                  </a:cubicBezTo>
                  <a:cubicBezTo>
                    <a:pt x="1865" y="3668"/>
                    <a:pt x="1895" y="3664"/>
                    <a:pt x="1925" y="3656"/>
                  </a:cubicBezTo>
                  <a:cubicBezTo>
                    <a:pt x="2107" y="3604"/>
                    <a:pt x="2203" y="3417"/>
                    <a:pt x="2163" y="3235"/>
                  </a:cubicBezTo>
                  <a:cubicBezTo>
                    <a:pt x="1908" y="2121"/>
                    <a:pt x="1357" y="1126"/>
                    <a:pt x="754" y="159"/>
                  </a:cubicBezTo>
                  <a:cubicBezTo>
                    <a:pt x="683" y="47"/>
                    <a:pt x="579" y="0"/>
                    <a:pt x="476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-2500425" y="3627213"/>
              <a:ext cx="38250" cy="110500"/>
            </a:xfrm>
            <a:custGeom>
              <a:avLst/>
              <a:gdLst/>
              <a:ahLst/>
              <a:cxnLst/>
              <a:rect l="l" t="t" r="r" b="b"/>
              <a:pathLst>
                <a:path w="1530" h="4420" extrusionOk="0">
                  <a:moveTo>
                    <a:pt x="417" y="1"/>
                  </a:moveTo>
                  <a:cubicBezTo>
                    <a:pt x="215" y="1"/>
                    <a:pt x="0" y="170"/>
                    <a:pt x="58" y="430"/>
                  </a:cubicBezTo>
                  <a:cubicBezTo>
                    <a:pt x="330" y="1669"/>
                    <a:pt x="501" y="2938"/>
                    <a:pt x="808" y="4176"/>
                  </a:cubicBezTo>
                  <a:cubicBezTo>
                    <a:pt x="849" y="4346"/>
                    <a:pt x="978" y="4419"/>
                    <a:pt x="1112" y="4419"/>
                  </a:cubicBezTo>
                  <a:cubicBezTo>
                    <a:pt x="1315" y="4419"/>
                    <a:pt x="1530" y="4251"/>
                    <a:pt x="1468" y="3995"/>
                  </a:cubicBezTo>
                  <a:cubicBezTo>
                    <a:pt x="1161" y="2755"/>
                    <a:pt x="991" y="1487"/>
                    <a:pt x="718" y="248"/>
                  </a:cubicBezTo>
                  <a:cubicBezTo>
                    <a:pt x="679" y="76"/>
                    <a:pt x="551" y="1"/>
                    <a:pt x="417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-2327525" y="3586788"/>
              <a:ext cx="52475" cy="88400"/>
            </a:xfrm>
            <a:custGeom>
              <a:avLst/>
              <a:gdLst/>
              <a:ahLst/>
              <a:cxnLst/>
              <a:rect l="l" t="t" r="r" b="b"/>
              <a:pathLst>
                <a:path w="2099" h="3536" extrusionOk="0">
                  <a:moveTo>
                    <a:pt x="476" y="1"/>
                  </a:moveTo>
                  <a:cubicBezTo>
                    <a:pt x="238" y="1"/>
                    <a:pt x="0" y="245"/>
                    <a:pt x="163" y="507"/>
                  </a:cubicBezTo>
                  <a:cubicBezTo>
                    <a:pt x="708" y="1376"/>
                    <a:pt x="1123" y="2297"/>
                    <a:pt x="1374" y="3293"/>
                  </a:cubicBezTo>
                  <a:cubicBezTo>
                    <a:pt x="1417" y="3462"/>
                    <a:pt x="1547" y="3535"/>
                    <a:pt x="1681" y="3535"/>
                  </a:cubicBezTo>
                  <a:cubicBezTo>
                    <a:pt x="1885" y="3535"/>
                    <a:pt x="2098" y="3367"/>
                    <a:pt x="2033" y="3110"/>
                  </a:cubicBezTo>
                  <a:cubicBezTo>
                    <a:pt x="1771" y="2058"/>
                    <a:pt x="1322" y="1081"/>
                    <a:pt x="755" y="160"/>
                  </a:cubicBezTo>
                  <a:cubicBezTo>
                    <a:pt x="684" y="48"/>
                    <a:pt x="580" y="1"/>
                    <a:pt x="476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-2125925" y="3533563"/>
              <a:ext cx="44250" cy="95050"/>
            </a:xfrm>
            <a:custGeom>
              <a:avLst/>
              <a:gdLst/>
              <a:ahLst/>
              <a:cxnLst/>
              <a:rect l="l" t="t" r="r" b="b"/>
              <a:pathLst>
                <a:path w="1770" h="3802" extrusionOk="0">
                  <a:moveTo>
                    <a:pt x="375" y="1"/>
                  </a:moveTo>
                  <a:cubicBezTo>
                    <a:pt x="315" y="1"/>
                    <a:pt x="256" y="15"/>
                    <a:pt x="206" y="43"/>
                  </a:cubicBezTo>
                  <a:cubicBezTo>
                    <a:pt x="35" y="146"/>
                    <a:pt x="1" y="345"/>
                    <a:pt x="86" y="515"/>
                  </a:cubicBezTo>
                  <a:cubicBezTo>
                    <a:pt x="558" y="1470"/>
                    <a:pt x="678" y="2556"/>
                    <a:pt x="1047" y="3551"/>
                  </a:cubicBezTo>
                  <a:cubicBezTo>
                    <a:pt x="1099" y="3695"/>
                    <a:pt x="1228" y="3802"/>
                    <a:pt x="1380" y="3802"/>
                  </a:cubicBezTo>
                  <a:cubicBezTo>
                    <a:pt x="1409" y="3802"/>
                    <a:pt x="1438" y="3798"/>
                    <a:pt x="1468" y="3790"/>
                  </a:cubicBezTo>
                  <a:cubicBezTo>
                    <a:pt x="1633" y="3743"/>
                    <a:pt x="1769" y="3546"/>
                    <a:pt x="1706" y="3368"/>
                  </a:cubicBezTo>
                  <a:cubicBezTo>
                    <a:pt x="1314" y="2311"/>
                    <a:pt x="1172" y="1185"/>
                    <a:pt x="672" y="169"/>
                  </a:cubicBezTo>
                  <a:cubicBezTo>
                    <a:pt x="618" y="58"/>
                    <a:pt x="496" y="1"/>
                    <a:pt x="375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-2946675" y="3773588"/>
              <a:ext cx="38700" cy="67150"/>
            </a:xfrm>
            <a:custGeom>
              <a:avLst/>
              <a:gdLst/>
              <a:ahLst/>
              <a:cxnLst/>
              <a:rect l="l" t="t" r="r" b="b"/>
              <a:pathLst>
                <a:path w="1548" h="2686" extrusionOk="0">
                  <a:moveTo>
                    <a:pt x="401" y="0"/>
                  </a:moveTo>
                  <a:cubicBezTo>
                    <a:pt x="371" y="0"/>
                    <a:pt x="339" y="5"/>
                    <a:pt x="307" y="16"/>
                  </a:cubicBezTo>
                  <a:cubicBezTo>
                    <a:pt x="149" y="66"/>
                    <a:pt x="0" y="260"/>
                    <a:pt x="69" y="436"/>
                  </a:cubicBezTo>
                  <a:cubicBezTo>
                    <a:pt x="331" y="1095"/>
                    <a:pt x="553" y="1772"/>
                    <a:pt x="819" y="2431"/>
                  </a:cubicBezTo>
                  <a:cubicBezTo>
                    <a:pt x="871" y="2568"/>
                    <a:pt x="994" y="2685"/>
                    <a:pt x="1145" y="2685"/>
                  </a:cubicBezTo>
                  <a:cubicBezTo>
                    <a:pt x="1176" y="2685"/>
                    <a:pt x="1208" y="2680"/>
                    <a:pt x="1241" y="2670"/>
                  </a:cubicBezTo>
                  <a:cubicBezTo>
                    <a:pt x="1399" y="2619"/>
                    <a:pt x="1548" y="2425"/>
                    <a:pt x="1479" y="2249"/>
                  </a:cubicBezTo>
                  <a:cubicBezTo>
                    <a:pt x="1212" y="1590"/>
                    <a:pt x="990" y="914"/>
                    <a:pt x="729" y="255"/>
                  </a:cubicBezTo>
                  <a:cubicBezTo>
                    <a:pt x="672" y="118"/>
                    <a:pt x="549" y="0"/>
                    <a:pt x="401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-2762175" y="3723738"/>
              <a:ext cx="44225" cy="70125"/>
            </a:xfrm>
            <a:custGeom>
              <a:avLst/>
              <a:gdLst/>
              <a:ahLst/>
              <a:cxnLst/>
              <a:rect l="l" t="t" r="r" b="b"/>
              <a:pathLst>
                <a:path w="1769" h="2805" extrusionOk="0">
                  <a:moveTo>
                    <a:pt x="373" y="1"/>
                  </a:moveTo>
                  <a:cubicBezTo>
                    <a:pt x="313" y="1"/>
                    <a:pt x="254" y="16"/>
                    <a:pt x="205" y="48"/>
                  </a:cubicBezTo>
                  <a:cubicBezTo>
                    <a:pt x="45" y="156"/>
                    <a:pt x="0" y="344"/>
                    <a:pt x="85" y="515"/>
                  </a:cubicBezTo>
                  <a:cubicBezTo>
                    <a:pt x="431" y="1213"/>
                    <a:pt x="682" y="1964"/>
                    <a:pt x="1079" y="2635"/>
                  </a:cubicBezTo>
                  <a:cubicBezTo>
                    <a:pt x="1146" y="2739"/>
                    <a:pt x="1268" y="2804"/>
                    <a:pt x="1390" y="2804"/>
                  </a:cubicBezTo>
                  <a:cubicBezTo>
                    <a:pt x="1446" y="2804"/>
                    <a:pt x="1501" y="2791"/>
                    <a:pt x="1551" y="2760"/>
                  </a:cubicBezTo>
                  <a:cubicBezTo>
                    <a:pt x="1706" y="2658"/>
                    <a:pt x="1768" y="2453"/>
                    <a:pt x="1672" y="2294"/>
                  </a:cubicBezTo>
                  <a:cubicBezTo>
                    <a:pt x="1273" y="1617"/>
                    <a:pt x="1023" y="872"/>
                    <a:pt x="677" y="174"/>
                  </a:cubicBezTo>
                  <a:cubicBezTo>
                    <a:pt x="623" y="63"/>
                    <a:pt x="496" y="1"/>
                    <a:pt x="373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-2587375" y="3686388"/>
              <a:ext cx="50325" cy="63825"/>
            </a:xfrm>
            <a:custGeom>
              <a:avLst/>
              <a:gdLst/>
              <a:ahLst/>
              <a:cxnLst/>
              <a:rect l="l" t="t" r="r" b="b"/>
              <a:pathLst>
                <a:path w="2013" h="2553" extrusionOk="0">
                  <a:moveTo>
                    <a:pt x="367" y="0"/>
                  </a:moveTo>
                  <a:cubicBezTo>
                    <a:pt x="279" y="0"/>
                    <a:pt x="192" y="32"/>
                    <a:pt x="132" y="99"/>
                  </a:cubicBezTo>
                  <a:cubicBezTo>
                    <a:pt x="6" y="235"/>
                    <a:pt x="1" y="445"/>
                    <a:pt x="132" y="582"/>
                  </a:cubicBezTo>
                  <a:cubicBezTo>
                    <a:pt x="193" y="644"/>
                    <a:pt x="256" y="713"/>
                    <a:pt x="313" y="775"/>
                  </a:cubicBezTo>
                  <a:cubicBezTo>
                    <a:pt x="342" y="809"/>
                    <a:pt x="370" y="849"/>
                    <a:pt x="398" y="883"/>
                  </a:cubicBezTo>
                  <a:cubicBezTo>
                    <a:pt x="415" y="905"/>
                    <a:pt x="432" y="928"/>
                    <a:pt x="444" y="946"/>
                  </a:cubicBezTo>
                  <a:cubicBezTo>
                    <a:pt x="557" y="1099"/>
                    <a:pt x="660" y="1258"/>
                    <a:pt x="756" y="1417"/>
                  </a:cubicBezTo>
                  <a:cubicBezTo>
                    <a:pt x="956" y="1736"/>
                    <a:pt x="1132" y="2065"/>
                    <a:pt x="1325" y="2384"/>
                  </a:cubicBezTo>
                  <a:cubicBezTo>
                    <a:pt x="1387" y="2488"/>
                    <a:pt x="1510" y="2553"/>
                    <a:pt x="1630" y="2553"/>
                  </a:cubicBezTo>
                  <a:cubicBezTo>
                    <a:pt x="1686" y="2553"/>
                    <a:pt x="1742" y="2539"/>
                    <a:pt x="1791" y="2508"/>
                  </a:cubicBezTo>
                  <a:cubicBezTo>
                    <a:pt x="1950" y="2406"/>
                    <a:pt x="2013" y="2201"/>
                    <a:pt x="1916" y="2037"/>
                  </a:cubicBezTo>
                  <a:cubicBezTo>
                    <a:pt x="1518" y="1372"/>
                    <a:pt x="1166" y="655"/>
                    <a:pt x="614" y="99"/>
                  </a:cubicBezTo>
                  <a:cubicBezTo>
                    <a:pt x="550" y="34"/>
                    <a:pt x="458" y="0"/>
                    <a:pt x="367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-2406325" y="3639488"/>
              <a:ext cx="34575" cy="67075"/>
            </a:xfrm>
            <a:custGeom>
              <a:avLst/>
              <a:gdLst/>
              <a:ahLst/>
              <a:cxnLst/>
              <a:rect l="l" t="t" r="r" b="b"/>
              <a:pathLst>
                <a:path w="1383" h="2683" extrusionOk="0">
                  <a:moveTo>
                    <a:pt x="357" y="1"/>
                  </a:moveTo>
                  <a:cubicBezTo>
                    <a:pt x="328" y="1"/>
                    <a:pt x="300" y="5"/>
                    <a:pt x="273" y="13"/>
                  </a:cubicBezTo>
                  <a:cubicBezTo>
                    <a:pt x="92" y="75"/>
                    <a:pt x="1" y="246"/>
                    <a:pt x="35" y="434"/>
                  </a:cubicBezTo>
                  <a:cubicBezTo>
                    <a:pt x="182" y="1150"/>
                    <a:pt x="318" y="1878"/>
                    <a:pt x="694" y="2515"/>
                  </a:cubicBezTo>
                  <a:cubicBezTo>
                    <a:pt x="755" y="2618"/>
                    <a:pt x="876" y="2682"/>
                    <a:pt x="995" y="2682"/>
                  </a:cubicBezTo>
                  <a:cubicBezTo>
                    <a:pt x="1053" y="2682"/>
                    <a:pt x="1110" y="2667"/>
                    <a:pt x="1160" y="2634"/>
                  </a:cubicBezTo>
                  <a:cubicBezTo>
                    <a:pt x="1320" y="2537"/>
                    <a:pt x="1383" y="2332"/>
                    <a:pt x="1286" y="2167"/>
                  </a:cubicBezTo>
                  <a:cubicBezTo>
                    <a:pt x="1103" y="1860"/>
                    <a:pt x="1007" y="1599"/>
                    <a:pt x="911" y="1235"/>
                  </a:cubicBezTo>
                  <a:cubicBezTo>
                    <a:pt x="825" y="912"/>
                    <a:pt x="762" y="582"/>
                    <a:pt x="694" y="251"/>
                  </a:cubicBezTo>
                  <a:cubicBezTo>
                    <a:pt x="665" y="108"/>
                    <a:pt x="508" y="1"/>
                    <a:pt x="357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7"/>
            <p:cNvSpPr/>
            <p:nvPr/>
          </p:nvSpPr>
          <p:spPr>
            <a:xfrm>
              <a:off x="-2216875" y="3592688"/>
              <a:ext cx="38700" cy="64000"/>
            </a:xfrm>
            <a:custGeom>
              <a:avLst/>
              <a:gdLst/>
              <a:ahLst/>
              <a:cxnLst/>
              <a:rect l="l" t="t" r="r" b="b"/>
              <a:pathLst>
                <a:path w="1548" h="2560" extrusionOk="0">
                  <a:moveTo>
                    <a:pt x="396" y="1"/>
                  </a:moveTo>
                  <a:cubicBezTo>
                    <a:pt x="367" y="1"/>
                    <a:pt x="337" y="5"/>
                    <a:pt x="307" y="14"/>
                  </a:cubicBezTo>
                  <a:cubicBezTo>
                    <a:pt x="149" y="66"/>
                    <a:pt x="0" y="260"/>
                    <a:pt x="68" y="436"/>
                  </a:cubicBezTo>
                  <a:cubicBezTo>
                    <a:pt x="319" y="1061"/>
                    <a:pt x="569" y="1685"/>
                    <a:pt x="819" y="2306"/>
                  </a:cubicBezTo>
                  <a:cubicBezTo>
                    <a:pt x="871" y="2443"/>
                    <a:pt x="994" y="2560"/>
                    <a:pt x="1146" y="2560"/>
                  </a:cubicBezTo>
                  <a:cubicBezTo>
                    <a:pt x="1176" y="2560"/>
                    <a:pt x="1208" y="2555"/>
                    <a:pt x="1240" y="2545"/>
                  </a:cubicBezTo>
                  <a:cubicBezTo>
                    <a:pt x="1399" y="2493"/>
                    <a:pt x="1547" y="2306"/>
                    <a:pt x="1479" y="2123"/>
                  </a:cubicBezTo>
                  <a:cubicBezTo>
                    <a:pt x="1228" y="1504"/>
                    <a:pt x="978" y="879"/>
                    <a:pt x="729" y="253"/>
                  </a:cubicBezTo>
                  <a:cubicBezTo>
                    <a:pt x="672" y="115"/>
                    <a:pt x="546" y="1"/>
                    <a:pt x="396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-3155450" y="3586588"/>
              <a:ext cx="1195875" cy="313100"/>
            </a:xfrm>
            <a:custGeom>
              <a:avLst/>
              <a:gdLst/>
              <a:ahLst/>
              <a:cxnLst/>
              <a:rect l="l" t="t" r="r" b="b"/>
              <a:pathLst>
                <a:path w="47835" h="12524" extrusionOk="0">
                  <a:moveTo>
                    <a:pt x="47360" y="1"/>
                  </a:moveTo>
                  <a:cubicBezTo>
                    <a:pt x="47330" y="1"/>
                    <a:pt x="47298" y="5"/>
                    <a:pt x="47264" y="14"/>
                  </a:cubicBezTo>
                  <a:cubicBezTo>
                    <a:pt x="41256" y="1595"/>
                    <a:pt x="35355" y="3561"/>
                    <a:pt x="29328" y="5085"/>
                  </a:cubicBezTo>
                  <a:cubicBezTo>
                    <a:pt x="26237" y="5870"/>
                    <a:pt x="23110" y="6410"/>
                    <a:pt x="19989" y="7058"/>
                  </a:cubicBezTo>
                  <a:cubicBezTo>
                    <a:pt x="16891" y="7701"/>
                    <a:pt x="13827" y="8485"/>
                    <a:pt x="10762" y="9286"/>
                  </a:cubicBezTo>
                  <a:cubicBezTo>
                    <a:pt x="7323" y="10184"/>
                    <a:pt x="3878" y="11105"/>
                    <a:pt x="398" y="11862"/>
                  </a:cubicBezTo>
                  <a:cubicBezTo>
                    <a:pt x="0" y="11946"/>
                    <a:pt x="133" y="12524"/>
                    <a:pt x="502" y="12524"/>
                  </a:cubicBezTo>
                  <a:cubicBezTo>
                    <a:pt x="528" y="12524"/>
                    <a:pt x="554" y="12521"/>
                    <a:pt x="581" y="12516"/>
                  </a:cubicBezTo>
                  <a:cubicBezTo>
                    <a:pt x="6766" y="11173"/>
                    <a:pt x="12826" y="9315"/>
                    <a:pt x="19011" y="7961"/>
                  </a:cubicBezTo>
                  <a:cubicBezTo>
                    <a:pt x="22126" y="7279"/>
                    <a:pt x="25269" y="6780"/>
                    <a:pt x="28373" y="6029"/>
                  </a:cubicBezTo>
                  <a:cubicBezTo>
                    <a:pt x="31398" y="5290"/>
                    <a:pt x="34394" y="4437"/>
                    <a:pt x="37378" y="3556"/>
                  </a:cubicBezTo>
                  <a:cubicBezTo>
                    <a:pt x="40728" y="2572"/>
                    <a:pt x="44070" y="1561"/>
                    <a:pt x="47447" y="667"/>
                  </a:cubicBezTo>
                  <a:cubicBezTo>
                    <a:pt x="47834" y="568"/>
                    <a:pt x="47715" y="1"/>
                    <a:pt x="47360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-3156450" y="3717713"/>
              <a:ext cx="68700" cy="67750"/>
            </a:xfrm>
            <a:custGeom>
              <a:avLst/>
              <a:gdLst/>
              <a:ahLst/>
              <a:cxnLst/>
              <a:rect l="l" t="t" r="r" b="b"/>
              <a:pathLst>
                <a:path w="2748" h="2710" extrusionOk="0">
                  <a:moveTo>
                    <a:pt x="1201" y="709"/>
                  </a:moveTo>
                  <a:cubicBezTo>
                    <a:pt x="1201" y="709"/>
                    <a:pt x="1198" y="710"/>
                    <a:pt x="1194" y="713"/>
                  </a:cubicBezTo>
                  <a:lnTo>
                    <a:pt x="1194" y="713"/>
                  </a:lnTo>
                  <a:cubicBezTo>
                    <a:pt x="1199" y="710"/>
                    <a:pt x="1201" y="709"/>
                    <a:pt x="1201" y="709"/>
                  </a:cubicBezTo>
                  <a:close/>
                  <a:moveTo>
                    <a:pt x="1182" y="718"/>
                  </a:moveTo>
                  <a:lnTo>
                    <a:pt x="1182" y="718"/>
                  </a:lnTo>
                  <a:cubicBezTo>
                    <a:pt x="1176" y="720"/>
                    <a:pt x="1171" y="722"/>
                    <a:pt x="1167" y="722"/>
                  </a:cubicBezTo>
                  <a:cubicBezTo>
                    <a:pt x="1172" y="721"/>
                    <a:pt x="1177" y="719"/>
                    <a:pt x="1182" y="718"/>
                  </a:cubicBezTo>
                  <a:close/>
                  <a:moveTo>
                    <a:pt x="1047" y="801"/>
                  </a:moveTo>
                  <a:cubicBezTo>
                    <a:pt x="1039" y="806"/>
                    <a:pt x="1030" y="814"/>
                    <a:pt x="1021" y="821"/>
                  </a:cubicBezTo>
                  <a:lnTo>
                    <a:pt x="1021" y="821"/>
                  </a:lnTo>
                  <a:cubicBezTo>
                    <a:pt x="1024" y="820"/>
                    <a:pt x="1031" y="814"/>
                    <a:pt x="1047" y="801"/>
                  </a:cubicBezTo>
                  <a:close/>
                  <a:moveTo>
                    <a:pt x="1916" y="907"/>
                  </a:moveTo>
                  <a:cubicBezTo>
                    <a:pt x="1918" y="907"/>
                    <a:pt x="1931" y="919"/>
                    <a:pt x="1934" y="926"/>
                  </a:cubicBezTo>
                  <a:lnTo>
                    <a:pt x="1934" y="926"/>
                  </a:lnTo>
                  <a:cubicBezTo>
                    <a:pt x="1920" y="912"/>
                    <a:pt x="1916" y="907"/>
                    <a:pt x="1916" y="907"/>
                  </a:cubicBezTo>
                  <a:close/>
                  <a:moveTo>
                    <a:pt x="1938" y="930"/>
                  </a:moveTo>
                  <a:lnTo>
                    <a:pt x="1938" y="930"/>
                  </a:lnTo>
                  <a:cubicBezTo>
                    <a:pt x="1938" y="931"/>
                    <a:pt x="1939" y="931"/>
                    <a:pt x="1939" y="932"/>
                  </a:cubicBezTo>
                  <a:cubicBezTo>
                    <a:pt x="1939" y="931"/>
                    <a:pt x="1938" y="931"/>
                    <a:pt x="1938" y="930"/>
                  </a:cubicBezTo>
                  <a:close/>
                  <a:moveTo>
                    <a:pt x="1939" y="1779"/>
                  </a:moveTo>
                  <a:cubicBezTo>
                    <a:pt x="1926" y="1795"/>
                    <a:pt x="1920" y="1803"/>
                    <a:pt x="1919" y="1805"/>
                  </a:cubicBezTo>
                  <a:lnTo>
                    <a:pt x="1919" y="1805"/>
                  </a:lnTo>
                  <a:cubicBezTo>
                    <a:pt x="1926" y="1798"/>
                    <a:pt x="1933" y="1789"/>
                    <a:pt x="1939" y="1779"/>
                  </a:cubicBezTo>
                  <a:close/>
                  <a:moveTo>
                    <a:pt x="1440" y="670"/>
                  </a:moveTo>
                  <a:cubicBezTo>
                    <a:pt x="1462" y="670"/>
                    <a:pt x="1485" y="670"/>
                    <a:pt x="1508" y="675"/>
                  </a:cubicBezTo>
                  <a:cubicBezTo>
                    <a:pt x="1520" y="676"/>
                    <a:pt x="1528" y="676"/>
                    <a:pt x="1532" y="676"/>
                  </a:cubicBezTo>
                  <a:cubicBezTo>
                    <a:pt x="1533" y="676"/>
                    <a:pt x="1533" y="676"/>
                    <a:pt x="1534" y="676"/>
                  </a:cubicBezTo>
                  <a:lnTo>
                    <a:pt x="1534" y="676"/>
                  </a:lnTo>
                  <a:cubicBezTo>
                    <a:pt x="1584" y="693"/>
                    <a:pt x="1634" y="704"/>
                    <a:pt x="1684" y="722"/>
                  </a:cubicBezTo>
                  <a:cubicBezTo>
                    <a:pt x="1660" y="715"/>
                    <a:pt x="1651" y="712"/>
                    <a:pt x="1650" y="712"/>
                  </a:cubicBezTo>
                  <a:cubicBezTo>
                    <a:pt x="1649" y="712"/>
                    <a:pt x="1668" y="718"/>
                    <a:pt x="1679" y="722"/>
                  </a:cubicBezTo>
                  <a:cubicBezTo>
                    <a:pt x="1706" y="738"/>
                    <a:pt x="1729" y="750"/>
                    <a:pt x="1758" y="767"/>
                  </a:cubicBezTo>
                  <a:cubicBezTo>
                    <a:pt x="1772" y="776"/>
                    <a:pt x="1793" y="787"/>
                    <a:pt x="1809" y="797"/>
                  </a:cubicBezTo>
                  <a:lnTo>
                    <a:pt x="1809" y="797"/>
                  </a:lnTo>
                  <a:cubicBezTo>
                    <a:pt x="1810" y="799"/>
                    <a:pt x="1814" y="805"/>
                    <a:pt x="1826" y="818"/>
                  </a:cubicBezTo>
                  <a:cubicBezTo>
                    <a:pt x="1864" y="851"/>
                    <a:pt x="1897" y="888"/>
                    <a:pt x="1934" y="926"/>
                  </a:cubicBezTo>
                  <a:lnTo>
                    <a:pt x="1934" y="926"/>
                  </a:lnTo>
                  <a:cubicBezTo>
                    <a:pt x="1934" y="926"/>
                    <a:pt x="1934" y="926"/>
                    <a:pt x="1934" y="926"/>
                  </a:cubicBezTo>
                  <a:cubicBezTo>
                    <a:pt x="1952" y="955"/>
                    <a:pt x="1968" y="977"/>
                    <a:pt x="1986" y="1005"/>
                  </a:cubicBezTo>
                  <a:cubicBezTo>
                    <a:pt x="1996" y="1028"/>
                    <a:pt x="2007" y="1045"/>
                    <a:pt x="2019" y="1067"/>
                  </a:cubicBezTo>
                  <a:lnTo>
                    <a:pt x="2019" y="1067"/>
                  </a:lnTo>
                  <a:cubicBezTo>
                    <a:pt x="2021" y="1071"/>
                    <a:pt x="2022" y="1077"/>
                    <a:pt x="2025" y="1084"/>
                  </a:cubicBezTo>
                  <a:cubicBezTo>
                    <a:pt x="2042" y="1136"/>
                    <a:pt x="2059" y="1194"/>
                    <a:pt x="2070" y="1244"/>
                  </a:cubicBezTo>
                  <a:cubicBezTo>
                    <a:pt x="2070" y="1245"/>
                    <a:pt x="2071" y="1246"/>
                    <a:pt x="2071" y="1247"/>
                  </a:cubicBezTo>
                  <a:lnTo>
                    <a:pt x="2071" y="1247"/>
                  </a:lnTo>
                  <a:cubicBezTo>
                    <a:pt x="2070" y="1244"/>
                    <a:pt x="2070" y="1241"/>
                    <a:pt x="2070" y="1239"/>
                  </a:cubicBezTo>
                  <a:lnTo>
                    <a:pt x="2070" y="1239"/>
                  </a:lnTo>
                  <a:cubicBezTo>
                    <a:pt x="2071" y="1245"/>
                    <a:pt x="2072" y="1250"/>
                    <a:pt x="2072" y="1256"/>
                  </a:cubicBezTo>
                  <a:lnTo>
                    <a:pt x="2072" y="1256"/>
                  </a:lnTo>
                  <a:cubicBezTo>
                    <a:pt x="2072" y="1254"/>
                    <a:pt x="2071" y="1251"/>
                    <a:pt x="2071" y="1247"/>
                  </a:cubicBezTo>
                  <a:lnTo>
                    <a:pt x="2071" y="1247"/>
                  </a:lnTo>
                  <a:cubicBezTo>
                    <a:pt x="2071" y="1253"/>
                    <a:pt x="2072" y="1258"/>
                    <a:pt x="2073" y="1263"/>
                  </a:cubicBezTo>
                  <a:lnTo>
                    <a:pt x="2073" y="1263"/>
                  </a:lnTo>
                  <a:cubicBezTo>
                    <a:pt x="2073" y="1261"/>
                    <a:pt x="2073" y="1259"/>
                    <a:pt x="2072" y="1256"/>
                  </a:cubicBezTo>
                  <a:lnTo>
                    <a:pt x="2072" y="1256"/>
                  </a:lnTo>
                  <a:cubicBezTo>
                    <a:pt x="2075" y="1269"/>
                    <a:pt x="2075" y="1274"/>
                    <a:pt x="2075" y="1274"/>
                  </a:cubicBezTo>
                  <a:cubicBezTo>
                    <a:pt x="2075" y="1274"/>
                    <a:pt x="2074" y="1270"/>
                    <a:pt x="2073" y="1263"/>
                  </a:cubicBezTo>
                  <a:lnTo>
                    <a:pt x="2073" y="1263"/>
                  </a:lnTo>
                  <a:cubicBezTo>
                    <a:pt x="2076" y="1295"/>
                    <a:pt x="2076" y="1326"/>
                    <a:pt x="2076" y="1357"/>
                  </a:cubicBezTo>
                  <a:cubicBezTo>
                    <a:pt x="2076" y="1386"/>
                    <a:pt x="2076" y="1415"/>
                    <a:pt x="2070" y="1443"/>
                  </a:cubicBezTo>
                  <a:cubicBezTo>
                    <a:pt x="2070" y="1453"/>
                    <a:pt x="2066" y="1474"/>
                    <a:pt x="2067" y="1474"/>
                  </a:cubicBezTo>
                  <a:cubicBezTo>
                    <a:pt x="2067" y="1474"/>
                    <a:pt x="2069" y="1466"/>
                    <a:pt x="2075" y="1441"/>
                  </a:cubicBezTo>
                  <a:lnTo>
                    <a:pt x="2075" y="1441"/>
                  </a:lnTo>
                  <a:cubicBezTo>
                    <a:pt x="2065" y="1485"/>
                    <a:pt x="2059" y="1529"/>
                    <a:pt x="2042" y="1574"/>
                  </a:cubicBezTo>
                  <a:cubicBezTo>
                    <a:pt x="2036" y="1596"/>
                    <a:pt x="2025" y="1614"/>
                    <a:pt x="2020" y="1637"/>
                  </a:cubicBezTo>
                  <a:cubicBezTo>
                    <a:pt x="2018" y="1646"/>
                    <a:pt x="2017" y="1649"/>
                    <a:pt x="2018" y="1650"/>
                  </a:cubicBezTo>
                  <a:lnTo>
                    <a:pt x="2018" y="1650"/>
                  </a:lnTo>
                  <a:cubicBezTo>
                    <a:pt x="1990" y="1689"/>
                    <a:pt x="1968" y="1733"/>
                    <a:pt x="1945" y="1773"/>
                  </a:cubicBezTo>
                  <a:cubicBezTo>
                    <a:pt x="1938" y="1784"/>
                    <a:pt x="1919" y="1806"/>
                    <a:pt x="1918" y="1806"/>
                  </a:cubicBezTo>
                  <a:cubicBezTo>
                    <a:pt x="1918" y="1806"/>
                    <a:pt x="1918" y="1806"/>
                    <a:pt x="1919" y="1805"/>
                  </a:cubicBezTo>
                  <a:lnTo>
                    <a:pt x="1919" y="1805"/>
                  </a:lnTo>
                  <a:cubicBezTo>
                    <a:pt x="1914" y="1810"/>
                    <a:pt x="1910" y="1814"/>
                    <a:pt x="1905" y="1819"/>
                  </a:cubicBezTo>
                  <a:cubicBezTo>
                    <a:pt x="1871" y="1853"/>
                    <a:pt x="1842" y="1881"/>
                    <a:pt x="1808" y="1910"/>
                  </a:cubicBezTo>
                  <a:cubicBezTo>
                    <a:pt x="1826" y="1894"/>
                    <a:pt x="1832" y="1888"/>
                    <a:pt x="1832" y="1888"/>
                  </a:cubicBezTo>
                  <a:lnTo>
                    <a:pt x="1832" y="1888"/>
                  </a:lnTo>
                  <a:cubicBezTo>
                    <a:pt x="1832" y="1888"/>
                    <a:pt x="1799" y="1917"/>
                    <a:pt x="1792" y="1921"/>
                  </a:cubicBezTo>
                  <a:cubicBezTo>
                    <a:pt x="1774" y="1932"/>
                    <a:pt x="1763" y="1944"/>
                    <a:pt x="1747" y="1949"/>
                  </a:cubicBezTo>
                  <a:cubicBezTo>
                    <a:pt x="1729" y="1960"/>
                    <a:pt x="1706" y="1971"/>
                    <a:pt x="1690" y="1984"/>
                  </a:cubicBezTo>
                  <a:cubicBezTo>
                    <a:pt x="1684" y="1986"/>
                    <a:pt x="1680" y="1989"/>
                    <a:pt x="1676" y="1991"/>
                  </a:cubicBezTo>
                  <a:lnTo>
                    <a:pt x="1676" y="1991"/>
                  </a:lnTo>
                  <a:cubicBezTo>
                    <a:pt x="1674" y="1991"/>
                    <a:pt x="1669" y="1992"/>
                    <a:pt x="1661" y="1995"/>
                  </a:cubicBezTo>
                  <a:cubicBezTo>
                    <a:pt x="1616" y="2012"/>
                    <a:pt x="1570" y="2023"/>
                    <a:pt x="1530" y="2034"/>
                  </a:cubicBezTo>
                  <a:cubicBezTo>
                    <a:pt x="1519" y="2034"/>
                    <a:pt x="1492" y="2036"/>
                    <a:pt x="1498" y="2036"/>
                  </a:cubicBezTo>
                  <a:cubicBezTo>
                    <a:pt x="1499" y="2036"/>
                    <a:pt x="1503" y="2036"/>
                    <a:pt x="1510" y="2036"/>
                  </a:cubicBezTo>
                  <a:lnTo>
                    <a:pt x="1510" y="2036"/>
                  </a:lnTo>
                  <a:cubicBezTo>
                    <a:pt x="1496" y="2037"/>
                    <a:pt x="1481" y="2040"/>
                    <a:pt x="1467" y="2040"/>
                  </a:cubicBezTo>
                  <a:cubicBezTo>
                    <a:pt x="1428" y="2040"/>
                    <a:pt x="1383" y="2040"/>
                    <a:pt x="1343" y="2034"/>
                  </a:cubicBezTo>
                  <a:cubicBezTo>
                    <a:pt x="1336" y="2034"/>
                    <a:pt x="1331" y="2034"/>
                    <a:pt x="1327" y="2034"/>
                  </a:cubicBezTo>
                  <a:lnTo>
                    <a:pt x="1327" y="2034"/>
                  </a:lnTo>
                  <a:cubicBezTo>
                    <a:pt x="1326" y="2034"/>
                    <a:pt x="1326" y="2034"/>
                    <a:pt x="1325" y="2034"/>
                  </a:cubicBezTo>
                  <a:cubicBezTo>
                    <a:pt x="1297" y="2023"/>
                    <a:pt x="1269" y="2023"/>
                    <a:pt x="1246" y="2012"/>
                  </a:cubicBezTo>
                  <a:cubicBezTo>
                    <a:pt x="1223" y="2005"/>
                    <a:pt x="1201" y="1995"/>
                    <a:pt x="1183" y="1989"/>
                  </a:cubicBezTo>
                  <a:cubicBezTo>
                    <a:pt x="1181" y="1989"/>
                    <a:pt x="1179" y="1989"/>
                    <a:pt x="1177" y="1989"/>
                  </a:cubicBezTo>
                  <a:lnTo>
                    <a:pt x="1177" y="1989"/>
                  </a:lnTo>
                  <a:cubicBezTo>
                    <a:pt x="1138" y="1966"/>
                    <a:pt x="1099" y="1949"/>
                    <a:pt x="1058" y="1921"/>
                  </a:cubicBezTo>
                  <a:cubicBezTo>
                    <a:pt x="1047" y="1915"/>
                    <a:pt x="1031" y="1903"/>
                    <a:pt x="1018" y="1892"/>
                  </a:cubicBezTo>
                  <a:lnTo>
                    <a:pt x="1018" y="1892"/>
                  </a:lnTo>
                  <a:cubicBezTo>
                    <a:pt x="1038" y="1908"/>
                    <a:pt x="1046" y="1913"/>
                    <a:pt x="1046" y="1913"/>
                  </a:cubicBezTo>
                  <a:cubicBezTo>
                    <a:pt x="1048" y="1913"/>
                    <a:pt x="1024" y="1894"/>
                    <a:pt x="1013" y="1887"/>
                  </a:cubicBezTo>
                  <a:cubicBezTo>
                    <a:pt x="979" y="1853"/>
                    <a:pt x="945" y="1819"/>
                    <a:pt x="916" y="1779"/>
                  </a:cubicBezTo>
                  <a:lnTo>
                    <a:pt x="916" y="1779"/>
                  </a:lnTo>
                  <a:cubicBezTo>
                    <a:pt x="932" y="1798"/>
                    <a:pt x="938" y="1805"/>
                    <a:pt x="938" y="1805"/>
                  </a:cubicBezTo>
                  <a:cubicBezTo>
                    <a:pt x="938" y="1805"/>
                    <a:pt x="909" y="1770"/>
                    <a:pt x="905" y="1761"/>
                  </a:cubicBezTo>
                  <a:cubicBezTo>
                    <a:pt x="894" y="1745"/>
                    <a:pt x="882" y="1733"/>
                    <a:pt x="876" y="1716"/>
                  </a:cubicBezTo>
                  <a:cubicBezTo>
                    <a:pt x="866" y="1698"/>
                    <a:pt x="853" y="1677"/>
                    <a:pt x="842" y="1659"/>
                  </a:cubicBezTo>
                  <a:cubicBezTo>
                    <a:pt x="835" y="1648"/>
                    <a:pt x="825" y="1621"/>
                    <a:pt x="826" y="1619"/>
                  </a:cubicBezTo>
                  <a:lnTo>
                    <a:pt x="826" y="1619"/>
                  </a:lnTo>
                  <a:cubicBezTo>
                    <a:pt x="829" y="1629"/>
                    <a:pt x="833" y="1639"/>
                    <a:pt x="837" y="1648"/>
                  </a:cubicBezTo>
                  <a:cubicBezTo>
                    <a:pt x="829" y="1627"/>
                    <a:pt x="826" y="1619"/>
                    <a:pt x="826" y="1619"/>
                  </a:cubicBezTo>
                  <a:lnTo>
                    <a:pt x="826" y="1619"/>
                  </a:lnTo>
                  <a:cubicBezTo>
                    <a:pt x="826" y="1619"/>
                    <a:pt x="826" y="1619"/>
                    <a:pt x="826" y="1619"/>
                  </a:cubicBezTo>
                  <a:lnTo>
                    <a:pt x="826" y="1619"/>
                  </a:lnTo>
                  <a:cubicBezTo>
                    <a:pt x="814" y="1587"/>
                    <a:pt x="806" y="1552"/>
                    <a:pt x="797" y="1517"/>
                  </a:cubicBezTo>
                  <a:cubicBezTo>
                    <a:pt x="792" y="1501"/>
                    <a:pt x="785" y="1483"/>
                    <a:pt x="785" y="1466"/>
                  </a:cubicBezTo>
                  <a:cubicBezTo>
                    <a:pt x="783" y="1459"/>
                    <a:pt x="782" y="1454"/>
                    <a:pt x="781" y="1450"/>
                  </a:cubicBezTo>
                  <a:lnTo>
                    <a:pt x="781" y="1450"/>
                  </a:lnTo>
                  <a:cubicBezTo>
                    <a:pt x="781" y="1444"/>
                    <a:pt x="780" y="1437"/>
                    <a:pt x="780" y="1426"/>
                  </a:cubicBezTo>
                  <a:cubicBezTo>
                    <a:pt x="774" y="1386"/>
                    <a:pt x="774" y="1341"/>
                    <a:pt x="780" y="1296"/>
                  </a:cubicBezTo>
                  <a:cubicBezTo>
                    <a:pt x="780" y="1287"/>
                    <a:pt x="786" y="1241"/>
                    <a:pt x="785" y="1241"/>
                  </a:cubicBezTo>
                  <a:lnTo>
                    <a:pt x="785" y="1241"/>
                  </a:lnTo>
                  <a:cubicBezTo>
                    <a:pt x="785" y="1241"/>
                    <a:pt x="783" y="1249"/>
                    <a:pt x="780" y="1273"/>
                  </a:cubicBezTo>
                  <a:cubicBezTo>
                    <a:pt x="780" y="1255"/>
                    <a:pt x="785" y="1239"/>
                    <a:pt x="792" y="1215"/>
                  </a:cubicBezTo>
                  <a:cubicBezTo>
                    <a:pt x="797" y="1171"/>
                    <a:pt x="813" y="1132"/>
                    <a:pt x="825" y="1086"/>
                  </a:cubicBezTo>
                  <a:lnTo>
                    <a:pt x="825" y="1086"/>
                  </a:lnTo>
                  <a:cubicBezTo>
                    <a:pt x="827" y="1085"/>
                    <a:pt x="829" y="1083"/>
                    <a:pt x="831" y="1079"/>
                  </a:cubicBezTo>
                  <a:cubicBezTo>
                    <a:pt x="848" y="1050"/>
                    <a:pt x="860" y="1023"/>
                    <a:pt x="876" y="994"/>
                  </a:cubicBezTo>
                  <a:cubicBezTo>
                    <a:pt x="882" y="977"/>
                    <a:pt x="894" y="966"/>
                    <a:pt x="905" y="948"/>
                  </a:cubicBezTo>
                  <a:cubicBezTo>
                    <a:pt x="905" y="948"/>
                    <a:pt x="913" y="937"/>
                    <a:pt x="920" y="927"/>
                  </a:cubicBezTo>
                  <a:lnTo>
                    <a:pt x="920" y="927"/>
                  </a:lnTo>
                  <a:cubicBezTo>
                    <a:pt x="931" y="916"/>
                    <a:pt x="950" y="892"/>
                    <a:pt x="950" y="892"/>
                  </a:cubicBezTo>
                  <a:cubicBezTo>
                    <a:pt x="962" y="874"/>
                    <a:pt x="979" y="858"/>
                    <a:pt x="996" y="840"/>
                  </a:cubicBezTo>
                  <a:cubicBezTo>
                    <a:pt x="1005" y="835"/>
                    <a:pt x="1013" y="828"/>
                    <a:pt x="1021" y="821"/>
                  </a:cubicBezTo>
                  <a:lnTo>
                    <a:pt x="1021" y="821"/>
                  </a:lnTo>
                  <a:cubicBezTo>
                    <a:pt x="1021" y="821"/>
                    <a:pt x="1021" y="821"/>
                    <a:pt x="1021" y="821"/>
                  </a:cubicBezTo>
                  <a:cubicBezTo>
                    <a:pt x="1018" y="821"/>
                    <a:pt x="1031" y="807"/>
                    <a:pt x="1042" y="801"/>
                  </a:cubicBezTo>
                  <a:cubicBezTo>
                    <a:pt x="1087" y="772"/>
                    <a:pt x="1126" y="750"/>
                    <a:pt x="1178" y="722"/>
                  </a:cubicBezTo>
                  <a:cubicBezTo>
                    <a:pt x="1182" y="719"/>
                    <a:pt x="1185" y="718"/>
                    <a:pt x="1187" y="716"/>
                  </a:cubicBezTo>
                  <a:lnTo>
                    <a:pt x="1187" y="716"/>
                  </a:lnTo>
                  <a:cubicBezTo>
                    <a:pt x="1207" y="710"/>
                    <a:pt x="1225" y="702"/>
                    <a:pt x="1246" y="698"/>
                  </a:cubicBezTo>
                  <a:cubicBezTo>
                    <a:pt x="1267" y="693"/>
                    <a:pt x="1373" y="674"/>
                    <a:pt x="1334" y="674"/>
                  </a:cubicBezTo>
                  <a:cubicBezTo>
                    <a:pt x="1330" y="674"/>
                    <a:pt x="1323" y="675"/>
                    <a:pt x="1314" y="675"/>
                  </a:cubicBezTo>
                  <a:cubicBezTo>
                    <a:pt x="1354" y="670"/>
                    <a:pt x="1399" y="670"/>
                    <a:pt x="1440" y="670"/>
                  </a:cubicBezTo>
                  <a:close/>
                  <a:moveTo>
                    <a:pt x="1431" y="0"/>
                  </a:moveTo>
                  <a:cubicBezTo>
                    <a:pt x="1048" y="0"/>
                    <a:pt x="665" y="176"/>
                    <a:pt x="422" y="477"/>
                  </a:cubicBezTo>
                  <a:cubicBezTo>
                    <a:pt x="63" y="926"/>
                    <a:pt x="1" y="1557"/>
                    <a:pt x="297" y="2057"/>
                  </a:cubicBezTo>
                  <a:cubicBezTo>
                    <a:pt x="535" y="2467"/>
                    <a:pt x="973" y="2710"/>
                    <a:pt x="1437" y="2710"/>
                  </a:cubicBezTo>
                  <a:cubicBezTo>
                    <a:pt x="1526" y="2710"/>
                    <a:pt x="1616" y="2701"/>
                    <a:pt x="1706" y="2682"/>
                  </a:cubicBezTo>
                  <a:cubicBezTo>
                    <a:pt x="2316" y="2553"/>
                    <a:pt x="2727" y="1986"/>
                    <a:pt x="2746" y="1389"/>
                  </a:cubicBezTo>
                  <a:lnTo>
                    <a:pt x="2746" y="1389"/>
                  </a:lnTo>
                  <a:cubicBezTo>
                    <a:pt x="2747" y="1379"/>
                    <a:pt x="2747" y="1368"/>
                    <a:pt x="2747" y="1357"/>
                  </a:cubicBezTo>
                  <a:lnTo>
                    <a:pt x="2747" y="1357"/>
                  </a:lnTo>
                  <a:cubicBezTo>
                    <a:pt x="2747" y="1357"/>
                    <a:pt x="2747" y="1357"/>
                    <a:pt x="2747" y="1357"/>
                  </a:cubicBezTo>
                  <a:cubicBezTo>
                    <a:pt x="2747" y="1348"/>
                    <a:pt x="2747" y="1338"/>
                    <a:pt x="2746" y="1329"/>
                  </a:cubicBezTo>
                  <a:lnTo>
                    <a:pt x="2746" y="1329"/>
                  </a:lnTo>
                  <a:cubicBezTo>
                    <a:pt x="2730" y="767"/>
                    <a:pt x="2391" y="275"/>
                    <a:pt x="1860" y="79"/>
                  </a:cubicBezTo>
                  <a:cubicBezTo>
                    <a:pt x="1722" y="26"/>
                    <a:pt x="1577" y="0"/>
                    <a:pt x="1431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" name="Google Shape;717;p17"/>
          <p:cNvGrpSpPr/>
          <p:nvPr/>
        </p:nvGrpSpPr>
        <p:grpSpPr>
          <a:xfrm>
            <a:off x="8349262" y="3099069"/>
            <a:ext cx="642741" cy="876802"/>
            <a:chOff x="8349262" y="3099069"/>
            <a:chExt cx="642741" cy="876802"/>
          </a:xfrm>
        </p:grpSpPr>
        <p:sp>
          <p:nvSpPr>
            <p:cNvPr id="718" name="Google Shape;718;p17"/>
            <p:cNvSpPr/>
            <p:nvPr/>
          </p:nvSpPr>
          <p:spPr>
            <a:xfrm rot="-6502742">
              <a:off x="8558854" y="3196522"/>
              <a:ext cx="432008" cy="314095"/>
            </a:xfrm>
            <a:custGeom>
              <a:avLst/>
              <a:gdLst/>
              <a:ahLst/>
              <a:cxnLst/>
              <a:rect l="l" t="t" r="r" b="b"/>
              <a:pathLst>
                <a:path w="10257" h="7457" fill="none" extrusionOk="0">
                  <a:moveTo>
                    <a:pt x="1" y="1081"/>
                  </a:moveTo>
                  <a:cubicBezTo>
                    <a:pt x="898" y="383"/>
                    <a:pt x="2073" y="0"/>
                    <a:pt x="3187" y="222"/>
                  </a:cubicBezTo>
                  <a:cubicBezTo>
                    <a:pt x="4296" y="440"/>
                    <a:pt x="5291" y="1331"/>
                    <a:pt x="5471" y="2450"/>
                  </a:cubicBezTo>
                  <a:cubicBezTo>
                    <a:pt x="5650" y="3568"/>
                    <a:pt x="4866" y="4805"/>
                    <a:pt x="3749" y="4975"/>
                  </a:cubicBezTo>
                  <a:cubicBezTo>
                    <a:pt x="3409" y="4744"/>
                    <a:pt x="3361" y="4224"/>
                    <a:pt x="3540" y="3851"/>
                  </a:cubicBezTo>
                  <a:cubicBezTo>
                    <a:pt x="3725" y="3479"/>
                    <a:pt x="4069" y="3215"/>
                    <a:pt x="4409" y="2974"/>
                  </a:cubicBezTo>
                  <a:cubicBezTo>
                    <a:pt x="4923" y="2610"/>
                    <a:pt x="5489" y="2257"/>
                    <a:pt x="6123" y="2252"/>
                  </a:cubicBezTo>
                  <a:cubicBezTo>
                    <a:pt x="6972" y="2242"/>
                    <a:pt x="7713" y="2898"/>
                    <a:pt x="8066" y="3668"/>
                  </a:cubicBezTo>
                  <a:cubicBezTo>
                    <a:pt x="8421" y="4442"/>
                    <a:pt x="8463" y="5310"/>
                    <a:pt x="8501" y="6160"/>
                  </a:cubicBezTo>
                  <a:cubicBezTo>
                    <a:pt x="8510" y="6447"/>
                    <a:pt x="8515" y="6759"/>
                    <a:pt x="8354" y="6994"/>
                  </a:cubicBezTo>
                  <a:cubicBezTo>
                    <a:pt x="8033" y="7457"/>
                    <a:pt x="7208" y="7282"/>
                    <a:pt x="6972" y="6768"/>
                  </a:cubicBezTo>
                  <a:cubicBezTo>
                    <a:pt x="6735" y="6254"/>
                    <a:pt x="6986" y="5622"/>
                    <a:pt x="7406" y="5243"/>
                  </a:cubicBezTo>
                  <a:cubicBezTo>
                    <a:pt x="8194" y="4531"/>
                    <a:pt x="9558" y="4616"/>
                    <a:pt x="10257" y="541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9" name="Google Shape;719;p17"/>
            <p:cNvGrpSpPr/>
            <p:nvPr/>
          </p:nvGrpSpPr>
          <p:grpSpPr>
            <a:xfrm>
              <a:off x="8349262" y="3777221"/>
              <a:ext cx="163047" cy="198650"/>
              <a:chOff x="7298913" y="453525"/>
              <a:chExt cx="96775" cy="117900"/>
            </a:xfrm>
          </p:grpSpPr>
          <p:sp>
            <p:nvSpPr>
              <p:cNvPr id="720" name="Google Shape;720;p17"/>
              <p:cNvSpPr/>
              <p:nvPr/>
            </p:nvSpPr>
            <p:spPr>
              <a:xfrm>
                <a:off x="7298913" y="480425"/>
                <a:ext cx="86375" cy="64225"/>
              </a:xfrm>
              <a:custGeom>
                <a:avLst/>
                <a:gdLst/>
                <a:ahLst/>
                <a:cxnLst/>
                <a:rect l="l" t="t" r="r" b="b"/>
                <a:pathLst>
                  <a:path w="3455" h="2569" fill="none" extrusionOk="0">
                    <a:moveTo>
                      <a:pt x="0" y="0"/>
                    </a:moveTo>
                    <a:cubicBezTo>
                      <a:pt x="1152" y="859"/>
                      <a:pt x="2304" y="1714"/>
                      <a:pt x="3455" y="2568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17"/>
              <p:cNvSpPr/>
              <p:nvPr/>
            </p:nvSpPr>
            <p:spPr>
              <a:xfrm>
                <a:off x="7301138" y="470175"/>
                <a:ext cx="94550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2935" fill="none" extrusionOk="0">
                    <a:moveTo>
                      <a:pt x="0" y="2935"/>
                    </a:moveTo>
                    <a:cubicBezTo>
                      <a:pt x="1298" y="2005"/>
                      <a:pt x="2559" y="1024"/>
                      <a:pt x="3781" y="0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17"/>
              <p:cNvSpPr/>
              <p:nvPr/>
            </p:nvSpPr>
            <p:spPr>
              <a:xfrm>
                <a:off x="7337238" y="453525"/>
                <a:ext cx="15375" cy="117900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716" fill="none" extrusionOk="0">
                    <a:moveTo>
                      <a:pt x="1" y="0"/>
                    </a:moveTo>
                    <a:cubicBezTo>
                      <a:pt x="369" y="1544"/>
                      <a:pt x="516" y="3134"/>
                      <a:pt x="431" y="4715"/>
                    </a:cubicBezTo>
                    <a:cubicBezTo>
                      <a:pt x="374" y="4535"/>
                      <a:pt x="454" y="4319"/>
                      <a:pt x="614" y="4215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23" name="Google Shape;723;p17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28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8" name="Google Shape;828;p20"/>
          <p:cNvGrpSpPr/>
          <p:nvPr/>
        </p:nvGrpSpPr>
        <p:grpSpPr>
          <a:xfrm>
            <a:off x="600" y="0"/>
            <a:ext cx="9142800" cy="5143500"/>
            <a:chOff x="10900" y="0"/>
            <a:chExt cx="9142800" cy="5143500"/>
          </a:xfrm>
        </p:grpSpPr>
        <p:cxnSp>
          <p:nvCxnSpPr>
            <p:cNvPr id="829" name="Google Shape;829;p20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20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20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20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20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20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20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20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20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20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20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20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20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20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20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20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20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20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20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20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20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20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20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20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20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20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20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20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7" name="Google Shape;857;p20"/>
          <p:cNvSpPr/>
          <p:nvPr/>
        </p:nvSpPr>
        <p:spPr>
          <a:xfrm rot="610296">
            <a:off x="-541355" y="-472036"/>
            <a:ext cx="2635920" cy="1472300"/>
          </a:xfrm>
          <a:custGeom>
            <a:avLst/>
            <a:gdLst/>
            <a:ahLst/>
            <a:cxnLst/>
            <a:rect l="l" t="t" r="r" b="b"/>
            <a:pathLst>
              <a:path w="105435" h="58891" extrusionOk="0">
                <a:moveTo>
                  <a:pt x="101040" y="0"/>
                </a:moveTo>
                <a:cubicBezTo>
                  <a:pt x="83315" y="5131"/>
                  <a:pt x="65589" y="10265"/>
                  <a:pt x="47863" y="15395"/>
                </a:cubicBezTo>
                <a:cubicBezTo>
                  <a:pt x="32481" y="19848"/>
                  <a:pt x="16834" y="24338"/>
                  <a:pt x="833" y="24338"/>
                </a:cubicBezTo>
                <a:cubicBezTo>
                  <a:pt x="556" y="24338"/>
                  <a:pt x="278" y="24336"/>
                  <a:pt x="1" y="24334"/>
                </a:cubicBezTo>
                <a:lnTo>
                  <a:pt x="1" y="24334"/>
                </a:lnTo>
                <a:lnTo>
                  <a:pt x="841" y="24659"/>
                </a:lnTo>
                <a:cubicBezTo>
                  <a:pt x="4635" y="32319"/>
                  <a:pt x="8641" y="40001"/>
                  <a:pt x="14337" y="46377"/>
                </a:cubicBezTo>
                <a:cubicBezTo>
                  <a:pt x="20035" y="52758"/>
                  <a:pt x="27661" y="57792"/>
                  <a:pt x="36160" y="58746"/>
                </a:cubicBezTo>
                <a:cubicBezTo>
                  <a:pt x="37021" y="58843"/>
                  <a:pt x="37890" y="58890"/>
                  <a:pt x="38761" y="58890"/>
                </a:cubicBezTo>
                <a:cubicBezTo>
                  <a:pt x="46485" y="58890"/>
                  <a:pt x="54346" y="55132"/>
                  <a:pt x="57972" y="48359"/>
                </a:cubicBezTo>
                <a:cubicBezTo>
                  <a:pt x="60832" y="43017"/>
                  <a:pt x="61021" y="36244"/>
                  <a:pt x="65122" y="31790"/>
                </a:cubicBezTo>
                <a:cubicBezTo>
                  <a:pt x="67384" y="29333"/>
                  <a:pt x="70714" y="27921"/>
                  <a:pt x="74045" y="27921"/>
                </a:cubicBezTo>
                <a:cubicBezTo>
                  <a:pt x="74676" y="27921"/>
                  <a:pt x="75306" y="27972"/>
                  <a:pt x="75930" y="28076"/>
                </a:cubicBezTo>
                <a:cubicBezTo>
                  <a:pt x="80970" y="28910"/>
                  <a:pt x="85161" y="32875"/>
                  <a:pt x="90247" y="33281"/>
                </a:cubicBezTo>
                <a:cubicBezTo>
                  <a:pt x="90521" y="33303"/>
                  <a:pt x="90793" y="33314"/>
                  <a:pt x="91063" y="33314"/>
                </a:cubicBezTo>
                <a:cubicBezTo>
                  <a:pt x="97639" y="33314"/>
                  <a:pt x="103084" y="26984"/>
                  <a:pt x="104235" y="20402"/>
                </a:cubicBezTo>
                <a:cubicBezTo>
                  <a:pt x="105435" y="13550"/>
                  <a:pt x="103221" y="6608"/>
                  <a:pt x="1010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0"/>
          <p:cNvSpPr/>
          <p:nvPr/>
        </p:nvSpPr>
        <p:spPr>
          <a:xfrm rot="9654176">
            <a:off x="6348779" y="4167234"/>
            <a:ext cx="3459233" cy="1459010"/>
          </a:xfrm>
          <a:custGeom>
            <a:avLst/>
            <a:gdLst/>
            <a:ahLst/>
            <a:cxnLst/>
            <a:rect l="l" t="t" r="r" b="b"/>
            <a:pathLst>
              <a:path w="98757" h="41653" extrusionOk="0">
                <a:moveTo>
                  <a:pt x="24520" y="1"/>
                </a:moveTo>
                <a:cubicBezTo>
                  <a:pt x="21966" y="1"/>
                  <a:pt x="19451" y="357"/>
                  <a:pt x="17165" y="1453"/>
                </a:cubicBezTo>
                <a:cubicBezTo>
                  <a:pt x="13673" y="3128"/>
                  <a:pt x="11129" y="6380"/>
                  <a:pt x="9543" y="9914"/>
                </a:cubicBezTo>
                <a:cubicBezTo>
                  <a:pt x="8264" y="12769"/>
                  <a:pt x="8241" y="16351"/>
                  <a:pt x="6896" y="19055"/>
                </a:cubicBezTo>
                <a:cubicBezTo>
                  <a:pt x="5957" y="20952"/>
                  <a:pt x="4093" y="21585"/>
                  <a:pt x="2799" y="23331"/>
                </a:cubicBezTo>
                <a:cubicBezTo>
                  <a:pt x="214" y="26824"/>
                  <a:pt x="1" y="32043"/>
                  <a:pt x="2323" y="35715"/>
                </a:cubicBezTo>
                <a:cubicBezTo>
                  <a:pt x="4765" y="39587"/>
                  <a:pt x="9390" y="41653"/>
                  <a:pt x="13997" y="41653"/>
                </a:cubicBezTo>
                <a:cubicBezTo>
                  <a:pt x="15319" y="41653"/>
                  <a:pt x="16640" y="41483"/>
                  <a:pt x="17906" y="41137"/>
                </a:cubicBezTo>
                <a:cubicBezTo>
                  <a:pt x="23093" y="39716"/>
                  <a:pt x="27358" y="35851"/>
                  <a:pt x="32564" y="34506"/>
                </a:cubicBezTo>
                <a:cubicBezTo>
                  <a:pt x="34007" y="34134"/>
                  <a:pt x="35471" y="33968"/>
                  <a:pt x="36938" y="33968"/>
                </a:cubicBezTo>
                <a:cubicBezTo>
                  <a:pt x="41466" y="33968"/>
                  <a:pt x="46036" y="35549"/>
                  <a:pt x="50176" y="37541"/>
                </a:cubicBezTo>
                <a:cubicBezTo>
                  <a:pt x="52248" y="38536"/>
                  <a:pt x="54306" y="39651"/>
                  <a:pt x="56557" y="40122"/>
                </a:cubicBezTo>
                <a:cubicBezTo>
                  <a:pt x="57203" y="40256"/>
                  <a:pt x="57873" y="40329"/>
                  <a:pt x="58540" y="40329"/>
                </a:cubicBezTo>
                <a:cubicBezTo>
                  <a:pt x="60199" y="40329"/>
                  <a:pt x="61845" y="39877"/>
                  <a:pt x="63070" y="38786"/>
                </a:cubicBezTo>
                <a:cubicBezTo>
                  <a:pt x="64575" y="37456"/>
                  <a:pt x="65268" y="35356"/>
                  <a:pt x="66887" y="34162"/>
                </a:cubicBezTo>
                <a:cubicBezTo>
                  <a:pt x="67804" y="33485"/>
                  <a:pt x="68878" y="33201"/>
                  <a:pt x="69992" y="33201"/>
                </a:cubicBezTo>
                <a:cubicBezTo>
                  <a:pt x="71786" y="33201"/>
                  <a:pt x="73685" y="33937"/>
                  <a:pt x="75207" y="34959"/>
                </a:cubicBezTo>
                <a:cubicBezTo>
                  <a:pt x="77675" y="36611"/>
                  <a:pt x="79709" y="38933"/>
                  <a:pt x="82404" y="40193"/>
                </a:cubicBezTo>
                <a:cubicBezTo>
                  <a:pt x="83759" y="40826"/>
                  <a:pt x="85236" y="41125"/>
                  <a:pt x="86721" y="41125"/>
                </a:cubicBezTo>
                <a:cubicBezTo>
                  <a:pt x="90219" y="41125"/>
                  <a:pt x="93757" y="39467"/>
                  <a:pt x="95821" y="36611"/>
                </a:cubicBezTo>
                <a:cubicBezTo>
                  <a:pt x="98757" y="32538"/>
                  <a:pt x="98493" y="26507"/>
                  <a:pt x="95331" y="22609"/>
                </a:cubicBezTo>
                <a:cubicBezTo>
                  <a:pt x="92806" y="19503"/>
                  <a:pt x="88927" y="17885"/>
                  <a:pt x="85207" y="16413"/>
                </a:cubicBezTo>
                <a:cubicBezTo>
                  <a:pt x="67274" y="9310"/>
                  <a:pt x="48935" y="2703"/>
                  <a:pt x="29789" y="381"/>
                </a:cubicBezTo>
                <a:cubicBezTo>
                  <a:pt x="28055" y="169"/>
                  <a:pt x="26279" y="1"/>
                  <a:pt x="245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0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grpSp>
        <p:nvGrpSpPr>
          <p:cNvPr id="860" name="Google Shape;860;p20"/>
          <p:cNvGrpSpPr/>
          <p:nvPr/>
        </p:nvGrpSpPr>
        <p:grpSpPr>
          <a:xfrm>
            <a:off x="7920099" y="237720"/>
            <a:ext cx="1074700" cy="746582"/>
            <a:chOff x="7920099" y="237720"/>
            <a:chExt cx="1074700" cy="746582"/>
          </a:xfrm>
        </p:grpSpPr>
        <p:sp>
          <p:nvSpPr>
            <p:cNvPr id="861" name="Google Shape;861;p20"/>
            <p:cNvSpPr/>
            <p:nvPr/>
          </p:nvSpPr>
          <p:spPr>
            <a:xfrm rot="-973433" flipH="1">
              <a:off x="8394392" y="511258"/>
              <a:ext cx="555084" cy="403537"/>
            </a:xfrm>
            <a:custGeom>
              <a:avLst/>
              <a:gdLst/>
              <a:ahLst/>
              <a:cxnLst/>
              <a:rect l="l" t="t" r="r" b="b"/>
              <a:pathLst>
                <a:path w="10257" h="7457" fill="none" extrusionOk="0">
                  <a:moveTo>
                    <a:pt x="1" y="1081"/>
                  </a:moveTo>
                  <a:cubicBezTo>
                    <a:pt x="898" y="383"/>
                    <a:pt x="2073" y="0"/>
                    <a:pt x="3187" y="222"/>
                  </a:cubicBezTo>
                  <a:cubicBezTo>
                    <a:pt x="4296" y="440"/>
                    <a:pt x="5291" y="1331"/>
                    <a:pt x="5471" y="2450"/>
                  </a:cubicBezTo>
                  <a:cubicBezTo>
                    <a:pt x="5650" y="3568"/>
                    <a:pt x="4866" y="4805"/>
                    <a:pt x="3749" y="4975"/>
                  </a:cubicBezTo>
                  <a:cubicBezTo>
                    <a:pt x="3409" y="4744"/>
                    <a:pt x="3361" y="4224"/>
                    <a:pt x="3540" y="3851"/>
                  </a:cubicBezTo>
                  <a:cubicBezTo>
                    <a:pt x="3725" y="3479"/>
                    <a:pt x="4069" y="3215"/>
                    <a:pt x="4409" y="2974"/>
                  </a:cubicBezTo>
                  <a:cubicBezTo>
                    <a:pt x="4923" y="2610"/>
                    <a:pt x="5489" y="2257"/>
                    <a:pt x="6123" y="2252"/>
                  </a:cubicBezTo>
                  <a:cubicBezTo>
                    <a:pt x="6972" y="2242"/>
                    <a:pt x="7713" y="2898"/>
                    <a:pt x="8066" y="3668"/>
                  </a:cubicBezTo>
                  <a:cubicBezTo>
                    <a:pt x="8421" y="4442"/>
                    <a:pt x="8463" y="5310"/>
                    <a:pt x="8501" y="6160"/>
                  </a:cubicBezTo>
                  <a:cubicBezTo>
                    <a:pt x="8510" y="6447"/>
                    <a:pt x="8515" y="6759"/>
                    <a:pt x="8354" y="6994"/>
                  </a:cubicBezTo>
                  <a:cubicBezTo>
                    <a:pt x="8033" y="7457"/>
                    <a:pt x="7208" y="7282"/>
                    <a:pt x="6972" y="6768"/>
                  </a:cubicBezTo>
                  <a:cubicBezTo>
                    <a:pt x="6735" y="6254"/>
                    <a:pt x="6986" y="5622"/>
                    <a:pt x="7406" y="5243"/>
                  </a:cubicBezTo>
                  <a:cubicBezTo>
                    <a:pt x="8194" y="4531"/>
                    <a:pt x="9558" y="4616"/>
                    <a:pt x="10257" y="5413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0"/>
            <p:cNvSpPr/>
            <p:nvPr/>
          </p:nvSpPr>
          <p:spPr>
            <a:xfrm rot="-638277">
              <a:off x="7947609" y="266136"/>
              <a:ext cx="338545" cy="329571"/>
            </a:xfrm>
            <a:custGeom>
              <a:avLst/>
              <a:gdLst/>
              <a:ahLst/>
              <a:cxnLst/>
              <a:rect l="l" t="t" r="r" b="b"/>
              <a:pathLst>
                <a:path w="13542" h="13183" extrusionOk="0">
                  <a:moveTo>
                    <a:pt x="13541" y="4480"/>
                  </a:moveTo>
                  <a:cubicBezTo>
                    <a:pt x="12996" y="4946"/>
                    <a:pt x="12547" y="5338"/>
                    <a:pt x="12092" y="5713"/>
                  </a:cubicBezTo>
                  <a:cubicBezTo>
                    <a:pt x="11859" y="5907"/>
                    <a:pt x="11603" y="6077"/>
                    <a:pt x="11364" y="6266"/>
                  </a:cubicBezTo>
                  <a:cubicBezTo>
                    <a:pt x="10721" y="6777"/>
                    <a:pt x="10721" y="6845"/>
                    <a:pt x="11001" y="7612"/>
                  </a:cubicBezTo>
                  <a:cubicBezTo>
                    <a:pt x="11154" y="8050"/>
                    <a:pt x="11251" y="8505"/>
                    <a:pt x="11382" y="8953"/>
                  </a:cubicBezTo>
                  <a:cubicBezTo>
                    <a:pt x="11484" y="9301"/>
                    <a:pt x="11637" y="9642"/>
                    <a:pt x="11717" y="10000"/>
                  </a:cubicBezTo>
                  <a:cubicBezTo>
                    <a:pt x="11875" y="10734"/>
                    <a:pt x="12001" y="11472"/>
                    <a:pt x="12143" y="12212"/>
                  </a:cubicBezTo>
                  <a:cubicBezTo>
                    <a:pt x="12154" y="12269"/>
                    <a:pt x="12182" y="12319"/>
                    <a:pt x="12182" y="12371"/>
                  </a:cubicBezTo>
                  <a:cubicBezTo>
                    <a:pt x="12177" y="12535"/>
                    <a:pt x="12166" y="12695"/>
                    <a:pt x="12161" y="12860"/>
                  </a:cubicBezTo>
                  <a:cubicBezTo>
                    <a:pt x="11978" y="12842"/>
                    <a:pt x="11757" y="12888"/>
                    <a:pt x="11615" y="12797"/>
                  </a:cubicBezTo>
                  <a:cubicBezTo>
                    <a:pt x="10301" y="11955"/>
                    <a:pt x="8834" y="11341"/>
                    <a:pt x="7651" y="10284"/>
                  </a:cubicBezTo>
                  <a:cubicBezTo>
                    <a:pt x="7089" y="9784"/>
                    <a:pt x="6623" y="10181"/>
                    <a:pt x="6179" y="10461"/>
                  </a:cubicBezTo>
                  <a:cubicBezTo>
                    <a:pt x="4827" y="11330"/>
                    <a:pt x="3497" y="12228"/>
                    <a:pt x="2149" y="13104"/>
                  </a:cubicBezTo>
                  <a:cubicBezTo>
                    <a:pt x="2052" y="13161"/>
                    <a:pt x="1826" y="13183"/>
                    <a:pt x="1791" y="13132"/>
                  </a:cubicBezTo>
                  <a:cubicBezTo>
                    <a:pt x="1706" y="13012"/>
                    <a:pt x="1632" y="12815"/>
                    <a:pt x="1671" y="12689"/>
                  </a:cubicBezTo>
                  <a:cubicBezTo>
                    <a:pt x="2201" y="11136"/>
                    <a:pt x="2752" y="9596"/>
                    <a:pt x="3292" y="8050"/>
                  </a:cubicBezTo>
                  <a:cubicBezTo>
                    <a:pt x="3406" y="7725"/>
                    <a:pt x="3172" y="7618"/>
                    <a:pt x="2968" y="7465"/>
                  </a:cubicBezTo>
                  <a:cubicBezTo>
                    <a:pt x="2098" y="6794"/>
                    <a:pt x="1223" y="6129"/>
                    <a:pt x="375" y="5435"/>
                  </a:cubicBezTo>
                  <a:cubicBezTo>
                    <a:pt x="210" y="5304"/>
                    <a:pt x="154" y="5049"/>
                    <a:pt x="0" y="4753"/>
                  </a:cubicBezTo>
                  <a:cubicBezTo>
                    <a:pt x="819" y="4650"/>
                    <a:pt x="1485" y="4548"/>
                    <a:pt x="2154" y="4497"/>
                  </a:cubicBezTo>
                  <a:cubicBezTo>
                    <a:pt x="2973" y="4440"/>
                    <a:pt x="3797" y="4429"/>
                    <a:pt x="4616" y="4417"/>
                  </a:cubicBezTo>
                  <a:cubicBezTo>
                    <a:pt x="4833" y="4411"/>
                    <a:pt x="4930" y="4332"/>
                    <a:pt x="5009" y="4144"/>
                  </a:cubicBezTo>
                  <a:cubicBezTo>
                    <a:pt x="5468" y="3070"/>
                    <a:pt x="5941" y="2007"/>
                    <a:pt x="6407" y="938"/>
                  </a:cubicBezTo>
                  <a:cubicBezTo>
                    <a:pt x="6771" y="103"/>
                    <a:pt x="7100" y="0"/>
                    <a:pt x="7617" y="790"/>
                  </a:cubicBezTo>
                  <a:cubicBezTo>
                    <a:pt x="8039" y="1438"/>
                    <a:pt x="8391" y="2138"/>
                    <a:pt x="8761" y="2814"/>
                  </a:cubicBezTo>
                  <a:cubicBezTo>
                    <a:pt x="8908" y="3081"/>
                    <a:pt x="9010" y="3377"/>
                    <a:pt x="9175" y="3627"/>
                  </a:cubicBezTo>
                  <a:cubicBezTo>
                    <a:pt x="9244" y="3729"/>
                    <a:pt x="9420" y="3803"/>
                    <a:pt x="9551" y="3815"/>
                  </a:cubicBezTo>
                  <a:cubicBezTo>
                    <a:pt x="10739" y="3912"/>
                    <a:pt x="11933" y="3980"/>
                    <a:pt x="13121" y="4088"/>
                  </a:cubicBezTo>
                  <a:cubicBezTo>
                    <a:pt x="13263" y="4104"/>
                    <a:pt x="13382" y="4327"/>
                    <a:pt x="13541" y="4480"/>
                  </a:cubicBezTo>
                  <a:close/>
                  <a:moveTo>
                    <a:pt x="1416" y="5259"/>
                  </a:moveTo>
                  <a:cubicBezTo>
                    <a:pt x="1409" y="5293"/>
                    <a:pt x="1409" y="5327"/>
                    <a:pt x="1404" y="5367"/>
                  </a:cubicBezTo>
                  <a:cubicBezTo>
                    <a:pt x="1580" y="5497"/>
                    <a:pt x="1751" y="5639"/>
                    <a:pt x="1933" y="5770"/>
                  </a:cubicBezTo>
                  <a:cubicBezTo>
                    <a:pt x="2610" y="6277"/>
                    <a:pt x="3303" y="6770"/>
                    <a:pt x="3968" y="7294"/>
                  </a:cubicBezTo>
                  <a:cubicBezTo>
                    <a:pt x="4082" y="7379"/>
                    <a:pt x="4185" y="7612"/>
                    <a:pt x="4150" y="7732"/>
                  </a:cubicBezTo>
                  <a:cubicBezTo>
                    <a:pt x="3928" y="8476"/>
                    <a:pt x="3667" y="9210"/>
                    <a:pt x="3416" y="9943"/>
                  </a:cubicBezTo>
                  <a:cubicBezTo>
                    <a:pt x="3195" y="10574"/>
                    <a:pt x="2968" y="11205"/>
                    <a:pt x="2706" y="11944"/>
                  </a:cubicBezTo>
                  <a:cubicBezTo>
                    <a:pt x="3007" y="11763"/>
                    <a:pt x="3212" y="11648"/>
                    <a:pt x="3400" y="11524"/>
                  </a:cubicBezTo>
                  <a:cubicBezTo>
                    <a:pt x="4526" y="10756"/>
                    <a:pt x="5646" y="9977"/>
                    <a:pt x="6777" y="9226"/>
                  </a:cubicBezTo>
                  <a:cubicBezTo>
                    <a:pt x="7283" y="8885"/>
                    <a:pt x="7294" y="8908"/>
                    <a:pt x="7664" y="9357"/>
                  </a:cubicBezTo>
                  <a:cubicBezTo>
                    <a:pt x="7703" y="9409"/>
                    <a:pt x="7777" y="9438"/>
                    <a:pt x="7834" y="9477"/>
                  </a:cubicBezTo>
                  <a:cubicBezTo>
                    <a:pt x="8289" y="9795"/>
                    <a:pt x="8732" y="10131"/>
                    <a:pt x="9204" y="10427"/>
                  </a:cubicBezTo>
                  <a:cubicBezTo>
                    <a:pt x="9886" y="10847"/>
                    <a:pt x="10585" y="11239"/>
                    <a:pt x="11279" y="11643"/>
                  </a:cubicBezTo>
                  <a:cubicBezTo>
                    <a:pt x="11313" y="11621"/>
                    <a:pt x="11342" y="11598"/>
                    <a:pt x="11369" y="11580"/>
                  </a:cubicBezTo>
                  <a:cubicBezTo>
                    <a:pt x="10836" y="9932"/>
                    <a:pt x="10699" y="8163"/>
                    <a:pt x="9800" y="6600"/>
                  </a:cubicBezTo>
                  <a:cubicBezTo>
                    <a:pt x="10592" y="5998"/>
                    <a:pt x="11398" y="5372"/>
                    <a:pt x="12211" y="4753"/>
                  </a:cubicBezTo>
                  <a:cubicBezTo>
                    <a:pt x="12206" y="4713"/>
                    <a:pt x="12200" y="4679"/>
                    <a:pt x="12195" y="4639"/>
                  </a:cubicBezTo>
                  <a:cubicBezTo>
                    <a:pt x="11393" y="4587"/>
                    <a:pt x="10597" y="4532"/>
                    <a:pt x="9795" y="4492"/>
                  </a:cubicBezTo>
                  <a:cubicBezTo>
                    <a:pt x="9676" y="4492"/>
                    <a:pt x="9534" y="4560"/>
                    <a:pt x="9425" y="4634"/>
                  </a:cubicBezTo>
                  <a:cubicBezTo>
                    <a:pt x="9130" y="4826"/>
                    <a:pt x="8868" y="4770"/>
                    <a:pt x="8716" y="4446"/>
                  </a:cubicBezTo>
                  <a:cubicBezTo>
                    <a:pt x="8430" y="3844"/>
                    <a:pt x="8158" y="3235"/>
                    <a:pt x="7868" y="2638"/>
                  </a:cubicBezTo>
                  <a:cubicBezTo>
                    <a:pt x="7658" y="2207"/>
                    <a:pt x="7430" y="1785"/>
                    <a:pt x="7158" y="1252"/>
                  </a:cubicBezTo>
                  <a:cubicBezTo>
                    <a:pt x="6908" y="1722"/>
                    <a:pt x="6709" y="2063"/>
                    <a:pt x="6538" y="2422"/>
                  </a:cubicBezTo>
                  <a:cubicBezTo>
                    <a:pt x="6179" y="3167"/>
                    <a:pt x="5793" y="3900"/>
                    <a:pt x="5503" y="4668"/>
                  </a:cubicBezTo>
                  <a:cubicBezTo>
                    <a:pt x="5344" y="5094"/>
                    <a:pt x="5037" y="5004"/>
                    <a:pt x="4759" y="5025"/>
                  </a:cubicBezTo>
                  <a:cubicBezTo>
                    <a:pt x="4497" y="5049"/>
                    <a:pt x="4230" y="4975"/>
                    <a:pt x="3974" y="4997"/>
                  </a:cubicBezTo>
                  <a:cubicBezTo>
                    <a:pt x="3122" y="5072"/>
                    <a:pt x="2269" y="5167"/>
                    <a:pt x="1416" y="5259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3" name="Google Shape;863;p20"/>
          <p:cNvGrpSpPr/>
          <p:nvPr/>
        </p:nvGrpSpPr>
        <p:grpSpPr>
          <a:xfrm>
            <a:off x="320544" y="4425691"/>
            <a:ext cx="155450" cy="182875"/>
            <a:chOff x="5803200" y="3023808"/>
            <a:chExt cx="96775" cy="117900"/>
          </a:xfrm>
        </p:grpSpPr>
        <p:sp>
          <p:nvSpPr>
            <p:cNvPr id="864" name="Google Shape;864;p20"/>
            <p:cNvSpPr/>
            <p:nvPr/>
          </p:nvSpPr>
          <p:spPr>
            <a:xfrm>
              <a:off x="5803200" y="3050713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5805425" y="3040463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5841524" y="3023808"/>
              <a:ext cx="8456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5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6" name="Google Shape;1086;p26"/>
          <p:cNvGrpSpPr/>
          <p:nvPr/>
        </p:nvGrpSpPr>
        <p:grpSpPr>
          <a:xfrm>
            <a:off x="600" y="0"/>
            <a:ext cx="9142800" cy="5143500"/>
            <a:chOff x="10900" y="0"/>
            <a:chExt cx="9142800" cy="5143500"/>
          </a:xfrm>
        </p:grpSpPr>
        <p:cxnSp>
          <p:nvCxnSpPr>
            <p:cNvPr id="1087" name="Google Shape;1087;p26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6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6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6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6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6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6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6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6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6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6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6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6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6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6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6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6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6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6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6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6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6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6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6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6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6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6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6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15" name="Google Shape;1115;p26"/>
          <p:cNvSpPr txBox="1">
            <a:spLocks noGrp="1"/>
          </p:cNvSpPr>
          <p:nvPr>
            <p:ph type="subTitle" idx="1"/>
          </p:nvPr>
        </p:nvSpPr>
        <p:spPr>
          <a:xfrm>
            <a:off x="2185950" y="2888250"/>
            <a:ext cx="4772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6" name="Google Shape;1116;p26"/>
          <p:cNvSpPr/>
          <p:nvPr/>
        </p:nvSpPr>
        <p:spPr>
          <a:xfrm rot="490726">
            <a:off x="-1152519" y="-786937"/>
            <a:ext cx="3950235" cy="2206414"/>
          </a:xfrm>
          <a:custGeom>
            <a:avLst/>
            <a:gdLst/>
            <a:ahLst/>
            <a:cxnLst/>
            <a:rect l="l" t="t" r="r" b="b"/>
            <a:pathLst>
              <a:path w="105435" h="58891" extrusionOk="0">
                <a:moveTo>
                  <a:pt x="101040" y="0"/>
                </a:moveTo>
                <a:cubicBezTo>
                  <a:pt x="83315" y="5131"/>
                  <a:pt x="65589" y="10265"/>
                  <a:pt x="47863" y="15395"/>
                </a:cubicBezTo>
                <a:cubicBezTo>
                  <a:pt x="32481" y="19848"/>
                  <a:pt x="16834" y="24338"/>
                  <a:pt x="833" y="24338"/>
                </a:cubicBezTo>
                <a:cubicBezTo>
                  <a:pt x="556" y="24338"/>
                  <a:pt x="278" y="24336"/>
                  <a:pt x="1" y="24334"/>
                </a:cubicBezTo>
                <a:lnTo>
                  <a:pt x="1" y="24334"/>
                </a:lnTo>
                <a:lnTo>
                  <a:pt x="841" y="24659"/>
                </a:lnTo>
                <a:cubicBezTo>
                  <a:pt x="4635" y="32319"/>
                  <a:pt x="8641" y="40001"/>
                  <a:pt x="14337" y="46377"/>
                </a:cubicBezTo>
                <a:cubicBezTo>
                  <a:pt x="20035" y="52758"/>
                  <a:pt x="27661" y="57792"/>
                  <a:pt x="36160" y="58746"/>
                </a:cubicBezTo>
                <a:cubicBezTo>
                  <a:pt x="37021" y="58843"/>
                  <a:pt x="37890" y="58890"/>
                  <a:pt x="38761" y="58890"/>
                </a:cubicBezTo>
                <a:cubicBezTo>
                  <a:pt x="46485" y="58890"/>
                  <a:pt x="54346" y="55132"/>
                  <a:pt x="57972" y="48359"/>
                </a:cubicBezTo>
                <a:cubicBezTo>
                  <a:pt x="60832" y="43017"/>
                  <a:pt x="61021" y="36244"/>
                  <a:pt x="65122" y="31790"/>
                </a:cubicBezTo>
                <a:cubicBezTo>
                  <a:pt x="67384" y="29333"/>
                  <a:pt x="70714" y="27921"/>
                  <a:pt x="74045" y="27921"/>
                </a:cubicBezTo>
                <a:cubicBezTo>
                  <a:pt x="74676" y="27921"/>
                  <a:pt x="75306" y="27972"/>
                  <a:pt x="75930" y="28076"/>
                </a:cubicBezTo>
                <a:cubicBezTo>
                  <a:pt x="80970" y="28910"/>
                  <a:pt x="85161" y="32875"/>
                  <a:pt x="90247" y="33281"/>
                </a:cubicBezTo>
                <a:cubicBezTo>
                  <a:pt x="90521" y="33303"/>
                  <a:pt x="90793" y="33314"/>
                  <a:pt x="91063" y="33314"/>
                </a:cubicBezTo>
                <a:cubicBezTo>
                  <a:pt x="97639" y="33314"/>
                  <a:pt x="103084" y="26984"/>
                  <a:pt x="104235" y="20402"/>
                </a:cubicBezTo>
                <a:cubicBezTo>
                  <a:pt x="105435" y="13550"/>
                  <a:pt x="103221" y="6608"/>
                  <a:pt x="101040" y="0"/>
                </a:cubicBezTo>
                <a:close/>
              </a:path>
            </a:pathLst>
          </a:custGeom>
          <a:solidFill>
            <a:srgbClr val="FFD9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26"/>
          <p:cNvSpPr/>
          <p:nvPr/>
        </p:nvSpPr>
        <p:spPr>
          <a:xfrm>
            <a:off x="81250" y="4042900"/>
            <a:ext cx="9330887" cy="2019194"/>
          </a:xfrm>
          <a:custGeom>
            <a:avLst/>
            <a:gdLst/>
            <a:ahLst/>
            <a:cxnLst/>
            <a:rect l="l" t="t" r="r" b="b"/>
            <a:pathLst>
              <a:path w="103665" h="22433" extrusionOk="0">
                <a:moveTo>
                  <a:pt x="71204" y="0"/>
                </a:moveTo>
                <a:cubicBezTo>
                  <a:pt x="70230" y="0"/>
                  <a:pt x="69241" y="199"/>
                  <a:pt x="68355" y="572"/>
                </a:cubicBezTo>
                <a:cubicBezTo>
                  <a:pt x="65920" y="1591"/>
                  <a:pt x="64069" y="3611"/>
                  <a:pt x="62267" y="5541"/>
                </a:cubicBezTo>
                <a:cubicBezTo>
                  <a:pt x="60464" y="7466"/>
                  <a:pt x="58530" y="9435"/>
                  <a:pt x="56032" y="10293"/>
                </a:cubicBezTo>
                <a:cubicBezTo>
                  <a:pt x="55019" y="10641"/>
                  <a:pt x="53970" y="10786"/>
                  <a:pt x="52910" y="10786"/>
                </a:cubicBezTo>
                <a:cubicBezTo>
                  <a:pt x="50858" y="10786"/>
                  <a:pt x="48763" y="10240"/>
                  <a:pt x="46807" y="9553"/>
                </a:cubicBezTo>
                <a:cubicBezTo>
                  <a:pt x="43843" y="8510"/>
                  <a:pt x="40935" y="7131"/>
                  <a:pt x="37807" y="6820"/>
                </a:cubicBezTo>
                <a:cubicBezTo>
                  <a:pt x="37310" y="6769"/>
                  <a:pt x="36812" y="6747"/>
                  <a:pt x="36314" y="6747"/>
                </a:cubicBezTo>
                <a:cubicBezTo>
                  <a:pt x="31031" y="6747"/>
                  <a:pt x="25698" y="9321"/>
                  <a:pt x="20562" y="9321"/>
                </a:cubicBezTo>
                <a:cubicBezTo>
                  <a:pt x="19211" y="9321"/>
                  <a:pt x="17874" y="9143"/>
                  <a:pt x="16556" y="8693"/>
                </a:cubicBezTo>
                <a:cubicBezTo>
                  <a:pt x="13559" y="7674"/>
                  <a:pt x="11020" y="5314"/>
                  <a:pt x="7873" y="4989"/>
                </a:cubicBezTo>
                <a:cubicBezTo>
                  <a:pt x="7592" y="4960"/>
                  <a:pt x="7319" y="4946"/>
                  <a:pt x="7053" y="4946"/>
                </a:cubicBezTo>
                <a:cubicBezTo>
                  <a:pt x="2419" y="4946"/>
                  <a:pt x="1" y="9220"/>
                  <a:pt x="95" y="13541"/>
                </a:cubicBezTo>
                <a:cubicBezTo>
                  <a:pt x="174" y="17141"/>
                  <a:pt x="1724" y="18377"/>
                  <a:pt x="4844" y="18377"/>
                </a:cubicBezTo>
                <a:cubicBezTo>
                  <a:pt x="5237" y="18377"/>
                  <a:pt x="5655" y="18357"/>
                  <a:pt x="6098" y="18320"/>
                </a:cubicBezTo>
                <a:cubicBezTo>
                  <a:pt x="11356" y="17882"/>
                  <a:pt x="16546" y="17131"/>
                  <a:pt x="21827" y="16900"/>
                </a:cubicBezTo>
                <a:cubicBezTo>
                  <a:pt x="24207" y="16798"/>
                  <a:pt x="26588" y="16747"/>
                  <a:pt x="28970" y="16747"/>
                </a:cubicBezTo>
                <a:cubicBezTo>
                  <a:pt x="37306" y="16747"/>
                  <a:pt x="45639" y="17371"/>
                  <a:pt x="53876" y="18623"/>
                </a:cubicBezTo>
                <a:cubicBezTo>
                  <a:pt x="61266" y="19742"/>
                  <a:pt x="68582" y="21365"/>
                  <a:pt x="76019" y="22077"/>
                </a:cubicBezTo>
                <a:cubicBezTo>
                  <a:pt x="78341" y="22301"/>
                  <a:pt x="80685" y="22433"/>
                  <a:pt x="83026" y="22433"/>
                </a:cubicBezTo>
                <a:cubicBezTo>
                  <a:pt x="88182" y="22433"/>
                  <a:pt x="93321" y="21793"/>
                  <a:pt x="98166" y="20086"/>
                </a:cubicBezTo>
                <a:cubicBezTo>
                  <a:pt x="99738" y="19529"/>
                  <a:pt x="101337" y="18816"/>
                  <a:pt x="102371" y="17509"/>
                </a:cubicBezTo>
                <a:cubicBezTo>
                  <a:pt x="103404" y="16202"/>
                  <a:pt x="103665" y="14153"/>
                  <a:pt x="102541" y="12922"/>
                </a:cubicBezTo>
                <a:cubicBezTo>
                  <a:pt x="100965" y="11199"/>
                  <a:pt x="97671" y="11879"/>
                  <a:pt x="96364" y="9945"/>
                </a:cubicBezTo>
                <a:cubicBezTo>
                  <a:pt x="95576" y="8784"/>
                  <a:pt x="95906" y="7164"/>
                  <a:pt x="95297" y="5900"/>
                </a:cubicBezTo>
                <a:cubicBezTo>
                  <a:pt x="94672" y="4592"/>
                  <a:pt x="93222" y="4013"/>
                  <a:pt x="91734" y="4013"/>
                </a:cubicBezTo>
                <a:cubicBezTo>
                  <a:pt x="91063" y="4013"/>
                  <a:pt x="90385" y="4130"/>
                  <a:pt x="89771" y="4352"/>
                </a:cubicBezTo>
                <a:cubicBezTo>
                  <a:pt x="87798" y="5064"/>
                  <a:pt x="86199" y="6536"/>
                  <a:pt x="84339" y="7514"/>
                </a:cubicBezTo>
                <a:cubicBezTo>
                  <a:pt x="83332" y="8042"/>
                  <a:pt x="82144" y="8401"/>
                  <a:pt x="81015" y="8401"/>
                </a:cubicBezTo>
                <a:cubicBezTo>
                  <a:pt x="80059" y="8401"/>
                  <a:pt x="79144" y="8144"/>
                  <a:pt x="78416" y="7514"/>
                </a:cubicBezTo>
                <a:cubicBezTo>
                  <a:pt x="76826" y="6140"/>
                  <a:pt x="76816" y="3648"/>
                  <a:pt x="75570" y="1960"/>
                </a:cubicBezTo>
                <a:cubicBezTo>
                  <a:pt x="74571" y="609"/>
                  <a:pt x="72908" y="0"/>
                  <a:pt x="712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26"/>
          <p:cNvSpPr/>
          <p:nvPr/>
        </p:nvSpPr>
        <p:spPr>
          <a:xfrm rot="1767451">
            <a:off x="5861762" y="-1040894"/>
            <a:ext cx="3950238" cy="2206416"/>
          </a:xfrm>
          <a:custGeom>
            <a:avLst/>
            <a:gdLst/>
            <a:ahLst/>
            <a:cxnLst/>
            <a:rect l="l" t="t" r="r" b="b"/>
            <a:pathLst>
              <a:path w="105435" h="58891" extrusionOk="0">
                <a:moveTo>
                  <a:pt x="101040" y="0"/>
                </a:moveTo>
                <a:cubicBezTo>
                  <a:pt x="83315" y="5131"/>
                  <a:pt x="65589" y="10265"/>
                  <a:pt x="47863" y="15395"/>
                </a:cubicBezTo>
                <a:cubicBezTo>
                  <a:pt x="32481" y="19848"/>
                  <a:pt x="16834" y="24338"/>
                  <a:pt x="833" y="24338"/>
                </a:cubicBezTo>
                <a:cubicBezTo>
                  <a:pt x="556" y="24338"/>
                  <a:pt x="278" y="24336"/>
                  <a:pt x="1" y="24334"/>
                </a:cubicBezTo>
                <a:lnTo>
                  <a:pt x="1" y="24334"/>
                </a:lnTo>
                <a:lnTo>
                  <a:pt x="841" y="24659"/>
                </a:lnTo>
                <a:cubicBezTo>
                  <a:pt x="4635" y="32319"/>
                  <a:pt x="8641" y="40001"/>
                  <a:pt x="14337" y="46377"/>
                </a:cubicBezTo>
                <a:cubicBezTo>
                  <a:pt x="20035" y="52758"/>
                  <a:pt x="27661" y="57792"/>
                  <a:pt x="36160" y="58746"/>
                </a:cubicBezTo>
                <a:cubicBezTo>
                  <a:pt x="37021" y="58843"/>
                  <a:pt x="37890" y="58890"/>
                  <a:pt x="38761" y="58890"/>
                </a:cubicBezTo>
                <a:cubicBezTo>
                  <a:pt x="46485" y="58890"/>
                  <a:pt x="54346" y="55132"/>
                  <a:pt x="57972" y="48359"/>
                </a:cubicBezTo>
                <a:cubicBezTo>
                  <a:pt x="60832" y="43017"/>
                  <a:pt x="61021" y="36244"/>
                  <a:pt x="65122" y="31790"/>
                </a:cubicBezTo>
                <a:cubicBezTo>
                  <a:pt x="67384" y="29333"/>
                  <a:pt x="70714" y="27921"/>
                  <a:pt x="74045" y="27921"/>
                </a:cubicBezTo>
                <a:cubicBezTo>
                  <a:pt x="74676" y="27921"/>
                  <a:pt x="75306" y="27972"/>
                  <a:pt x="75930" y="28076"/>
                </a:cubicBezTo>
                <a:cubicBezTo>
                  <a:pt x="80970" y="28910"/>
                  <a:pt x="85161" y="32875"/>
                  <a:pt x="90247" y="33281"/>
                </a:cubicBezTo>
                <a:cubicBezTo>
                  <a:pt x="90521" y="33303"/>
                  <a:pt x="90793" y="33314"/>
                  <a:pt x="91063" y="33314"/>
                </a:cubicBezTo>
                <a:cubicBezTo>
                  <a:pt x="97639" y="33314"/>
                  <a:pt x="103084" y="26984"/>
                  <a:pt x="104235" y="20402"/>
                </a:cubicBezTo>
                <a:cubicBezTo>
                  <a:pt x="105435" y="13550"/>
                  <a:pt x="103221" y="6608"/>
                  <a:pt x="1010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26"/>
          <p:cNvSpPr txBox="1">
            <a:spLocks noGrp="1"/>
          </p:cNvSpPr>
          <p:nvPr>
            <p:ph type="title"/>
          </p:nvPr>
        </p:nvSpPr>
        <p:spPr>
          <a:xfrm>
            <a:off x="2007600" y="1682550"/>
            <a:ext cx="51288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9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8"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2" name="Google Shape;1212;p29"/>
          <p:cNvGrpSpPr/>
          <p:nvPr/>
        </p:nvGrpSpPr>
        <p:grpSpPr>
          <a:xfrm>
            <a:off x="600" y="0"/>
            <a:ext cx="9142800" cy="5143500"/>
            <a:chOff x="10900" y="0"/>
            <a:chExt cx="9142800" cy="5143500"/>
          </a:xfrm>
        </p:grpSpPr>
        <p:cxnSp>
          <p:nvCxnSpPr>
            <p:cNvPr id="1213" name="Google Shape;1213;p29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9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9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9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9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9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9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0" name="Google Shape;1220;p29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1" name="Google Shape;1221;p29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2" name="Google Shape;1222;p29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3" name="Google Shape;1223;p29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4" name="Google Shape;1224;p29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5" name="Google Shape;1225;p29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6" name="Google Shape;1226;p29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7" name="Google Shape;1227;p29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8" name="Google Shape;1228;p29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9" name="Google Shape;1229;p29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0" name="Google Shape;1230;p29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9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9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9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9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9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9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9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9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9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9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41" name="Google Shape;1241;p29"/>
          <p:cNvSpPr txBox="1">
            <a:spLocks noGrp="1"/>
          </p:cNvSpPr>
          <p:nvPr>
            <p:ph type="subTitle" idx="1"/>
          </p:nvPr>
        </p:nvSpPr>
        <p:spPr>
          <a:xfrm>
            <a:off x="992788" y="2973325"/>
            <a:ext cx="3675600" cy="8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2" name="Google Shape;1242;p29"/>
          <p:cNvSpPr txBox="1">
            <a:spLocks noGrp="1"/>
          </p:cNvSpPr>
          <p:nvPr>
            <p:ph type="title"/>
          </p:nvPr>
        </p:nvSpPr>
        <p:spPr>
          <a:xfrm>
            <a:off x="992788" y="1316363"/>
            <a:ext cx="3622800" cy="15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43" name="Google Shape;1243;p29"/>
          <p:cNvSpPr/>
          <p:nvPr/>
        </p:nvSpPr>
        <p:spPr>
          <a:xfrm rot="-9833738">
            <a:off x="6369536" y="3984986"/>
            <a:ext cx="3418996" cy="1909689"/>
          </a:xfrm>
          <a:custGeom>
            <a:avLst/>
            <a:gdLst/>
            <a:ahLst/>
            <a:cxnLst/>
            <a:rect l="l" t="t" r="r" b="b"/>
            <a:pathLst>
              <a:path w="105435" h="58891" extrusionOk="0">
                <a:moveTo>
                  <a:pt x="101040" y="0"/>
                </a:moveTo>
                <a:cubicBezTo>
                  <a:pt x="83315" y="5131"/>
                  <a:pt x="65589" y="10265"/>
                  <a:pt x="47863" y="15395"/>
                </a:cubicBezTo>
                <a:cubicBezTo>
                  <a:pt x="32481" y="19848"/>
                  <a:pt x="16834" y="24338"/>
                  <a:pt x="833" y="24338"/>
                </a:cubicBezTo>
                <a:cubicBezTo>
                  <a:pt x="556" y="24338"/>
                  <a:pt x="278" y="24336"/>
                  <a:pt x="1" y="24334"/>
                </a:cubicBezTo>
                <a:lnTo>
                  <a:pt x="1" y="24334"/>
                </a:lnTo>
                <a:lnTo>
                  <a:pt x="841" y="24659"/>
                </a:lnTo>
                <a:cubicBezTo>
                  <a:pt x="4635" y="32319"/>
                  <a:pt x="8641" y="40001"/>
                  <a:pt x="14337" y="46377"/>
                </a:cubicBezTo>
                <a:cubicBezTo>
                  <a:pt x="20035" y="52758"/>
                  <a:pt x="27661" y="57792"/>
                  <a:pt x="36160" y="58746"/>
                </a:cubicBezTo>
                <a:cubicBezTo>
                  <a:pt x="37021" y="58843"/>
                  <a:pt x="37890" y="58890"/>
                  <a:pt x="38761" y="58890"/>
                </a:cubicBezTo>
                <a:cubicBezTo>
                  <a:pt x="46485" y="58890"/>
                  <a:pt x="54346" y="55132"/>
                  <a:pt x="57972" y="48359"/>
                </a:cubicBezTo>
                <a:cubicBezTo>
                  <a:pt x="60832" y="43017"/>
                  <a:pt x="61021" y="36244"/>
                  <a:pt x="65122" y="31790"/>
                </a:cubicBezTo>
                <a:cubicBezTo>
                  <a:pt x="67384" y="29333"/>
                  <a:pt x="70714" y="27921"/>
                  <a:pt x="74045" y="27921"/>
                </a:cubicBezTo>
                <a:cubicBezTo>
                  <a:pt x="74676" y="27921"/>
                  <a:pt x="75306" y="27972"/>
                  <a:pt x="75930" y="28076"/>
                </a:cubicBezTo>
                <a:cubicBezTo>
                  <a:pt x="80970" y="28910"/>
                  <a:pt x="85161" y="32875"/>
                  <a:pt x="90247" y="33281"/>
                </a:cubicBezTo>
                <a:cubicBezTo>
                  <a:pt x="90521" y="33303"/>
                  <a:pt x="90793" y="33314"/>
                  <a:pt x="91063" y="33314"/>
                </a:cubicBezTo>
                <a:cubicBezTo>
                  <a:pt x="97639" y="33314"/>
                  <a:pt x="103084" y="26984"/>
                  <a:pt x="104235" y="20402"/>
                </a:cubicBezTo>
                <a:cubicBezTo>
                  <a:pt x="105435" y="13550"/>
                  <a:pt x="103221" y="6608"/>
                  <a:pt x="1010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29"/>
          <p:cNvSpPr/>
          <p:nvPr/>
        </p:nvSpPr>
        <p:spPr>
          <a:xfrm rot="10800000">
            <a:off x="-260329" y="-275708"/>
            <a:ext cx="4901281" cy="1060632"/>
          </a:xfrm>
          <a:custGeom>
            <a:avLst/>
            <a:gdLst/>
            <a:ahLst/>
            <a:cxnLst/>
            <a:rect l="l" t="t" r="r" b="b"/>
            <a:pathLst>
              <a:path w="103665" h="22433" extrusionOk="0">
                <a:moveTo>
                  <a:pt x="71204" y="0"/>
                </a:moveTo>
                <a:cubicBezTo>
                  <a:pt x="70230" y="0"/>
                  <a:pt x="69241" y="199"/>
                  <a:pt x="68355" y="572"/>
                </a:cubicBezTo>
                <a:cubicBezTo>
                  <a:pt x="65920" y="1591"/>
                  <a:pt x="64069" y="3611"/>
                  <a:pt x="62267" y="5541"/>
                </a:cubicBezTo>
                <a:cubicBezTo>
                  <a:pt x="60464" y="7466"/>
                  <a:pt x="58530" y="9435"/>
                  <a:pt x="56032" y="10293"/>
                </a:cubicBezTo>
                <a:cubicBezTo>
                  <a:pt x="55019" y="10641"/>
                  <a:pt x="53970" y="10786"/>
                  <a:pt x="52910" y="10786"/>
                </a:cubicBezTo>
                <a:cubicBezTo>
                  <a:pt x="50858" y="10786"/>
                  <a:pt x="48763" y="10240"/>
                  <a:pt x="46807" y="9553"/>
                </a:cubicBezTo>
                <a:cubicBezTo>
                  <a:pt x="43843" y="8510"/>
                  <a:pt x="40935" y="7131"/>
                  <a:pt x="37807" y="6820"/>
                </a:cubicBezTo>
                <a:cubicBezTo>
                  <a:pt x="37310" y="6769"/>
                  <a:pt x="36812" y="6747"/>
                  <a:pt x="36314" y="6747"/>
                </a:cubicBezTo>
                <a:cubicBezTo>
                  <a:pt x="31031" y="6747"/>
                  <a:pt x="25698" y="9321"/>
                  <a:pt x="20562" y="9321"/>
                </a:cubicBezTo>
                <a:cubicBezTo>
                  <a:pt x="19211" y="9321"/>
                  <a:pt x="17874" y="9143"/>
                  <a:pt x="16556" y="8693"/>
                </a:cubicBezTo>
                <a:cubicBezTo>
                  <a:pt x="13559" y="7674"/>
                  <a:pt x="11020" y="5314"/>
                  <a:pt x="7873" y="4989"/>
                </a:cubicBezTo>
                <a:cubicBezTo>
                  <a:pt x="7592" y="4960"/>
                  <a:pt x="7319" y="4946"/>
                  <a:pt x="7053" y="4946"/>
                </a:cubicBezTo>
                <a:cubicBezTo>
                  <a:pt x="2419" y="4946"/>
                  <a:pt x="1" y="9220"/>
                  <a:pt x="95" y="13541"/>
                </a:cubicBezTo>
                <a:cubicBezTo>
                  <a:pt x="174" y="17141"/>
                  <a:pt x="1724" y="18377"/>
                  <a:pt x="4844" y="18377"/>
                </a:cubicBezTo>
                <a:cubicBezTo>
                  <a:pt x="5237" y="18377"/>
                  <a:pt x="5655" y="18357"/>
                  <a:pt x="6098" y="18320"/>
                </a:cubicBezTo>
                <a:cubicBezTo>
                  <a:pt x="11356" y="17882"/>
                  <a:pt x="16546" y="17131"/>
                  <a:pt x="21827" y="16900"/>
                </a:cubicBezTo>
                <a:cubicBezTo>
                  <a:pt x="24207" y="16798"/>
                  <a:pt x="26588" y="16747"/>
                  <a:pt x="28970" y="16747"/>
                </a:cubicBezTo>
                <a:cubicBezTo>
                  <a:pt x="37306" y="16747"/>
                  <a:pt x="45639" y="17371"/>
                  <a:pt x="53876" y="18623"/>
                </a:cubicBezTo>
                <a:cubicBezTo>
                  <a:pt x="61266" y="19742"/>
                  <a:pt x="68582" y="21365"/>
                  <a:pt x="76019" y="22077"/>
                </a:cubicBezTo>
                <a:cubicBezTo>
                  <a:pt x="78341" y="22301"/>
                  <a:pt x="80685" y="22433"/>
                  <a:pt x="83026" y="22433"/>
                </a:cubicBezTo>
                <a:cubicBezTo>
                  <a:pt x="88182" y="22433"/>
                  <a:pt x="93321" y="21793"/>
                  <a:pt x="98166" y="20086"/>
                </a:cubicBezTo>
                <a:cubicBezTo>
                  <a:pt x="99738" y="19529"/>
                  <a:pt x="101337" y="18816"/>
                  <a:pt x="102371" y="17509"/>
                </a:cubicBezTo>
                <a:cubicBezTo>
                  <a:pt x="103404" y="16202"/>
                  <a:pt x="103665" y="14153"/>
                  <a:pt x="102541" y="12922"/>
                </a:cubicBezTo>
                <a:cubicBezTo>
                  <a:pt x="100965" y="11199"/>
                  <a:pt x="97671" y="11879"/>
                  <a:pt x="96364" y="9945"/>
                </a:cubicBezTo>
                <a:cubicBezTo>
                  <a:pt x="95576" y="8784"/>
                  <a:pt x="95906" y="7164"/>
                  <a:pt x="95297" y="5900"/>
                </a:cubicBezTo>
                <a:cubicBezTo>
                  <a:pt x="94672" y="4592"/>
                  <a:pt x="93222" y="4013"/>
                  <a:pt x="91734" y="4013"/>
                </a:cubicBezTo>
                <a:cubicBezTo>
                  <a:pt x="91063" y="4013"/>
                  <a:pt x="90385" y="4130"/>
                  <a:pt x="89771" y="4352"/>
                </a:cubicBezTo>
                <a:cubicBezTo>
                  <a:pt x="87798" y="5064"/>
                  <a:pt x="86199" y="6536"/>
                  <a:pt x="84339" y="7514"/>
                </a:cubicBezTo>
                <a:cubicBezTo>
                  <a:pt x="83332" y="8042"/>
                  <a:pt x="82144" y="8401"/>
                  <a:pt x="81015" y="8401"/>
                </a:cubicBezTo>
                <a:cubicBezTo>
                  <a:pt x="80059" y="8401"/>
                  <a:pt x="79144" y="8144"/>
                  <a:pt x="78416" y="7514"/>
                </a:cubicBezTo>
                <a:cubicBezTo>
                  <a:pt x="76826" y="6140"/>
                  <a:pt x="76816" y="3648"/>
                  <a:pt x="75570" y="1960"/>
                </a:cubicBezTo>
                <a:cubicBezTo>
                  <a:pt x="74571" y="609"/>
                  <a:pt x="72908" y="0"/>
                  <a:pt x="7120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29"/>
          <p:cNvSpPr/>
          <p:nvPr/>
        </p:nvSpPr>
        <p:spPr>
          <a:xfrm rot="-1296409" flipH="1">
            <a:off x="8250460" y="3480180"/>
            <a:ext cx="485086" cy="352665"/>
          </a:xfrm>
          <a:custGeom>
            <a:avLst/>
            <a:gdLst/>
            <a:ahLst/>
            <a:cxnLst/>
            <a:rect l="l" t="t" r="r" b="b"/>
            <a:pathLst>
              <a:path w="10257" h="7457" fill="none" extrusionOk="0">
                <a:moveTo>
                  <a:pt x="1" y="1081"/>
                </a:moveTo>
                <a:cubicBezTo>
                  <a:pt x="898" y="383"/>
                  <a:pt x="2073" y="0"/>
                  <a:pt x="3187" y="222"/>
                </a:cubicBezTo>
                <a:cubicBezTo>
                  <a:pt x="4296" y="440"/>
                  <a:pt x="5291" y="1331"/>
                  <a:pt x="5471" y="2450"/>
                </a:cubicBezTo>
                <a:cubicBezTo>
                  <a:pt x="5650" y="3568"/>
                  <a:pt x="4866" y="4805"/>
                  <a:pt x="3749" y="4975"/>
                </a:cubicBezTo>
                <a:cubicBezTo>
                  <a:pt x="3409" y="4744"/>
                  <a:pt x="3361" y="4224"/>
                  <a:pt x="3540" y="3851"/>
                </a:cubicBezTo>
                <a:cubicBezTo>
                  <a:pt x="3725" y="3479"/>
                  <a:pt x="4069" y="3215"/>
                  <a:pt x="4409" y="2974"/>
                </a:cubicBezTo>
                <a:cubicBezTo>
                  <a:pt x="4923" y="2610"/>
                  <a:pt x="5489" y="2257"/>
                  <a:pt x="6123" y="2252"/>
                </a:cubicBezTo>
                <a:cubicBezTo>
                  <a:pt x="6972" y="2242"/>
                  <a:pt x="7713" y="2898"/>
                  <a:pt x="8066" y="3668"/>
                </a:cubicBezTo>
                <a:cubicBezTo>
                  <a:pt x="8421" y="4442"/>
                  <a:pt x="8463" y="5310"/>
                  <a:pt x="8501" y="6160"/>
                </a:cubicBezTo>
                <a:cubicBezTo>
                  <a:pt x="8510" y="6447"/>
                  <a:pt x="8515" y="6759"/>
                  <a:pt x="8354" y="6994"/>
                </a:cubicBezTo>
                <a:cubicBezTo>
                  <a:pt x="8033" y="7457"/>
                  <a:pt x="7208" y="7282"/>
                  <a:pt x="6972" y="6768"/>
                </a:cubicBezTo>
                <a:cubicBezTo>
                  <a:pt x="6735" y="6254"/>
                  <a:pt x="6986" y="5622"/>
                  <a:pt x="7406" y="5243"/>
                </a:cubicBezTo>
                <a:cubicBezTo>
                  <a:pt x="8194" y="4531"/>
                  <a:pt x="9558" y="4616"/>
                  <a:pt x="10257" y="5413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6" name="Google Shape;1246;p29"/>
          <p:cNvGrpSpPr/>
          <p:nvPr/>
        </p:nvGrpSpPr>
        <p:grpSpPr>
          <a:xfrm>
            <a:off x="394404" y="875783"/>
            <a:ext cx="183069" cy="223031"/>
            <a:chOff x="7298913" y="453525"/>
            <a:chExt cx="96775" cy="117900"/>
          </a:xfrm>
        </p:grpSpPr>
        <p:sp>
          <p:nvSpPr>
            <p:cNvPr id="1247" name="Google Shape;1247;p29"/>
            <p:cNvSpPr/>
            <p:nvPr/>
          </p:nvSpPr>
          <p:spPr>
            <a:xfrm>
              <a:off x="7298913" y="480425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9"/>
            <p:cNvSpPr/>
            <p:nvPr/>
          </p:nvSpPr>
          <p:spPr>
            <a:xfrm>
              <a:off x="7301138" y="470175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9"/>
            <p:cNvSpPr/>
            <p:nvPr/>
          </p:nvSpPr>
          <p:spPr>
            <a:xfrm>
              <a:off x="7337238" y="453525"/>
              <a:ext cx="15375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0" name="Google Shape;1250;p29"/>
          <p:cNvSpPr/>
          <p:nvPr/>
        </p:nvSpPr>
        <p:spPr>
          <a:xfrm>
            <a:off x="8261500" y="374700"/>
            <a:ext cx="338550" cy="329575"/>
          </a:xfrm>
          <a:custGeom>
            <a:avLst/>
            <a:gdLst/>
            <a:ahLst/>
            <a:cxnLst/>
            <a:rect l="l" t="t" r="r" b="b"/>
            <a:pathLst>
              <a:path w="13542" h="13183" extrusionOk="0">
                <a:moveTo>
                  <a:pt x="13541" y="4480"/>
                </a:moveTo>
                <a:cubicBezTo>
                  <a:pt x="12996" y="4946"/>
                  <a:pt x="12547" y="5338"/>
                  <a:pt x="12092" y="5713"/>
                </a:cubicBezTo>
                <a:cubicBezTo>
                  <a:pt x="11859" y="5907"/>
                  <a:pt x="11603" y="6077"/>
                  <a:pt x="11364" y="6266"/>
                </a:cubicBezTo>
                <a:cubicBezTo>
                  <a:pt x="10721" y="6777"/>
                  <a:pt x="10721" y="6845"/>
                  <a:pt x="11001" y="7612"/>
                </a:cubicBezTo>
                <a:cubicBezTo>
                  <a:pt x="11154" y="8050"/>
                  <a:pt x="11251" y="8505"/>
                  <a:pt x="11382" y="8953"/>
                </a:cubicBezTo>
                <a:cubicBezTo>
                  <a:pt x="11484" y="9301"/>
                  <a:pt x="11637" y="9642"/>
                  <a:pt x="11717" y="10000"/>
                </a:cubicBezTo>
                <a:cubicBezTo>
                  <a:pt x="11875" y="10734"/>
                  <a:pt x="12001" y="11472"/>
                  <a:pt x="12143" y="12212"/>
                </a:cubicBezTo>
                <a:cubicBezTo>
                  <a:pt x="12154" y="12269"/>
                  <a:pt x="12182" y="12319"/>
                  <a:pt x="12182" y="12371"/>
                </a:cubicBezTo>
                <a:cubicBezTo>
                  <a:pt x="12177" y="12535"/>
                  <a:pt x="12166" y="12695"/>
                  <a:pt x="12161" y="12860"/>
                </a:cubicBezTo>
                <a:cubicBezTo>
                  <a:pt x="11978" y="12842"/>
                  <a:pt x="11757" y="12888"/>
                  <a:pt x="11615" y="12797"/>
                </a:cubicBezTo>
                <a:cubicBezTo>
                  <a:pt x="10301" y="11955"/>
                  <a:pt x="8834" y="11341"/>
                  <a:pt x="7651" y="10284"/>
                </a:cubicBezTo>
                <a:cubicBezTo>
                  <a:pt x="7089" y="9784"/>
                  <a:pt x="6623" y="10181"/>
                  <a:pt x="6179" y="10461"/>
                </a:cubicBezTo>
                <a:cubicBezTo>
                  <a:pt x="4827" y="11330"/>
                  <a:pt x="3497" y="12228"/>
                  <a:pt x="2149" y="13104"/>
                </a:cubicBezTo>
                <a:cubicBezTo>
                  <a:pt x="2052" y="13161"/>
                  <a:pt x="1826" y="13183"/>
                  <a:pt x="1791" y="13132"/>
                </a:cubicBezTo>
                <a:cubicBezTo>
                  <a:pt x="1706" y="13012"/>
                  <a:pt x="1632" y="12815"/>
                  <a:pt x="1671" y="12689"/>
                </a:cubicBezTo>
                <a:cubicBezTo>
                  <a:pt x="2201" y="11136"/>
                  <a:pt x="2752" y="9596"/>
                  <a:pt x="3292" y="8050"/>
                </a:cubicBezTo>
                <a:cubicBezTo>
                  <a:pt x="3406" y="7725"/>
                  <a:pt x="3172" y="7618"/>
                  <a:pt x="2968" y="7465"/>
                </a:cubicBezTo>
                <a:cubicBezTo>
                  <a:pt x="2098" y="6794"/>
                  <a:pt x="1223" y="6129"/>
                  <a:pt x="375" y="5435"/>
                </a:cubicBezTo>
                <a:cubicBezTo>
                  <a:pt x="210" y="5304"/>
                  <a:pt x="154" y="5049"/>
                  <a:pt x="0" y="4753"/>
                </a:cubicBezTo>
                <a:cubicBezTo>
                  <a:pt x="819" y="4650"/>
                  <a:pt x="1485" y="4548"/>
                  <a:pt x="2154" y="4497"/>
                </a:cubicBezTo>
                <a:cubicBezTo>
                  <a:pt x="2973" y="4440"/>
                  <a:pt x="3797" y="4429"/>
                  <a:pt x="4616" y="4417"/>
                </a:cubicBezTo>
                <a:cubicBezTo>
                  <a:pt x="4833" y="4411"/>
                  <a:pt x="4930" y="4332"/>
                  <a:pt x="5009" y="4144"/>
                </a:cubicBezTo>
                <a:cubicBezTo>
                  <a:pt x="5468" y="3070"/>
                  <a:pt x="5941" y="2007"/>
                  <a:pt x="6407" y="938"/>
                </a:cubicBezTo>
                <a:cubicBezTo>
                  <a:pt x="6771" y="103"/>
                  <a:pt x="7100" y="0"/>
                  <a:pt x="7617" y="790"/>
                </a:cubicBezTo>
                <a:cubicBezTo>
                  <a:pt x="8039" y="1438"/>
                  <a:pt x="8391" y="2138"/>
                  <a:pt x="8761" y="2814"/>
                </a:cubicBezTo>
                <a:cubicBezTo>
                  <a:pt x="8908" y="3081"/>
                  <a:pt x="9010" y="3377"/>
                  <a:pt x="9175" y="3627"/>
                </a:cubicBezTo>
                <a:cubicBezTo>
                  <a:pt x="9244" y="3729"/>
                  <a:pt x="9420" y="3803"/>
                  <a:pt x="9551" y="3815"/>
                </a:cubicBezTo>
                <a:cubicBezTo>
                  <a:pt x="10739" y="3912"/>
                  <a:pt x="11933" y="3980"/>
                  <a:pt x="13121" y="4088"/>
                </a:cubicBezTo>
                <a:cubicBezTo>
                  <a:pt x="13263" y="4104"/>
                  <a:pt x="13382" y="4327"/>
                  <a:pt x="13541" y="4480"/>
                </a:cubicBezTo>
                <a:close/>
                <a:moveTo>
                  <a:pt x="1416" y="5259"/>
                </a:moveTo>
                <a:cubicBezTo>
                  <a:pt x="1409" y="5293"/>
                  <a:pt x="1409" y="5327"/>
                  <a:pt x="1404" y="5367"/>
                </a:cubicBezTo>
                <a:cubicBezTo>
                  <a:pt x="1580" y="5497"/>
                  <a:pt x="1751" y="5639"/>
                  <a:pt x="1933" y="5770"/>
                </a:cubicBezTo>
                <a:cubicBezTo>
                  <a:pt x="2610" y="6277"/>
                  <a:pt x="3303" y="6770"/>
                  <a:pt x="3968" y="7294"/>
                </a:cubicBezTo>
                <a:cubicBezTo>
                  <a:pt x="4082" y="7379"/>
                  <a:pt x="4185" y="7612"/>
                  <a:pt x="4150" y="7732"/>
                </a:cubicBezTo>
                <a:cubicBezTo>
                  <a:pt x="3928" y="8476"/>
                  <a:pt x="3667" y="9210"/>
                  <a:pt x="3416" y="9943"/>
                </a:cubicBezTo>
                <a:cubicBezTo>
                  <a:pt x="3195" y="10574"/>
                  <a:pt x="2968" y="11205"/>
                  <a:pt x="2706" y="11944"/>
                </a:cubicBezTo>
                <a:cubicBezTo>
                  <a:pt x="3007" y="11763"/>
                  <a:pt x="3212" y="11648"/>
                  <a:pt x="3400" y="11524"/>
                </a:cubicBezTo>
                <a:cubicBezTo>
                  <a:pt x="4526" y="10756"/>
                  <a:pt x="5646" y="9977"/>
                  <a:pt x="6777" y="9226"/>
                </a:cubicBezTo>
                <a:cubicBezTo>
                  <a:pt x="7283" y="8885"/>
                  <a:pt x="7294" y="8908"/>
                  <a:pt x="7664" y="9357"/>
                </a:cubicBezTo>
                <a:cubicBezTo>
                  <a:pt x="7703" y="9409"/>
                  <a:pt x="7777" y="9438"/>
                  <a:pt x="7834" y="9477"/>
                </a:cubicBezTo>
                <a:cubicBezTo>
                  <a:pt x="8289" y="9795"/>
                  <a:pt x="8732" y="10131"/>
                  <a:pt x="9204" y="10427"/>
                </a:cubicBezTo>
                <a:cubicBezTo>
                  <a:pt x="9886" y="10847"/>
                  <a:pt x="10585" y="11239"/>
                  <a:pt x="11279" y="11643"/>
                </a:cubicBezTo>
                <a:cubicBezTo>
                  <a:pt x="11313" y="11621"/>
                  <a:pt x="11342" y="11598"/>
                  <a:pt x="11369" y="11580"/>
                </a:cubicBezTo>
                <a:cubicBezTo>
                  <a:pt x="10836" y="9932"/>
                  <a:pt x="10699" y="8163"/>
                  <a:pt x="9800" y="6600"/>
                </a:cubicBezTo>
                <a:cubicBezTo>
                  <a:pt x="10592" y="5998"/>
                  <a:pt x="11398" y="5372"/>
                  <a:pt x="12211" y="4753"/>
                </a:cubicBezTo>
                <a:cubicBezTo>
                  <a:pt x="12206" y="4713"/>
                  <a:pt x="12200" y="4679"/>
                  <a:pt x="12195" y="4639"/>
                </a:cubicBezTo>
                <a:cubicBezTo>
                  <a:pt x="11393" y="4587"/>
                  <a:pt x="10597" y="4532"/>
                  <a:pt x="9795" y="4492"/>
                </a:cubicBezTo>
                <a:cubicBezTo>
                  <a:pt x="9676" y="4492"/>
                  <a:pt x="9534" y="4560"/>
                  <a:pt x="9425" y="4634"/>
                </a:cubicBezTo>
                <a:cubicBezTo>
                  <a:pt x="9130" y="4826"/>
                  <a:pt x="8868" y="4770"/>
                  <a:pt x="8716" y="4446"/>
                </a:cubicBezTo>
                <a:cubicBezTo>
                  <a:pt x="8430" y="3844"/>
                  <a:pt x="8158" y="3235"/>
                  <a:pt x="7868" y="2638"/>
                </a:cubicBezTo>
                <a:cubicBezTo>
                  <a:pt x="7658" y="2207"/>
                  <a:pt x="7430" y="1785"/>
                  <a:pt x="7158" y="1252"/>
                </a:cubicBezTo>
                <a:cubicBezTo>
                  <a:pt x="6908" y="1722"/>
                  <a:pt x="6709" y="2063"/>
                  <a:pt x="6538" y="2422"/>
                </a:cubicBezTo>
                <a:cubicBezTo>
                  <a:pt x="6179" y="3167"/>
                  <a:pt x="5793" y="3900"/>
                  <a:pt x="5503" y="4668"/>
                </a:cubicBezTo>
                <a:cubicBezTo>
                  <a:pt x="5344" y="5094"/>
                  <a:pt x="5037" y="5004"/>
                  <a:pt x="4759" y="5025"/>
                </a:cubicBezTo>
                <a:cubicBezTo>
                  <a:pt x="4497" y="5049"/>
                  <a:pt x="4230" y="4975"/>
                  <a:pt x="3974" y="4997"/>
                </a:cubicBezTo>
                <a:cubicBezTo>
                  <a:pt x="3122" y="5072"/>
                  <a:pt x="2269" y="5167"/>
                  <a:pt x="1416" y="5259"/>
                </a:cubicBezTo>
                <a:close/>
              </a:path>
            </a:pathLst>
          </a:custGeom>
          <a:solidFill>
            <a:srgbClr val="193E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32"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33"/>
          <p:cNvSpPr txBox="1">
            <a:spLocks noGrp="1"/>
          </p:cNvSpPr>
          <p:nvPr>
            <p:ph type="subTitle" idx="1"/>
          </p:nvPr>
        </p:nvSpPr>
        <p:spPr>
          <a:xfrm>
            <a:off x="713325" y="1413375"/>
            <a:ext cx="3858600" cy="27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R="508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1387" name="Google Shape;1387;p33"/>
          <p:cNvSpPr txBox="1">
            <a:spLocks noGrp="1"/>
          </p:cNvSpPr>
          <p:nvPr>
            <p:ph type="subTitle" idx="2"/>
          </p:nvPr>
        </p:nvSpPr>
        <p:spPr>
          <a:xfrm>
            <a:off x="4572000" y="1413375"/>
            <a:ext cx="3858600" cy="27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R="508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grpSp>
        <p:nvGrpSpPr>
          <p:cNvPr id="1388" name="Google Shape;1388;p33"/>
          <p:cNvGrpSpPr/>
          <p:nvPr/>
        </p:nvGrpSpPr>
        <p:grpSpPr>
          <a:xfrm>
            <a:off x="600" y="0"/>
            <a:ext cx="9142800" cy="5143500"/>
            <a:chOff x="10900" y="0"/>
            <a:chExt cx="9142800" cy="5143500"/>
          </a:xfrm>
        </p:grpSpPr>
        <p:cxnSp>
          <p:nvCxnSpPr>
            <p:cNvPr id="1389" name="Google Shape;1389;p33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0" name="Google Shape;1390;p33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1" name="Google Shape;1391;p33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2" name="Google Shape;1392;p33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3" name="Google Shape;1393;p33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4" name="Google Shape;1394;p33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5" name="Google Shape;1395;p33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6" name="Google Shape;1396;p33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33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33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33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33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33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33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33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33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33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33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33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33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33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33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33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33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33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33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33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33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17" name="Google Shape;1417;p33"/>
          <p:cNvSpPr/>
          <p:nvPr/>
        </p:nvSpPr>
        <p:spPr>
          <a:xfrm rot="621827">
            <a:off x="-651030" y="-456016"/>
            <a:ext cx="2635914" cy="1472297"/>
          </a:xfrm>
          <a:custGeom>
            <a:avLst/>
            <a:gdLst/>
            <a:ahLst/>
            <a:cxnLst/>
            <a:rect l="l" t="t" r="r" b="b"/>
            <a:pathLst>
              <a:path w="105435" h="58891" extrusionOk="0">
                <a:moveTo>
                  <a:pt x="101040" y="0"/>
                </a:moveTo>
                <a:cubicBezTo>
                  <a:pt x="83315" y="5131"/>
                  <a:pt x="65589" y="10265"/>
                  <a:pt x="47863" y="15395"/>
                </a:cubicBezTo>
                <a:cubicBezTo>
                  <a:pt x="32481" y="19848"/>
                  <a:pt x="16834" y="24338"/>
                  <a:pt x="833" y="24338"/>
                </a:cubicBezTo>
                <a:cubicBezTo>
                  <a:pt x="556" y="24338"/>
                  <a:pt x="278" y="24336"/>
                  <a:pt x="1" y="24334"/>
                </a:cubicBezTo>
                <a:lnTo>
                  <a:pt x="1" y="24334"/>
                </a:lnTo>
                <a:lnTo>
                  <a:pt x="841" y="24659"/>
                </a:lnTo>
                <a:cubicBezTo>
                  <a:pt x="4635" y="32319"/>
                  <a:pt x="8641" y="40001"/>
                  <a:pt x="14337" y="46377"/>
                </a:cubicBezTo>
                <a:cubicBezTo>
                  <a:pt x="20035" y="52758"/>
                  <a:pt x="27661" y="57792"/>
                  <a:pt x="36160" y="58746"/>
                </a:cubicBezTo>
                <a:cubicBezTo>
                  <a:pt x="37021" y="58843"/>
                  <a:pt x="37890" y="58890"/>
                  <a:pt x="38761" y="58890"/>
                </a:cubicBezTo>
                <a:cubicBezTo>
                  <a:pt x="46485" y="58890"/>
                  <a:pt x="54346" y="55132"/>
                  <a:pt x="57972" y="48359"/>
                </a:cubicBezTo>
                <a:cubicBezTo>
                  <a:pt x="60832" y="43017"/>
                  <a:pt x="61021" y="36244"/>
                  <a:pt x="65122" y="31790"/>
                </a:cubicBezTo>
                <a:cubicBezTo>
                  <a:pt x="67384" y="29333"/>
                  <a:pt x="70714" y="27921"/>
                  <a:pt x="74045" y="27921"/>
                </a:cubicBezTo>
                <a:cubicBezTo>
                  <a:pt x="74676" y="27921"/>
                  <a:pt x="75306" y="27972"/>
                  <a:pt x="75930" y="28076"/>
                </a:cubicBezTo>
                <a:cubicBezTo>
                  <a:pt x="80970" y="28910"/>
                  <a:pt x="85161" y="32875"/>
                  <a:pt x="90247" y="33281"/>
                </a:cubicBezTo>
                <a:cubicBezTo>
                  <a:pt x="90521" y="33303"/>
                  <a:pt x="90793" y="33314"/>
                  <a:pt x="91063" y="33314"/>
                </a:cubicBezTo>
                <a:cubicBezTo>
                  <a:pt x="97639" y="33314"/>
                  <a:pt x="103084" y="26984"/>
                  <a:pt x="104235" y="20402"/>
                </a:cubicBezTo>
                <a:cubicBezTo>
                  <a:pt x="105435" y="13550"/>
                  <a:pt x="103221" y="6608"/>
                  <a:pt x="1010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33"/>
          <p:cNvSpPr/>
          <p:nvPr/>
        </p:nvSpPr>
        <p:spPr>
          <a:xfrm rot="-403527">
            <a:off x="4435683" y="4276742"/>
            <a:ext cx="5222557" cy="1130156"/>
          </a:xfrm>
          <a:custGeom>
            <a:avLst/>
            <a:gdLst/>
            <a:ahLst/>
            <a:cxnLst/>
            <a:rect l="l" t="t" r="r" b="b"/>
            <a:pathLst>
              <a:path w="103665" h="22433" extrusionOk="0">
                <a:moveTo>
                  <a:pt x="71204" y="0"/>
                </a:moveTo>
                <a:cubicBezTo>
                  <a:pt x="70230" y="0"/>
                  <a:pt x="69241" y="199"/>
                  <a:pt x="68355" y="572"/>
                </a:cubicBezTo>
                <a:cubicBezTo>
                  <a:pt x="65920" y="1591"/>
                  <a:pt x="64069" y="3611"/>
                  <a:pt x="62267" y="5541"/>
                </a:cubicBezTo>
                <a:cubicBezTo>
                  <a:pt x="60464" y="7466"/>
                  <a:pt x="58530" y="9435"/>
                  <a:pt x="56032" y="10293"/>
                </a:cubicBezTo>
                <a:cubicBezTo>
                  <a:pt x="55019" y="10641"/>
                  <a:pt x="53970" y="10786"/>
                  <a:pt x="52910" y="10786"/>
                </a:cubicBezTo>
                <a:cubicBezTo>
                  <a:pt x="50858" y="10786"/>
                  <a:pt x="48763" y="10240"/>
                  <a:pt x="46807" y="9553"/>
                </a:cubicBezTo>
                <a:cubicBezTo>
                  <a:pt x="43843" y="8510"/>
                  <a:pt x="40935" y="7131"/>
                  <a:pt x="37807" y="6820"/>
                </a:cubicBezTo>
                <a:cubicBezTo>
                  <a:pt x="37310" y="6769"/>
                  <a:pt x="36812" y="6747"/>
                  <a:pt x="36314" y="6747"/>
                </a:cubicBezTo>
                <a:cubicBezTo>
                  <a:pt x="31031" y="6747"/>
                  <a:pt x="25698" y="9321"/>
                  <a:pt x="20562" y="9321"/>
                </a:cubicBezTo>
                <a:cubicBezTo>
                  <a:pt x="19211" y="9321"/>
                  <a:pt x="17874" y="9143"/>
                  <a:pt x="16556" y="8693"/>
                </a:cubicBezTo>
                <a:cubicBezTo>
                  <a:pt x="13559" y="7674"/>
                  <a:pt x="11020" y="5314"/>
                  <a:pt x="7873" y="4989"/>
                </a:cubicBezTo>
                <a:cubicBezTo>
                  <a:pt x="7592" y="4960"/>
                  <a:pt x="7319" y="4946"/>
                  <a:pt x="7053" y="4946"/>
                </a:cubicBezTo>
                <a:cubicBezTo>
                  <a:pt x="2419" y="4946"/>
                  <a:pt x="1" y="9220"/>
                  <a:pt x="95" y="13541"/>
                </a:cubicBezTo>
                <a:cubicBezTo>
                  <a:pt x="174" y="17141"/>
                  <a:pt x="1724" y="18377"/>
                  <a:pt x="4844" y="18377"/>
                </a:cubicBezTo>
                <a:cubicBezTo>
                  <a:pt x="5237" y="18377"/>
                  <a:pt x="5655" y="18357"/>
                  <a:pt x="6098" y="18320"/>
                </a:cubicBezTo>
                <a:cubicBezTo>
                  <a:pt x="11356" y="17882"/>
                  <a:pt x="16546" y="17131"/>
                  <a:pt x="21827" y="16900"/>
                </a:cubicBezTo>
                <a:cubicBezTo>
                  <a:pt x="24207" y="16798"/>
                  <a:pt x="26588" y="16747"/>
                  <a:pt x="28970" y="16747"/>
                </a:cubicBezTo>
                <a:cubicBezTo>
                  <a:pt x="37306" y="16747"/>
                  <a:pt x="45639" y="17371"/>
                  <a:pt x="53876" y="18623"/>
                </a:cubicBezTo>
                <a:cubicBezTo>
                  <a:pt x="61266" y="19742"/>
                  <a:pt x="68582" y="21365"/>
                  <a:pt x="76019" y="22077"/>
                </a:cubicBezTo>
                <a:cubicBezTo>
                  <a:pt x="78341" y="22301"/>
                  <a:pt x="80685" y="22433"/>
                  <a:pt x="83026" y="22433"/>
                </a:cubicBezTo>
                <a:cubicBezTo>
                  <a:pt x="88182" y="22433"/>
                  <a:pt x="93321" y="21793"/>
                  <a:pt x="98166" y="20086"/>
                </a:cubicBezTo>
                <a:cubicBezTo>
                  <a:pt x="99738" y="19529"/>
                  <a:pt x="101337" y="18816"/>
                  <a:pt x="102371" y="17509"/>
                </a:cubicBezTo>
                <a:cubicBezTo>
                  <a:pt x="103404" y="16202"/>
                  <a:pt x="103665" y="14153"/>
                  <a:pt x="102541" y="12922"/>
                </a:cubicBezTo>
                <a:cubicBezTo>
                  <a:pt x="100965" y="11199"/>
                  <a:pt x="97671" y="11879"/>
                  <a:pt x="96364" y="9945"/>
                </a:cubicBezTo>
                <a:cubicBezTo>
                  <a:pt x="95576" y="8784"/>
                  <a:pt x="95906" y="7164"/>
                  <a:pt x="95297" y="5900"/>
                </a:cubicBezTo>
                <a:cubicBezTo>
                  <a:pt x="94672" y="4592"/>
                  <a:pt x="93222" y="4013"/>
                  <a:pt x="91734" y="4013"/>
                </a:cubicBezTo>
                <a:cubicBezTo>
                  <a:pt x="91063" y="4013"/>
                  <a:pt x="90385" y="4130"/>
                  <a:pt x="89771" y="4352"/>
                </a:cubicBezTo>
                <a:cubicBezTo>
                  <a:pt x="87798" y="5064"/>
                  <a:pt x="86199" y="6536"/>
                  <a:pt x="84339" y="7514"/>
                </a:cubicBezTo>
                <a:cubicBezTo>
                  <a:pt x="83332" y="8042"/>
                  <a:pt x="82144" y="8401"/>
                  <a:pt x="81015" y="8401"/>
                </a:cubicBezTo>
                <a:cubicBezTo>
                  <a:pt x="80059" y="8401"/>
                  <a:pt x="79144" y="8144"/>
                  <a:pt x="78416" y="7514"/>
                </a:cubicBezTo>
                <a:cubicBezTo>
                  <a:pt x="76826" y="6140"/>
                  <a:pt x="76816" y="3648"/>
                  <a:pt x="75570" y="1960"/>
                </a:cubicBezTo>
                <a:cubicBezTo>
                  <a:pt x="74571" y="609"/>
                  <a:pt x="72908" y="0"/>
                  <a:pt x="712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33"/>
          <p:cNvSpPr/>
          <p:nvPr/>
        </p:nvSpPr>
        <p:spPr>
          <a:xfrm>
            <a:off x="386309" y="4608570"/>
            <a:ext cx="424281" cy="308459"/>
          </a:xfrm>
          <a:custGeom>
            <a:avLst/>
            <a:gdLst/>
            <a:ahLst/>
            <a:cxnLst/>
            <a:rect l="l" t="t" r="r" b="b"/>
            <a:pathLst>
              <a:path w="10257" h="7457" fill="none" extrusionOk="0">
                <a:moveTo>
                  <a:pt x="1" y="1081"/>
                </a:moveTo>
                <a:cubicBezTo>
                  <a:pt x="898" y="383"/>
                  <a:pt x="2073" y="0"/>
                  <a:pt x="3187" y="222"/>
                </a:cubicBezTo>
                <a:cubicBezTo>
                  <a:pt x="4296" y="440"/>
                  <a:pt x="5291" y="1331"/>
                  <a:pt x="5471" y="2450"/>
                </a:cubicBezTo>
                <a:cubicBezTo>
                  <a:pt x="5650" y="3568"/>
                  <a:pt x="4866" y="4805"/>
                  <a:pt x="3749" y="4975"/>
                </a:cubicBezTo>
                <a:cubicBezTo>
                  <a:pt x="3409" y="4744"/>
                  <a:pt x="3361" y="4224"/>
                  <a:pt x="3540" y="3851"/>
                </a:cubicBezTo>
                <a:cubicBezTo>
                  <a:pt x="3725" y="3479"/>
                  <a:pt x="4069" y="3215"/>
                  <a:pt x="4409" y="2974"/>
                </a:cubicBezTo>
                <a:cubicBezTo>
                  <a:pt x="4923" y="2610"/>
                  <a:pt x="5489" y="2257"/>
                  <a:pt x="6123" y="2252"/>
                </a:cubicBezTo>
                <a:cubicBezTo>
                  <a:pt x="6972" y="2242"/>
                  <a:pt x="7713" y="2898"/>
                  <a:pt x="8066" y="3668"/>
                </a:cubicBezTo>
                <a:cubicBezTo>
                  <a:pt x="8421" y="4442"/>
                  <a:pt x="8463" y="5310"/>
                  <a:pt x="8501" y="6160"/>
                </a:cubicBezTo>
                <a:cubicBezTo>
                  <a:pt x="8510" y="6447"/>
                  <a:pt x="8515" y="6759"/>
                  <a:pt x="8354" y="6994"/>
                </a:cubicBezTo>
                <a:cubicBezTo>
                  <a:pt x="8033" y="7457"/>
                  <a:pt x="7208" y="7282"/>
                  <a:pt x="6972" y="6768"/>
                </a:cubicBezTo>
                <a:cubicBezTo>
                  <a:pt x="6735" y="6254"/>
                  <a:pt x="6986" y="5622"/>
                  <a:pt x="7406" y="5243"/>
                </a:cubicBezTo>
                <a:cubicBezTo>
                  <a:pt x="8194" y="4531"/>
                  <a:pt x="9558" y="4616"/>
                  <a:pt x="10257" y="5413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0" name="Google Shape;1420;p33"/>
          <p:cNvGrpSpPr/>
          <p:nvPr/>
        </p:nvGrpSpPr>
        <p:grpSpPr>
          <a:xfrm rot="1015422">
            <a:off x="8358488" y="248208"/>
            <a:ext cx="670054" cy="582593"/>
            <a:chOff x="8192975" y="748738"/>
            <a:chExt cx="670050" cy="582588"/>
          </a:xfrm>
        </p:grpSpPr>
        <p:sp>
          <p:nvSpPr>
            <p:cNvPr id="1421" name="Google Shape;1421;p33"/>
            <p:cNvSpPr/>
            <p:nvPr/>
          </p:nvSpPr>
          <p:spPr>
            <a:xfrm>
              <a:off x="8192975" y="748738"/>
              <a:ext cx="237800" cy="231075"/>
            </a:xfrm>
            <a:custGeom>
              <a:avLst/>
              <a:gdLst/>
              <a:ahLst/>
              <a:cxnLst/>
              <a:rect l="l" t="t" r="r" b="b"/>
              <a:pathLst>
                <a:path w="9512" h="9243" extrusionOk="0">
                  <a:moveTo>
                    <a:pt x="4559" y="1"/>
                  </a:moveTo>
                  <a:cubicBezTo>
                    <a:pt x="4067" y="1"/>
                    <a:pt x="3583" y="83"/>
                    <a:pt x="3128" y="248"/>
                  </a:cubicBezTo>
                  <a:cubicBezTo>
                    <a:pt x="2939" y="316"/>
                    <a:pt x="2848" y="521"/>
                    <a:pt x="2911" y="704"/>
                  </a:cubicBezTo>
                  <a:cubicBezTo>
                    <a:pt x="2964" y="850"/>
                    <a:pt x="3101" y="941"/>
                    <a:pt x="3246" y="941"/>
                  </a:cubicBezTo>
                  <a:cubicBezTo>
                    <a:pt x="3286" y="941"/>
                    <a:pt x="3327" y="934"/>
                    <a:pt x="3366" y="919"/>
                  </a:cubicBezTo>
                  <a:cubicBezTo>
                    <a:pt x="3747" y="781"/>
                    <a:pt x="4151" y="712"/>
                    <a:pt x="4564" y="712"/>
                  </a:cubicBezTo>
                  <a:cubicBezTo>
                    <a:pt x="5235" y="712"/>
                    <a:pt x="5928" y="894"/>
                    <a:pt x="6573" y="1250"/>
                  </a:cubicBezTo>
                  <a:cubicBezTo>
                    <a:pt x="7607" y="1823"/>
                    <a:pt x="8328" y="2750"/>
                    <a:pt x="8551" y="3785"/>
                  </a:cubicBezTo>
                  <a:cubicBezTo>
                    <a:pt x="8772" y="4824"/>
                    <a:pt x="8494" y="5962"/>
                    <a:pt x="7783" y="6912"/>
                  </a:cubicBezTo>
                  <a:cubicBezTo>
                    <a:pt x="7066" y="7860"/>
                    <a:pt x="6054" y="8447"/>
                    <a:pt x="4997" y="8526"/>
                  </a:cubicBezTo>
                  <a:cubicBezTo>
                    <a:pt x="4919" y="8531"/>
                    <a:pt x="4841" y="8534"/>
                    <a:pt x="4763" y="8534"/>
                  </a:cubicBezTo>
                  <a:cubicBezTo>
                    <a:pt x="3776" y="8534"/>
                    <a:pt x="2786" y="8106"/>
                    <a:pt x="2007" y="7332"/>
                  </a:cubicBezTo>
                  <a:cubicBezTo>
                    <a:pt x="1166" y="6490"/>
                    <a:pt x="722" y="5404"/>
                    <a:pt x="790" y="4347"/>
                  </a:cubicBezTo>
                  <a:cubicBezTo>
                    <a:pt x="864" y="3239"/>
                    <a:pt x="1415" y="2074"/>
                    <a:pt x="2479" y="788"/>
                  </a:cubicBezTo>
                  <a:cubicBezTo>
                    <a:pt x="2604" y="636"/>
                    <a:pt x="2582" y="413"/>
                    <a:pt x="2428" y="288"/>
                  </a:cubicBezTo>
                  <a:cubicBezTo>
                    <a:pt x="2363" y="233"/>
                    <a:pt x="2283" y="207"/>
                    <a:pt x="2203" y="207"/>
                  </a:cubicBezTo>
                  <a:cubicBezTo>
                    <a:pt x="2100" y="207"/>
                    <a:pt x="1997" y="251"/>
                    <a:pt x="1927" y="334"/>
                  </a:cubicBezTo>
                  <a:cubicBezTo>
                    <a:pt x="774" y="1744"/>
                    <a:pt x="166" y="3040"/>
                    <a:pt x="85" y="4302"/>
                  </a:cubicBezTo>
                  <a:cubicBezTo>
                    <a:pt x="0" y="5564"/>
                    <a:pt x="518" y="6854"/>
                    <a:pt x="1507" y="7833"/>
                  </a:cubicBezTo>
                  <a:cubicBezTo>
                    <a:pt x="2422" y="8741"/>
                    <a:pt x="3587" y="9242"/>
                    <a:pt x="4758" y="9242"/>
                  </a:cubicBezTo>
                  <a:cubicBezTo>
                    <a:pt x="4855" y="9242"/>
                    <a:pt x="4952" y="9242"/>
                    <a:pt x="5049" y="9231"/>
                  </a:cubicBezTo>
                  <a:cubicBezTo>
                    <a:pt x="6311" y="9140"/>
                    <a:pt x="7515" y="8452"/>
                    <a:pt x="8352" y="7337"/>
                  </a:cubicBezTo>
                  <a:cubicBezTo>
                    <a:pt x="9187" y="6223"/>
                    <a:pt x="9511" y="4876"/>
                    <a:pt x="9249" y="3637"/>
                  </a:cubicBezTo>
                  <a:cubicBezTo>
                    <a:pt x="8982" y="2397"/>
                    <a:pt x="8129" y="1300"/>
                    <a:pt x="6914" y="629"/>
                  </a:cubicBezTo>
                  <a:cubicBezTo>
                    <a:pt x="6163" y="213"/>
                    <a:pt x="5350" y="1"/>
                    <a:pt x="4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22" name="Google Shape;1422;p33"/>
            <p:cNvGrpSpPr/>
            <p:nvPr/>
          </p:nvGrpSpPr>
          <p:grpSpPr>
            <a:xfrm>
              <a:off x="8650874" y="1072866"/>
              <a:ext cx="212150" cy="258460"/>
              <a:chOff x="7298913" y="453525"/>
              <a:chExt cx="96775" cy="117900"/>
            </a:xfrm>
          </p:grpSpPr>
          <p:sp>
            <p:nvSpPr>
              <p:cNvPr id="1423" name="Google Shape;1423;p33"/>
              <p:cNvSpPr/>
              <p:nvPr/>
            </p:nvSpPr>
            <p:spPr>
              <a:xfrm>
                <a:off x="7298913" y="480425"/>
                <a:ext cx="86375" cy="64225"/>
              </a:xfrm>
              <a:custGeom>
                <a:avLst/>
                <a:gdLst/>
                <a:ahLst/>
                <a:cxnLst/>
                <a:rect l="l" t="t" r="r" b="b"/>
                <a:pathLst>
                  <a:path w="3455" h="2569" fill="none" extrusionOk="0">
                    <a:moveTo>
                      <a:pt x="0" y="0"/>
                    </a:moveTo>
                    <a:cubicBezTo>
                      <a:pt x="1152" y="859"/>
                      <a:pt x="2304" y="1714"/>
                      <a:pt x="3455" y="2568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33"/>
              <p:cNvSpPr/>
              <p:nvPr/>
            </p:nvSpPr>
            <p:spPr>
              <a:xfrm>
                <a:off x="7301138" y="470175"/>
                <a:ext cx="94550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2935" fill="none" extrusionOk="0">
                    <a:moveTo>
                      <a:pt x="0" y="2935"/>
                    </a:moveTo>
                    <a:cubicBezTo>
                      <a:pt x="1298" y="2005"/>
                      <a:pt x="2559" y="1024"/>
                      <a:pt x="3781" y="0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33"/>
              <p:cNvSpPr/>
              <p:nvPr/>
            </p:nvSpPr>
            <p:spPr>
              <a:xfrm>
                <a:off x="7337238" y="453525"/>
                <a:ext cx="15375" cy="117900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716" fill="none" extrusionOk="0">
                    <a:moveTo>
                      <a:pt x="1" y="0"/>
                    </a:moveTo>
                    <a:cubicBezTo>
                      <a:pt x="369" y="1544"/>
                      <a:pt x="516" y="3134"/>
                      <a:pt x="431" y="4715"/>
                    </a:cubicBezTo>
                    <a:cubicBezTo>
                      <a:pt x="374" y="4535"/>
                      <a:pt x="454" y="4319"/>
                      <a:pt x="614" y="4215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26" name="Google Shape;1426;p33"/>
          <p:cNvSpPr/>
          <p:nvPr/>
        </p:nvSpPr>
        <p:spPr>
          <a:xfrm>
            <a:off x="288937" y="3828838"/>
            <a:ext cx="212148" cy="210684"/>
          </a:xfrm>
          <a:custGeom>
            <a:avLst/>
            <a:gdLst/>
            <a:ahLst/>
            <a:cxnLst/>
            <a:rect l="l" t="t" r="r" b="b"/>
            <a:pathLst>
              <a:path w="4202" h="4173" fill="none" extrusionOk="0">
                <a:moveTo>
                  <a:pt x="0" y="2063"/>
                </a:moveTo>
                <a:cubicBezTo>
                  <a:pt x="449" y="1558"/>
                  <a:pt x="897" y="1048"/>
                  <a:pt x="1346" y="543"/>
                </a:cubicBezTo>
                <a:cubicBezTo>
                  <a:pt x="1478" y="392"/>
                  <a:pt x="1497" y="242"/>
                  <a:pt x="1629" y="90"/>
                </a:cubicBezTo>
                <a:cubicBezTo>
                  <a:pt x="1657" y="52"/>
                  <a:pt x="1695" y="15"/>
                  <a:pt x="1742" y="5"/>
                </a:cubicBezTo>
                <a:cubicBezTo>
                  <a:pt x="1784" y="0"/>
                  <a:pt x="1827" y="24"/>
                  <a:pt x="1869" y="52"/>
                </a:cubicBezTo>
                <a:cubicBezTo>
                  <a:pt x="2596" y="520"/>
                  <a:pt x="3304" y="1034"/>
                  <a:pt x="3979" y="1581"/>
                </a:cubicBezTo>
                <a:cubicBezTo>
                  <a:pt x="4083" y="1666"/>
                  <a:pt x="4201" y="1775"/>
                  <a:pt x="4197" y="1912"/>
                </a:cubicBezTo>
                <a:cubicBezTo>
                  <a:pt x="4197" y="2015"/>
                  <a:pt x="4125" y="2106"/>
                  <a:pt x="4060" y="2185"/>
                </a:cubicBezTo>
                <a:cubicBezTo>
                  <a:pt x="3498" y="2847"/>
                  <a:pt x="2941" y="3511"/>
                  <a:pt x="2385" y="4173"/>
                </a:cubicBezTo>
                <a:cubicBezTo>
                  <a:pt x="1695" y="3516"/>
                  <a:pt x="742" y="2662"/>
                  <a:pt x="0" y="2063"/>
                </a:cubicBezTo>
                <a:close/>
              </a:path>
            </a:pathLst>
          </a:custGeom>
          <a:solidFill>
            <a:schemeClr val="dk1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7" name="Google Shape;1427;p33"/>
          <p:cNvGrpSpPr/>
          <p:nvPr/>
        </p:nvGrpSpPr>
        <p:grpSpPr>
          <a:xfrm rot="8100000">
            <a:off x="7891770" y="3956830"/>
            <a:ext cx="1272133" cy="538669"/>
            <a:chOff x="-3231900" y="3360938"/>
            <a:chExt cx="1272325" cy="538750"/>
          </a:xfrm>
        </p:grpSpPr>
        <p:sp>
          <p:nvSpPr>
            <p:cNvPr id="1428" name="Google Shape;1428;p33"/>
            <p:cNvSpPr/>
            <p:nvPr/>
          </p:nvSpPr>
          <p:spPr>
            <a:xfrm>
              <a:off x="-3231900" y="3360938"/>
              <a:ext cx="1264350" cy="523075"/>
            </a:xfrm>
            <a:custGeom>
              <a:avLst/>
              <a:gdLst/>
              <a:ahLst/>
              <a:cxnLst/>
              <a:rect l="l" t="t" r="r" b="b"/>
              <a:pathLst>
                <a:path w="50574" h="20923" extrusionOk="0">
                  <a:moveTo>
                    <a:pt x="3162" y="20922"/>
                  </a:moveTo>
                  <a:cubicBezTo>
                    <a:pt x="2769" y="19876"/>
                    <a:pt x="2377" y="18829"/>
                    <a:pt x="1990" y="17777"/>
                  </a:cubicBezTo>
                  <a:cubicBezTo>
                    <a:pt x="1484" y="16420"/>
                    <a:pt x="967" y="15061"/>
                    <a:pt x="489" y="13691"/>
                  </a:cubicBezTo>
                  <a:cubicBezTo>
                    <a:pt x="297" y="13133"/>
                    <a:pt x="182" y="12548"/>
                    <a:pt x="1" y="11831"/>
                  </a:cubicBezTo>
                  <a:cubicBezTo>
                    <a:pt x="1661" y="11406"/>
                    <a:pt x="3223" y="11002"/>
                    <a:pt x="4792" y="10592"/>
                  </a:cubicBezTo>
                  <a:cubicBezTo>
                    <a:pt x="5447" y="10422"/>
                    <a:pt x="6101" y="10234"/>
                    <a:pt x="6760" y="10069"/>
                  </a:cubicBezTo>
                  <a:cubicBezTo>
                    <a:pt x="7408" y="9910"/>
                    <a:pt x="8142" y="9916"/>
                    <a:pt x="8698" y="9603"/>
                  </a:cubicBezTo>
                  <a:cubicBezTo>
                    <a:pt x="9745" y="9018"/>
                    <a:pt x="10915" y="9068"/>
                    <a:pt x="12001" y="8716"/>
                  </a:cubicBezTo>
                  <a:cubicBezTo>
                    <a:pt x="12303" y="8620"/>
                    <a:pt x="12621" y="8586"/>
                    <a:pt x="12933" y="8512"/>
                  </a:cubicBezTo>
                  <a:cubicBezTo>
                    <a:pt x="14008" y="8261"/>
                    <a:pt x="15093" y="8029"/>
                    <a:pt x="16163" y="7749"/>
                  </a:cubicBezTo>
                  <a:cubicBezTo>
                    <a:pt x="17913" y="7289"/>
                    <a:pt x="19658" y="6783"/>
                    <a:pt x="21410" y="6317"/>
                  </a:cubicBezTo>
                  <a:cubicBezTo>
                    <a:pt x="23525" y="5749"/>
                    <a:pt x="25645" y="5191"/>
                    <a:pt x="27765" y="4634"/>
                  </a:cubicBezTo>
                  <a:cubicBezTo>
                    <a:pt x="29072" y="4288"/>
                    <a:pt x="30381" y="3958"/>
                    <a:pt x="31682" y="3600"/>
                  </a:cubicBezTo>
                  <a:cubicBezTo>
                    <a:pt x="32808" y="3293"/>
                    <a:pt x="33910" y="2918"/>
                    <a:pt x="35036" y="2640"/>
                  </a:cubicBezTo>
                  <a:cubicBezTo>
                    <a:pt x="36497" y="2281"/>
                    <a:pt x="37980" y="1985"/>
                    <a:pt x="39447" y="1656"/>
                  </a:cubicBezTo>
                  <a:cubicBezTo>
                    <a:pt x="40607" y="1388"/>
                    <a:pt x="41755" y="1076"/>
                    <a:pt x="42921" y="848"/>
                  </a:cubicBezTo>
                  <a:cubicBezTo>
                    <a:pt x="44529" y="541"/>
                    <a:pt x="46150" y="292"/>
                    <a:pt x="47764" y="19"/>
                  </a:cubicBezTo>
                  <a:cubicBezTo>
                    <a:pt x="47856" y="1"/>
                    <a:pt x="47952" y="13"/>
                    <a:pt x="48055" y="13"/>
                  </a:cubicBezTo>
                  <a:cubicBezTo>
                    <a:pt x="49015" y="3259"/>
                    <a:pt x="50277" y="6408"/>
                    <a:pt x="50573" y="9717"/>
                  </a:cubicBezTo>
                  <a:cubicBezTo>
                    <a:pt x="49038" y="10058"/>
                    <a:pt x="47645" y="10336"/>
                    <a:pt x="46263" y="10677"/>
                  </a:cubicBezTo>
                  <a:cubicBezTo>
                    <a:pt x="43791" y="11286"/>
                    <a:pt x="41318" y="11910"/>
                    <a:pt x="38856" y="12565"/>
                  </a:cubicBezTo>
                  <a:cubicBezTo>
                    <a:pt x="37117" y="13025"/>
                    <a:pt x="35400" y="13542"/>
                    <a:pt x="33672" y="14020"/>
                  </a:cubicBezTo>
                  <a:cubicBezTo>
                    <a:pt x="33194" y="14151"/>
                    <a:pt x="32693" y="14214"/>
                    <a:pt x="32216" y="14327"/>
                  </a:cubicBezTo>
                  <a:cubicBezTo>
                    <a:pt x="29841" y="14896"/>
                    <a:pt x="27464" y="15486"/>
                    <a:pt x="25087" y="16032"/>
                  </a:cubicBezTo>
                  <a:cubicBezTo>
                    <a:pt x="23730" y="16345"/>
                    <a:pt x="22347" y="16556"/>
                    <a:pt x="20989" y="16856"/>
                  </a:cubicBezTo>
                  <a:cubicBezTo>
                    <a:pt x="20340" y="17000"/>
                    <a:pt x="19726" y="17289"/>
                    <a:pt x="19078" y="17454"/>
                  </a:cubicBezTo>
                  <a:cubicBezTo>
                    <a:pt x="16845" y="18011"/>
                    <a:pt x="14610" y="18585"/>
                    <a:pt x="12359" y="19068"/>
                  </a:cubicBezTo>
                  <a:cubicBezTo>
                    <a:pt x="9318" y="19721"/>
                    <a:pt x="6266" y="20301"/>
                    <a:pt x="3162" y="20922"/>
                  </a:cubicBezTo>
                  <a:close/>
                  <a:moveTo>
                    <a:pt x="5508" y="15515"/>
                  </a:moveTo>
                  <a:cubicBezTo>
                    <a:pt x="5338" y="14862"/>
                    <a:pt x="4776" y="14486"/>
                    <a:pt x="4178" y="14639"/>
                  </a:cubicBezTo>
                  <a:cubicBezTo>
                    <a:pt x="3435" y="14833"/>
                    <a:pt x="3235" y="15203"/>
                    <a:pt x="3435" y="16027"/>
                  </a:cubicBezTo>
                  <a:cubicBezTo>
                    <a:pt x="3553" y="16522"/>
                    <a:pt x="4122" y="16885"/>
                    <a:pt x="4594" y="16766"/>
                  </a:cubicBezTo>
                  <a:cubicBezTo>
                    <a:pt x="5174" y="16624"/>
                    <a:pt x="5634" y="15998"/>
                    <a:pt x="5508" y="15515"/>
                  </a:cubicBezTo>
                  <a:close/>
                </a:path>
              </a:pathLst>
            </a:custGeom>
            <a:solidFill>
              <a:srgbClr val="FFD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3"/>
            <p:cNvSpPr/>
            <p:nvPr/>
          </p:nvSpPr>
          <p:spPr>
            <a:xfrm>
              <a:off x="-3043225" y="3767613"/>
              <a:ext cx="35350" cy="91800"/>
            </a:xfrm>
            <a:custGeom>
              <a:avLst/>
              <a:gdLst/>
              <a:ahLst/>
              <a:cxnLst/>
              <a:rect l="l" t="t" r="r" b="b"/>
              <a:pathLst>
                <a:path w="1414" h="3672" extrusionOk="0">
                  <a:moveTo>
                    <a:pt x="417" y="0"/>
                  </a:moveTo>
                  <a:cubicBezTo>
                    <a:pt x="214" y="0"/>
                    <a:pt x="0" y="168"/>
                    <a:pt x="65" y="426"/>
                  </a:cubicBezTo>
                  <a:cubicBezTo>
                    <a:pt x="310" y="1420"/>
                    <a:pt x="333" y="2454"/>
                    <a:pt x="690" y="3420"/>
                  </a:cubicBezTo>
                  <a:cubicBezTo>
                    <a:pt x="743" y="3564"/>
                    <a:pt x="868" y="3671"/>
                    <a:pt x="1018" y="3671"/>
                  </a:cubicBezTo>
                  <a:cubicBezTo>
                    <a:pt x="1047" y="3671"/>
                    <a:pt x="1076" y="3667"/>
                    <a:pt x="1106" y="3659"/>
                  </a:cubicBezTo>
                  <a:cubicBezTo>
                    <a:pt x="1277" y="3614"/>
                    <a:pt x="1413" y="3409"/>
                    <a:pt x="1345" y="3239"/>
                  </a:cubicBezTo>
                  <a:cubicBezTo>
                    <a:pt x="992" y="2273"/>
                    <a:pt x="970" y="1237"/>
                    <a:pt x="724" y="243"/>
                  </a:cubicBezTo>
                  <a:cubicBezTo>
                    <a:pt x="681" y="73"/>
                    <a:pt x="551" y="0"/>
                    <a:pt x="417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3"/>
            <p:cNvSpPr/>
            <p:nvPr/>
          </p:nvSpPr>
          <p:spPr>
            <a:xfrm>
              <a:off x="-2858850" y="3723813"/>
              <a:ext cx="50550" cy="88600"/>
            </a:xfrm>
            <a:custGeom>
              <a:avLst/>
              <a:gdLst/>
              <a:ahLst/>
              <a:cxnLst/>
              <a:rect l="l" t="t" r="r" b="b"/>
              <a:pathLst>
                <a:path w="2022" h="3544" extrusionOk="0">
                  <a:moveTo>
                    <a:pt x="376" y="0"/>
                  </a:moveTo>
                  <a:cubicBezTo>
                    <a:pt x="316" y="0"/>
                    <a:pt x="256" y="15"/>
                    <a:pt x="205" y="45"/>
                  </a:cubicBezTo>
                  <a:cubicBezTo>
                    <a:pt x="42" y="142"/>
                    <a:pt x="1" y="347"/>
                    <a:pt x="87" y="512"/>
                  </a:cubicBezTo>
                  <a:cubicBezTo>
                    <a:pt x="541" y="1420"/>
                    <a:pt x="1047" y="2307"/>
                    <a:pt x="1297" y="3303"/>
                  </a:cubicBezTo>
                  <a:cubicBezTo>
                    <a:pt x="1340" y="3471"/>
                    <a:pt x="1471" y="3543"/>
                    <a:pt x="1606" y="3543"/>
                  </a:cubicBezTo>
                  <a:cubicBezTo>
                    <a:pt x="1809" y="3543"/>
                    <a:pt x="2022" y="3377"/>
                    <a:pt x="1957" y="3120"/>
                  </a:cubicBezTo>
                  <a:cubicBezTo>
                    <a:pt x="1690" y="2075"/>
                    <a:pt x="1155" y="1126"/>
                    <a:pt x="672" y="171"/>
                  </a:cubicBezTo>
                  <a:cubicBezTo>
                    <a:pt x="619" y="60"/>
                    <a:pt x="497" y="0"/>
                    <a:pt x="376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3"/>
            <p:cNvSpPr/>
            <p:nvPr/>
          </p:nvSpPr>
          <p:spPr>
            <a:xfrm>
              <a:off x="-2676850" y="3680313"/>
              <a:ext cx="55075" cy="91725"/>
            </a:xfrm>
            <a:custGeom>
              <a:avLst/>
              <a:gdLst/>
              <a:ahLst/>
              <a:cxnLst/>
              <a:rect l="l" t="t" r="r" b="b"/>
              <a:pathLst>
                <a:path w="2203" h="3669" extrusionOk="0">
                  <a:moveTo>
                    <a:pt x="476" y="0"/>
                  </a:moveTo>
                  <a:cubicBezTo>
                    <a:pt x="238" y="0"/>
                    <a:pt x="1" y="245"/>
                    <a:pt x="163" y="507"/>
                  </a:cubicBezTo>
                  <a:cubicBezTo>
                    <a:pt x="736" y="1421"/>
                    <a:pt x="1260" y="2354"/>
                    <a:pt x="1504" y="3417"/>
                  </a:cubicBezTo>
                  <a:cubicBezTo>
                    <a:pt x="1537" y="3568"/>
                    <a:pt x="1685" y="3668"/>
                    <a:pt x="1835" y="3668"/>
                  </a:cubicBezTo>
                  <a:cubicBezTo>
                    <a:pt x="1865" y="3668"/>
                    <a:pt x="1895" y="3664"/>
                    <a:pt x="1925" y="3656"/>
                  </a:cubicBezTo>
                  <a:cubicBezTo>
                    <a:pt x="2107" y="3604"/>
                    <a:pt x="2203" y="3417"/>
                    <a:pt x="2163" y="3235"/>
                  </a:cubicBezTo>
                  <a:cubicBezTo>
                    <a:pt x="1908" y="2121"/>
                    <a:pt x="1357" y="1126"/>
                    <a:pt x="754" y="159"/>
                  </a:cubicBezTo>
                  <a:cubicBezTo>
                    <a:pt x="683" y="47"/>
                    <a:pt x="579" y="0"/>
                    <a:pt x="476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3"/>
            <p:cNvSpPr/>
            <p:nvPr/>
          </p:nvSpPr>
          <p:spPr>
            <a:xfrm>
              <a:off x="-2500425" y="3627213"/>
              <a:ext cx="38250" cy="110500"/>
            </a:xfrm>
            <a:custGeom>
              <a:avLst/>
              <a:gdLst/>
              <a:ahLst/>
              <a:cxnLst/>
              <a:rect l="l" t="t" r="r" b="b"/>
              <a:pathLst>
                <a:path w="1530" h="4420" extrusionOk="0">
                  <a:moveTo>
                    <a:pt x="417" y="1"/>
                  </a:moveTo>
                  <a:cubicBezTo>
                    <a:pt x="215" y="1"/>
                    <a:pt x="0" y="170"/>
                    <a:pt x="58" y="430"/>
                  </a:cubicBezTo>
                  <a:cubicBezTo>
                    <a:pt x="330" y="1669"/>
                    <a:pt x="501" y="2938"/>
                    <a:pt x="808" y="4176"/>
                  </a:cubicBezTo>
                  <a:cubicBezTo>
                    <a:pt x="849" y="4346"/>
                    <a:pt x="978" y="4419"/>
                    <a:pt x="1112" y="4419"/>
                  </a:cubicBezTo>
                  <a:cubicBezTo>
                    <a:pt x="1315" y="4419"/>
                    <a:pt x="1530" y="4251"/>
                    <a:pt x="1468" y="3995"/>
                  </a:cubicBezTo>
                  <a:cubicBezTo>
                    <a:pt x="1161" y="2755"/>
                    <a:pt x="991" y="1487"/>
                    <a:pt x="718" y="248"/>
                  </a:cubicBezTo>
                  <a:cubicBezTo>
                    <a:pt x="679" y="76"/>
                    <a:pt x="551" y="1"/>
                    <a:pt x="417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3"/>
            <p:cNvSpPr/>
            <p:nvPr/>
          </p:nvSpPr>
          <p:spPr>
            <a:xfrm>
              <a:off x="-2327525" y="3586788"/>
              <a:ext cx="52475" cy="88400"/>
            </a:xfrm>
            <a:custGeom>
              <a:avLst/>
              <a:gdLst/>
              <a:ahLst/>
              <a:cxnLst/>
              <a:rect l="l" t="t" r="r" b="b"/>
              <a:pathLst>
                <a:path w="2099" h="3536" extrusionOk="0">
                  <a:moveTo>
                    <a:pt x="476" y="1"/>
                  </a:moveTo>
                  <a:cubicBezTo>
                    <a:pt x="238" y="1"/>
                    <a:pt x="0" y="245"/>
                    <a:pt x="163" y="507"/>
                  </a:cubicBezTo>
                  <a:cubicBezTo>
                    <a:pt x="708" y="1376"/>
                    <a:pt x="1123" y="2297"/>
                    <a:pt x="1374" y="3293"/>
                  </a:cubicBezTo>
                  <a:cubicBezTo>
                    <a:pt x="1417" y="3462"/>
                    <a:pt x="1547" y="3535"/>
                    <a:pt x="1681" y="3535"/>
                  </a:cubicBezTo>
                  <a:cubicBezTo>
                    <a:pt x="1885" y="3535"/>
                    <a:pt x="2098" y="3367"/>
                    <a:pt x="2033" y="3110"/>
                  </a:cubicBezTo>
                  <a:cubicBezTo>
                    <a:pt x="1771" y="2058"/>
                    <a:pt x="1322" y="1081"/>
                    <a:pt x="755" y="160"/>
                  </a:cubicBezTo>
                  <a:cubicBezTo>
                    <a:pt x="684" y="48"/>
                    <a:pt x="580" y="1"/>
                    <a:pt x="476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3"/>
            <p:cNvSpPr/>
            <p:nvPr/>
          </p:nvSpPr>
          <p:spPr>
            <a:xfrm>
              <a:off x="-2125925" y="3533563"/>
              <a:ext cx="44250" cy="95050"/>
            </a:xfrm>
            <a:custGeom>
              <a:avLst/>
              <a:gdLst/>
              <a:ahLst/>
              <a:cxnLst/>
              <a:rect l="l" t="t" r="r" b="b"/>
              <a:pathLst>
                <a:path w="1770" h="3802" extrusionOk="0">
                  <a:moveTo>
                    <a:pt x="375" y="1"/>
                  </a:moveTo>
                  <a:cubicBezTo>
                    <a:pt x="315" y="1"/>
                    <a:pt x="256" y="15"/>
                    <a:pt x="206" y="43"/>
                  </a:cubicBezTo>
                  <a:cubicBezTo>
                    <a:pt x="35" y="146"/>
                    <a:pt x="1" y="345"/>
                    <a:pt x="86" y="515"/>
                  </a:cubicBezTo>
                  <a:cubicBezTo>
                    <a:pt x="558" y="1470"/>
                    <a:pt x="678" y="2556"/>
                    <a:pt x="1047" y="3551"/>
                  </a:cubicBezTo>
                  <a:cubicBezTo>
                    <a:pt x="1099" y="3695"/>
                    <a:pt x="1228" y="3802"/>
                    <a:pt x="1380" y="3802"/>
                  </a:cubicBezTo>
                  <a:cubicBezTo>
                    <a:pt x="1409" y="3802"/>
                    <a:pt x="1438" y="3798"/>
                    <a:pt x="1468" y="3790"/>
                  </a:cubicBezTo>
                  <a:cubicBezTo>
                    <a:pt x="1633" y="3743"/>
                    <a:pt x="1769" y="3546"/>
                    <a:pt x="1706" y="3368"/>
                  </a:cubicBezTo>
                  <a:cubicBezTo>
                    <a:pt x="1314" y="2311"/>
                    <a:pt x="1172" y="1185"/>
                    <a:pt x="672" y="169"/>
                  </a:cubicBezTo>
                  <a:cubicBezTo>
                    <a:pt x="618" y="58"/>
                    <a:pt x="496" y="1"/>
                    <a:pt x="375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3"/>
            <p:cNvSpPr/>
            <p:nvPr/>
          </p:nvSpPr>
          <p:spPr>
            <a:xfrm>
              <a:off x="-2946675" y="3773588"/>
              <a:ext cx="38700" cy="67150"/>
            </a:xfrm>
            <a:custGeom>
              <a:avLst/>
              <a:gdLst/>
              <a:ahLst/>
              <a:cxnLst/>
              <a:rect l="l" t="t" r="r" b="b"/>
              <a:pathLst>
                <a:path w="1548" h="2686" extrusionOk="0">
                  <a:moveTo>
                    <a:pt x="401" y="0"/>
                  </a:moveTo>
                  <a:cubicBezTo>
                    <a:pt x="371" y="0"/>
                    <a:pt x="339" y="5"/>
                    <a:pt x="307" y="16"/>
                  </a:cubicBezTo>
                  <a:cubicBezTo>
                    <a:pt x="149" y="66"/>
                    <a:pt x="0" y="260"/>
                    <a:pt x="69" y="436"/>
                  </a:cubicBezTo>
                  <a:cubicBezTo>
                    <a:pt x="331" y="1095"/>
                    <a:pt x="553" y="1772"/>
                    <a:pt x="819" y="2431"/>
                  </a:cubicBezTo>
                  <a:cubicBezTo>
                    <a:pt x="871" y="2568"/>
                    <a:pt x="994" y="2685"/>
                    <a:pt x="1145" y="2685"/>
                  </a:cubicBezTo>
                  <a:cubicBezTo>
                    <a:pt x="1176" y="2685"/>
                    <a:pt x="1208" y="2680"/>
                    <a:pt x="1241" y="2670"/>
                  </a:cubicBezTo>
                  <a:cubicBezTo>
                    <a:pt x="1399" y="2619"/>
                    <a:pt x="1548" y="2425"/>
                    <a:pt x="1479" y="2249"/>
                  </a:cubicBezTo>
                  <a:cubicBezTo>
                    <a:pt x="1212" y="1590"/>
                    <a:pt x="990" y="914"/>
                    <a:pt x="729" y="255"/>
                  </a:cubicBezTo>
                  <a:cubicBezTo>
                    <a:pt x="672" y="118"/>
                    <a:pt x="549" y="0"/>
                    <a:pt x="401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3"/>
            <p:cNvSpPr/>
            <p:nvPr/>
          </p:nvSpPr>
          <p:spPr>
            <a:xfrm>
              <a:off x="-2762175" y="3723738"/>
              <a:ext cx="44225" cy="70125"/>
            </a:xfrm>
            <a:custGeom>
              <a:avLst/>
              <a:gdLst/>
              <a:ahLst/>
              <a:cxnLst/>
              <a:rect l="l" t="t" r="r" b="b"/>
              <a:pathLst>
                <a:path w="1769" h="2805" extrusionOk="0">
                  <a:moveTo>
                    <a:pt x="373" y="1"/>
                  </a:moveTo>
                  <a:cubicBezTo>
                    <a:pt x="313" y="1"/>
                    <a:pt x="254" y="16"/>
                    <a:pt x="205" y="48"/>
                  </a:cubicBezTo>
                  <a:cubicBezTo>
                    <a:pt x="45" y="156"/>
                    <a:pt x="0" y="344"/>
                    <a:pt x="85" y="515"/>
                  </a:cubicBezTo>
                  <a:cubicBezTo>
                    <a:pt x="431" y="1213"/>
                    <a:pt x="682" y="1964"/>
                    <a:pt x="1079" y="2635"/>
                  </a:cubicBezTo>
                  <a:cubicBezTo>
                    <a:pt x="1146" y="2739"/>
                    <a:pt x="1268" y="2804"/>
                    <a:pt x="1390" y="2804"/>
                  </a:cubicBezTo>
                  <a:cubicBezTo>
                    <a:pt x="1446" y="2804"/>
                    <a:pt x="1501" y="2791"/>
                    <a:pt x="1551" y="2760"/>
                  </a:cubicBezTo>
                  <a:cubicBezTo>
                    <a:pt x="1706" y="2658"/>
                    <a:pt x="1768" y="2453"/>
                    <a:pt x="1672" y="2294"/>
                  </a:cubicBezTo>
                  <a:cubicBezTo>
                    <a:pt x="1273" y="1617"/>
                    <a:pt x="1023" y="872"/>
                    <a:pt x="677" y="174"/>
                  </a:cubicBezTo>
                  <a:cubicBezTo>
                    <a:pt x="623" y="63"/>
                    <a:pt x="496" y="1"/>
                    <a:pt x="373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3"/>
            <p:cNvSpPr/>
            <p:nvPr/>
          </p:nvSpPr>
          <p:spPr>
            <a:xfrm>
              <a:off x="-2587375" y="3686388"/>
              <a:ext cx="50325" cy="63825"/>
            </a:xfrm>
            <a:custGeom>
              <a:avLst/>
              <a:gdLst/>
              <a:ahLst/>
              <a:cxnLst/>
              <a:rect l="l" t="t" r="r" b="b"/>
              <a:pathLst>
                <a:path w="2013" h="2553" extrusionOk="0">
                  <a:moveTo>
                    <a:pt x="367" y="0"/>
                  </a:moveTo>
                  <a:cubicBezTo>
                    <a:pt x="279" y="0"/>
                    <a:pt x="192" y="32"/>
                    <a:pt x="132" y="99"/>
                  </a:cubicBezTo>
                  <a:cubicBezTo>
                    <a:pt x="6" y="235"/>
                    <a:pt x="1" y="445"/>
                    <a:pt x="132" y="582"/>
                  </a:cubicBezTo>
                  <a:cubicBezTo>
                    <a:pt x="193" y="644"/>
                    <a:pt x="256" y="713"/>
                    <a:pt x="313" y="775"/>
                  </a:cubicBezTo>
                  <a:cubicBezTo>
                    <a:pt x="342" y="809"/>
                    <a:pt x="370" y="849"/>
                    <a:pt x="398" y="883"/>
                  </a:cubicBezTo>
                  <a:cubicBezTo>
                    <a:pt x="415" y="905"/>
                    <a:pt x="432" y="928"/>
                    <a:pt x="444" y="946"/>
                  </a:cubicBezTo>
                  <a:cubicBezTo>
                    <a:pt x="557" y="1099"/>
                    <a:pt x="660" y="1258"/>
                    <a:pt x="756" y="1417"/>
                  </a:cubicBezTo>
                  <a:cubicBezTo>
                    <a:pt x="956" y="1736"/>
                    <a:pt x="1132" y="2065"/>
                    <a:pt x="1325" y="2384"/>
                  </a:cubicBezTo>
                  <a:cubicBezTo>
                    <a:pt x="1387" y="2488"/>
                    <a:pt x="1510" y="2553"/>
                    <a:pt x="1630" y="2553"/>
                  </a:cubicBezTo>
                  <a:cubicBezTo>
                    <a:pt x="1686" y="2553"/>
                    <a:pt x="1742" y="2539"/>
                    <a:pt x="1791" y="2508"/>
                  </a:cubicBezTo>
                  <a:cubicBezTo>
                    <a:pt x="1950" y="2406"/>
                    <a:pt x="2013" y="2201"/>
                    <a:pt x="1916" y="2037"/>
                  </a:cubicBezTo>
                  <a:cubicBezTo>
                    <a:pt x="1518" y="1372"/>
                    <a:pt x="1166" y="655"/>
                    <a:pt x="614" y="99"/>
                  </a:cubicBezTo>
                  <a:cubicBezTo>
                    <a:pt x="550" y="34"/>
                    <a:pt x="458" y="0"/>
                    <a:pt x="367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3"/>
            <p:cNvSpPr/>
            <p:nvPr/>
          </p:nvSpPr>
          <p:spPr>
            <a:xfrm>
              <a:off x="-2406325" y="3639488"/>
              <a:ext cx="34575" cy="67075"/>
            </a:xfrm>
            <a:custGeom>
              <a:avLst/>
              <a:gdLst/>
              <a:ahLst/>
              <a:cxnLst/>
              <a:rect l="l" t="t" r="r" b="b"/>
              <a:pathLst>
                <a:path w="1383" h="2683" extrusionOk="0">
                  <a:moveTo>
                    <a:pt x="357" y="1"/>
                  </a:moveTo>
                  <a:cubicBezTo>
                    <a:pt x="328" y="1"/>
                    <a:pt x="300" y="5"/>
                    <a:pt x="273" y="13"/>
                  </a:cubicBezTo>
                  <a:cubicBezTo>
                    <a:pt x="92" y="75"/>
                    <a:pt x="1" y="246"/>
                    <a:pt x="35" y="434"/>
                  </a:cubicBezTo>
                  <a:cubicBezTo>
                    <a:pt x="182" y="1150"/>
                    <a:pt x="318" y="1878"/>
                    <a:pt x="694" y="2515"/>
                  </a:cubicBezTo>
                  <a:cubicBezTo>
                    <a:pt x="755" y="2618"/>
                    <a:pt x="876" y="2682"/>
                    <a:pt x="995" y="2682"/>
                  </a:cubicBezTo>
                  <a:cubicBezTo>
                    <a:pt x="1053" y="2682"/>
                    <a:pt x="1110" y="2667"/>
                    <a:pt x="1160" y="2634"/>
                  </a:cubicBezTo>
                  <a:cubicBezTo>
                    <a:pt x="1320" y="2537"/>
                    <a:pt x="1383" y="2332"/>
                    <a:pt x="1286" y="2167"/>
                  </a:cubicBezTo>
                  <a:cubicBezTo>
                    <a:pt x="1103" y="1860"/>
                    <a:pt x="1007" y="1599"/>
                    <a:pt x="911" y="1235"/>
                  </a:cubicBezTo>
                  <a:cubicBezTo>
                    <a:pt x="825" y="912"/>
                    <a:pt x="762" y="582"/>
                    <a:pt x="694" y="251"/>
                  </a:cubicBezTo>
                  <a:cubicBezTo>
                    <a:pt x="665" y="108"/>
                    <a:pt x="508" y="1"/>
                    <a:pt x="357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3"/>
            <p:cNvSpPr/>
            <p:nvPr/>
          </p:nvSpPr>
          <p:spPr>
            <a:xfrm>
              <a:off x="-2216875" y="3592688"/>
              <a:ext cx="38700" cy="64000"/>
            </a:xfrm>
            <a:custGeom>
              <a:avLst/>
              <a:gdLst/>
              <a:ahLst/>
              <a:cxnLst/>
              <a:rect l="l" t="t" r="r" b="b"/>
              <a:pathLst>
                <a:path w="1548" h="2560" extrusionOk="0">
                  <a:moveTo>
                    <a:pt x="396" y="1"/>
                  </a:moveTo>
                  <a:cubicBezTo>
                    <a:pt x="367" y="1"/>
                    <a:pt x="337" y="5"/>
                    <a:pt x="307" y="14"/>
                  </a:cubicBezTo>
                  <a:cubicBezTo>
                    <a:pt x="149" y="66"/>
                    <a:pt x="0" y="260"/>
                    <a:pt x="68" y="436"/>
                  </a:cubicBezTo>
                  <a:cubicBezTo>
                    <a:pt x="319" y="1061"/>
                    <a:pt x="569" y="1685"/>
                    <a:pt x="819" y="2306"/>
                  </a:cubicBezTo>
                  <a:cubicBezTo>
                    <a:pt x="871" y="2443"/>
                    <a:pt x="994" y="2560"/>
                    <a:pt x="1146" y="2560"/>
                  </a:cubicBezTo>
                  <a:cubicBezTo>
                    <a:pt x="1176" y="2560"/>
                    <a:pt x="1208" y="2555"/>
                    <a:pt x="1240" y="2545"/>
                  </a:cubicBezTo>
                  <a:cubicBezTo>
                    <a:pt x="1399" y="2493"/>
                    <a:pt x="1547" y="2306"/>
                    <a:pt x="1479" y="2123"/>
                  </a:cubicBezTo>
                  <a:cubicBezTo>
                    <a:pt x="1228" y="1504"/>
                    <a:pt x="978" y="879"/>
                    <a:pt x="729" y="253"/>
                  </a:cubicBezTo>
                  <a:cubicBezTo>
                    <a:pt x="672" y="115"/>
                    <a:pt x="546" y="1"/>
                    <a:pt x="396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3"/>
            <p:cNvSpPr/>
            <p:nvPr/>
          </p:nvSpPr>
          <p:spPr>
            <a:xfrm>
              <a:off x="-3155450" y="3586588"/>
              <a:ext cx="1195875" cy="313100"/>
            </a:xfrm>
            <a:custGeom>
              <a:avLst/>
              <a:gdLst/>
              <a:ahLst/>
              <a:cxnLst/>
              <a:rect l="l" t="t" r="r" b="b"/>
              <a:pathLst>
                <a:path w="47835" h="12524" extrusionOk="0">
                  <a:moveTo>
                    <a:pt x="47360" y="1"/>
                  </a:moveTo>
                  <a:cubicBezTo>
                    <a:pt x="47330" y="1"/>
                    <a:pt x="47298" y="5"/>
                    <a:pt x="47264" y="14"/>
                  </a:cubicBezTo>
                  <a:cubicBezTo>
                    <a:pt x="41256" y="1595"/>
                    <a:pt x="35355" y="3561"/>
                    <a:pt x="29328" y="5085"/>
                  </a:cubicBezTo>
                  <a:cubicBezTo>
                    <a:pt x="26237" y="5870"/>
                    <a:pt x="23110" y="6410"/>
                    <a:pt x="19989" y="7058"/>
                  </a:cubicBezTo>
                  <a:cubicBezTo>
                    <a:pt x="16891" y="7701"/>
                    <a:pt x="13827" y="8485"/>
                    <a:pt x="10762" y="9286"/>
                  </a:cubicBezTo>
                  <a:cubicBezTo>
                    <a:pt x="7323" y="10184"/>
                    <a:pt x="3878" y="11105"/>
                    <a:pt x="398" y="11862"/>
                  </a:cubicBezTo>
                  <a:cubicBezTo>
                    <a:pt x="0" y="11946"/>
                    <a:pt x="133" y="12524"/>
                    <a:pt x="502" y="12524"/>
                  </a:cubicBezTo>
                  <a:cubicBezTo>
                    <a:pt x="528" y="12524"/>
                    <a:pt x="554" y="12521"/>
                    <a:pt x="581" y="12516"/>
                  </a:cubicBezTo>
                  <a:cubicBezTo>
                    <a:pt x="6766" y="11173"/>
                    <a:pt x="12826" y="9315"/>
                    <a:pt x="19011" y="7961"/>
                  </a:cubicBezTo>
                  <a:cubicBezTo>
                    <a:pt x="22126" y="7279"/>
                    <a:pt x="25269" y="6780"/>
                    <a:pt x="28373" y="6029"/>
                  </a:cubicBezTo>
                  <a:cubicBezTo>
                    <a:pt x="31398" y="5290"/>
                    <a:pt x="34394" y="4437"/>
                    <a:pt x="37378" y="3556"/>
                  </a:cubicBezTo>
                  <a:cubicBezTo>
                    <a:pt x="40728" y="2572"/>
                    <a:pt x="44070" y="1561"/>
                    <a:pt x="47447" y="667"/>
                  </a:cubicBezTo>
                  <a:cubicBezTo>
                    <a:pt x="47834" y="568"/>
                    <a:pt x="47715" y="1"/>
                    <a:pt x="47360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3"/>
            <p:cNvSpPr/>
            <p:nvPr/>
          </p:nvSpPr>
          <p:spPr>
            <a:xfrm>
              <a:off x="-3156450" y="3717713"/>
              <a:ext cx="68700" cy="67750"/>
            </a:xfrm>
            <a:custGeom>
              <a:avLst/>
              <a:gdLst/>
              <a:ahLst/>
              <a:cxnLst/>
              <a:rect l="l" t="t" r="r" b="b"/>
              <a:pathLst>
                <a:path w="2748" h="2710" extrusionOk="0">
                  <a:moveTo>
                    <a:pt x="1201" y="709"/>
                  </a:moveTo>
                  <a:cubicBezTo>
                    <a:pt x="1201" y="709"/>
                    <a:pt x="1198" y="710"/>
                    <a:pt x="1194" y="713"/>
                  </a:cubicBezTo>
                  <a:lnTo>
                    <a:pt x="1194" y="713"/>
                  </a:lnTo>
                  <a:cubicBezTo>
                    <a:pt x="1199" y="710"/>
                    <a:pt x="1201" y="709"/>
                    <a:pt x="1201" y="709"/>
                  </a:cubicBezTo>
                  <a:close/>
                  <a:moveTo>
                    <a:pt x="1182" y="718"/>
                  </a:moveTo>
                  <a:lnTo>
                    <a:pt x="1182" y="718"/>
                  </a:lnTo>
                  <a:cubicBezTo>
                    <a:pt x="1176" y="720"/>
                    <a:pt x="1171" y="722"/>
                    <a:pt x="1167" y="722"/>
                  </a:cubicBezTo>
                  <a:cubicBezTo>
                    <a:pt x="1172" y="721"/>
                    <a:pt x="1177" y="719"/>
                    <a:pt x="1182" y="718"/>
                  </a:cubicBezTo>
                  <a:close/>
                  <a:moveTo>
                    <a:pt x="1047" y="801"/>
                  </a:moveTo>
                  <a:cubicBezTo>
                    <a:pt x="1039" y="806"/>
                    <a:pt x="1030" y="814"/>
                    <a:pt x="1021" y="821"/>
                  </a:cubicBezTo>
                  <a:lnTo>
                    <a:pt x="1021" y="821"/>
                  </a:lnTo>
                  <a:cubicBezTo>
                    <a:pt x="1024" y="820"/>
                    <a:pt x="1031" y="814"/>
                    <a:pt x="1047" y="801"/>
                  </a:cubicBezTo>
                  <a:close/>
                  <a:moveTo>
                    <a:pt x="1916" y="907"/>
                  </a:moveTo>
                  <a:cubicBezTo>
                    <a:pt x="1918" y="907"/>
                    <a:pt x="1931" y="919"/>
                    <a:pt x="1934" y="926"/>
                  </a:cubicBezTo>
                  <a:lnTo>
                    <a:pt x="1934" y="926"/>
                  </a:lnTo>
                  <a:cubicBezTo>
                    <a:pt x="1920" y="912"/>
                    <a:pt x="1916" y="907"/>
                    <a:pt x="1916" y="907"/>
                  </a:cubicBezTo>
                  <a:close/>
                  <a:moveTo>
                    <a:pt x="1938" y="930"/>
                  </a:moveTo>
                  <a:lnTo>
                    <a:pt x="1938" y="930"/>
                  </a:lnTo>
                  <a:cubicBezTo>
                    <a:pt x="1938" y="931"/>
                    <a:pt x="1939" y="931"/>
                    <a:pt x="1939" y="932"/>
                  </a:cubicBezTo>
                  <a:cubicBezTo>
                    <a:pt x="1939" y="931"/>
                    <a:pt x="1938" y="931"/>
                    <a:pt x="1938" y="930"/>
                  </a:cubicBezTo>
                  <a:close/>
                  <a:moveTo>
                    <a:pt x="1939" y="1779"/>
                  </a:moveTo>
                  <a:cubicBezTo>
                    <a:pt x="1926" y="1795"/>
                    <a:pt x="1920" y="1803"/>
                    <a:pt x="1919" y="1805"/>
                  </a:cubicBezTo>
                  <a:lnTo>
                    <a:pt x="1919" y="1805"/>
                  </a:lnTo>
                  <a:cubicBezTo>
                    <a:pt x="1926" y="1798"/>
                    <a:pt x="1933" y="1789"/>
                    <a:pt x="1939" y="1779"/>
                  </a:cubicBezTo>
                  <a:close/>
                  <a:moveTo>
                    <a:pt x="1440" y="670"/>
                  </a:moveTo>
                  <a:cubicBezTo>
                    <a:pt x="1462" y="670"/>
                    <a:pt x="1485" y="670"/>
                    <a:pt x="1508" y="675"/>
                  </a:cubicBezTo>
                  <a:cubicBezTo>
                    <a:pt x="1520" y="676"/>
                    <a:pt x="1528" y="676"/>
                    <a:pt x="1532" y="676"/>
                  </a:cubicBezTo>
                  <a:cubicBezTo>
                    <a:pt x="1533" y="676"/>
                    <a:pt x="1533" y="676"/>
                    <a:pt x="1534" y="676"/>
                  </a:cubicBezTo>
                  <a:lnTo>
                    <a:pt x="1534" y="676"/>
                  </a:lnTo>
                  <a:cubicBezTo>
                    <a:pt x="1584" y="693"/>
                    <a:pt x="1634" y="704"/>
                    <a:pt x="1684" y="722"/>
                  </a:cubicBezTo>
                  <a:cubicBezTo>
                    <a:pt x="1660" y="715"/>
                    <a:pt x="1651" y="712"/>
                    <a:pt x="1650" y="712"/>
                  </a:cubicBezTo>
                  <a:cubicBezTo>
                    <a:pt x="1649" y="712"/>
                    <a:pt x="1668" y="718"/>
                    <a:pt x="1679" y="722"/>
                  </a:cubicBezTo>
                  <a:cubicBezTo>
                    <a:pt x="1706" y="738"/>
                    <a:pt x="1729" y="750"/>
                    <a:pt x="1758" y="767"/>
                  </a:cubicBezTo>
                  <a:cubicBezTo>
                    <a:pt x="1772" y="776"/>
                    <a:pt x="1793" y="787"/>
                    <a:pt x="1809" y="797"/>
                  </a:cubicBezTo>
                  <a:lnTo>
                    <a:pt x="1809" y="797"/>
                  </a:lnTo>
                  <a:cubicBezTo>
                    <a:pt x="1810" y="799"/>
                    <a:pt x="1814" y="805"/>
                    <a:pt x="1826" y="818"/>
                  </a:cubicBezTo>
                  <a:cubicBezTo>
                    <a:pt x="1864" y="851"/>
                    <a:pt x="1897" y="888"/>
                    <a:pt x="1934" y="926"/>
                  </a:cubicBezTo>
                  <a:lnTo>
                    <a:pt x="1934" y="926"/>
                  </a:lnTo>
                  <a:cubicBezTo>
                    <a:pt x="1934" y="926"/>
                    <a:pt x="1934" y="926"/>
                    <a:pt x="1934" y="926"/>
                  </a:cubicBezTo>
                  <a:cubicBezTo>
                    <a:pt x="1952" y="955"/>
                    <a:pt x="1968" y="977"/>
                    <a:pt x="1986" y="1005"/>
                  </a:cubicBezTo>
                  <a:cubicBezTo>
                    <a:pt x="1996" y="1028"/>
                    <a:pt x="2007" y="1045"/>
                    <a:pt x="2019" y="1067"/>
                  </a:cubicBezTo>
                  <a:lnTo>
                    <a:pt x="2019" y="1067"/>
                  </a:lnTo>
                  <a:cubicBezTo>
                    <a:pt x="2021" y="1071"/>
                    <a:pt x="2022" y="1077"/>
                    <a:pt x="2025" y="1084"/>
                  </a:cubicBezTo>
                  <a:cubicBezTo>
                    <a:pt x="2042" y="1136"/>
                    <a:pt x="2059" y="1194"/>
                    <a:pt x="2070" y="1244"/>
                  </a:cubicBezTo>
                  <a:cubicBezTo>
                    <a:pt x="2070" y="1245"/>
                    <a:pt x="2071" y="1246"/>
                    <a:pt x="2071" y="1247"/>
                  </a:cubicBezTo>
                  <a:lnTo>
                    <a:pt x="2071" y="1247"/>
                  </a:lnTo>
                  <a:cubicBezTo>
                    <a:pt x="2070" y="1244"/>
                    <a:pt x="2070" y="1241"/>
                    <a:pt x="2070" y="1239"/>
                  </a:cubicBezTo>
                  <a:lnTo>
                    <a:pt x="2070" y="1239"/>
                  </a:lnTo>
                  <a:cubicBezTo>
                    <a:pt x="2071" y="1245"/>
                    <a:pt x="2072" y="1250"/>
                    <a:pt x="2072" y="1256"/>
                  </a:cubicBezTo>
                  <a:lnTo>
                    <a:pt x="2072" y="1256"/>
                  </a:lnTo>
                  <a:cubicBezTo>
                    <a:pt x="2072" y="1254"/>
                    <a:pt x="2071" y="1251"/>
                    <a:pt x="2071" y="1247"/>
                  </a:cubicBezTo>
                  <a:lnTo>
                    <a:pt x="2071" y="1247"/>
                  </a:lnTo>
                  <a:cubicBezTo>
                    <a:pt x="2071" y="1253"/>
                    <a:pt x="2072" y="1258"/>
                    <a:pt x="2073" y="1263"/>
                  </a:cubicBezTo>
                  <a:lnTo>
                    <a:pt x="2073" y="1263"/>
                  </a:lnTo>
                  <a:cubicBezTo>
                    <a:pt x="2073" y="1261"/>
                    <a:pt x="2073" y="1259"/>
                    <a:pt x="2072" y="1256"/>
                  </a:cubicBezTo>
                  <a:lnTo>
                    <a:pt x="2072" y="1256"/>
                  </a:lnTo>
                  <a:cubicBezTo>
                    <a:pt x="2075" y="1269"/>
                    <a:pt x="2075" y="1274"/>
                    <a:pt x="2075" y="1274"/>
                  </a:cubicBezTo>
                  <a:cubicBezTo>
                    <a:pt x="2075" y="1274"/>
                    <a:pt x="2074" y="1270"/>
                    <a:pt x="2073" y="1263"/>
                  </a:cubicBezTo>
                  <a:lnTo>
                    <a:pt x="2073" y="1263"/>
                  </a:lnTo>
                  <a:cubicBezTo>
                    <a:pt x="2076" y="1295"/>
                    <a:pt x="2076" y="1326"/>
                    <a:pt x="2076" y="1357"/>
                  </a:cubicBezTo>
                  <a:cubicBezTo>
                    <a:pt x="2076" y="1386"/>
                    <a:pt x="2076" y="1415"/>
                    <a:pt x="2070" y="1443"/>
                  </a:cubicBezTo>
                  <a:cubicBezTo>
                    <a:pt x="2070" y="1453"/>
                    <a:pt x="2066" y="1474"/>
                    <a:pt x="2067" y="1474"/>
                  </a:cubicBezTo>
                  <a:cubicBezTo>
                    <a:pt x="2067" y="1474"/>
                    <a:pt x="2069" y="1466"/>
                    <a:pt x="2075" y="1441"/>
                  </a:cubicBezTo>
                  <a:lnTo>
                    <a:pt x="2075" y="1441"/>
                  </a:lnTo>
                  <a:cubicBezTo>
                    <a:pt x="2065" y="1485"/>
                    <a:pt x="2059" y="1529"/>
                    <a:pt x="2042" y="1574"/>
                  </a:cubicBezTo>
                  <a:cubicBezTo>
                    <a:pt x="2036" y="1596"/>
                    <a:pt x="2025" y="1614"/>
                    <a:pt x="2020" y="1637"/>
                  </a:cubicBezTo>
                  <a:cubicBezTo>
                    <a:pt x="2018" y="1646"/>
                    <a:pt x="2017" y="1649"/>
                    <a:pt x="2018" y="1650"/>
                  </a:cubicBezTo>
                  <a:lnTo>
                    <a:pt x="2018" y="1650"/>
                  </a:lnTo>
                  <a:cubicBezTo>
                    <a:pt x="1990" y="1689"/>
                    <a:pt x="1968" y="1733"/>
                    <a:pt x="1945" y="1773"/>
                  </a:cubicBezTo>
                  <a:cubicBezTo>
                    <a:pt x="1938" y="1784"/>
                    <a:pt x="1919" y="1806"/>
                    <a:pt x="1918" y="1806"/>
                  </a:cubicBezTo>
                  <a:cubicBezTo>
                    <a:pt x="1918" y="1806"/>
                    <a:pt x="1918" y="1806"/>
                    <a:pt x="1919" y="1805"/>
                  </a:cubicBezTo>
                  <a:lnTo>
                    <a:pt x="1919" y="1805"/>
                  </a:lnTo>
                  <a:cubicBezTo>
                    <a:pt x="1914" y="1810"/>
                    <a:pt x="1910" y="1814"/>
                    <a:pt x="1905" y="1819"/>
                  </a:cubicBezTo>
                  <a:cubicBezTo>
                    <a:pt x="1871" y="1853"/>
                    <a:pt x="1842" y="1881"/>
                    <a:pt x="1808" y="1910"/>
                  </a:cubicBezTo>
                  <a:cubicBezTo>
                    <a:pt x="1826" y="1894"/>
                    <a:pt x="1832" y="1888"/>
                    <a:pt x="1832" y="1888"/>
                  </a:cubicBezTo>
                  <a:lnTo>
                    <a:pt x="1832" y="1888"/>
                  </a:lnTo>
                  <a:cubicBezTo>
                    <a:pt x="1832" y="1888"/>
                    <a:pt x="1799" y="1917"/>
                    <a:pt x="1792" y="1921"/>
                  </a:cubicBezTo>
                  <a:cubicBezTo>
                    <a:pt x="1774" y="1932"/>
                    <a:pt x="1763" y="1944"/>
                    <a:pt x="1747" y="1949"/>
                  </a:cubicBezTo>
                  <a:cubicBezTo>
                    <a:pt x="1729" y="1960"/>
                    <a:pt x="1706" y="1971"/>
                    <a:pt x="1690" y="1984"/>
                  </a:cubicBezTo>
                  <a:cubicBezTo>
                    <a:pt x="1684" y="1986"/>
                    <a:pt x="1680" y="1989"/>
                    <a:pt x="1676" y="1991"/>
                  </a:cubicBezTo>
                  <a:lnTo>
                    <a:pt x="1676" y="1991"/>
                  </a:lnTo>
                  <a:cubicBezTo>
                    <a:pt x="1674" y="1991"/>
                    <a:pt x="1669" y="1992"/>
                    <a:pt x="1661" y="1995"/>
                  </a:cubicBezTo>
                  <a:cubicBezTo>
                    <a:pt x="1616" y="2012"/>
                    <a:pt x="1570" y="2023"/>
                    <a:pt x="1530" y="2034"/>
                  </a:cubicBezTo>
                  <a:cubicBezTo>
                    <a:pt x="1519" y="2034"/>
                    <a:pt x="1492" y="2036"/>
                    <a:pt x="1498" y="2036"/>
                  </a:cubicBezTo>
                  <a:cubicBezTo>
                    <a:pt x="1499" y="2036"/>
                    <a:pt x="1503" y="2036"/>
                    <a:pt x="1510" y="2036"/>
                  </a:cubicBezTo>
                  <a:lnTo>
                    <a:pt x="1510" y="2036"/>
                  </a:lnTo>
                  <a:cubicBezTo>
                    <a:pt x="1496" y="2037"/>
                    <a:pt x="1481" y="2040"/>
                    <a:pt x="1467" y="2040"/>
                  </a:cubicBezTo>
                  <a:cubicBezTo>
                    <a:pt x="1428" y="2040"/>
                    <a:pt x="1383" y="2040"/>
                    <a:pt x="1343" y="2034"/>
                  </a:cubicBezTo>
                  <a:cubicBezTo>
                    <a:pt x="1336" y="2034"/>
                    <a:pt x="1331" y="2034"/>
                    <a:pt x="1327" y="2034"/>
                  </a:cubicBezTo>
                  <a:lnTo>
                    <a:pt x="1327" y="2034"/>
                  </a:lnTo>
                  <a:cubicBezTo>
                    <a:pt x="1326" y="2034"/>
                    <a:pt x="1326" y="2034"/>
                    <a:pt x="1325" y="2034"/>
                  </a:cubicBezTo>
                  <a:cubicBezTo>
                    <a:pt x="1297" y="2023"/>
                    <a:pt x="1269" y="2023"/>
                    <a:pt x="1246" y="2012"/>
                  </a:cubicBezTo>
                  <a:cubicBezTo>
                    <a:pt x="1223" y="2005"/>
                    <a:pt x="1201" y="1995"/>
                    <a:pt x="1183" y="1989"/>
                  </a:cubicBezTo>
                  <a:cubicBezTo>
                    <a:pt x="1181" y="1989"/>
                    <a:pt x="1179" y="1989"/>
                    <a:pt x="1177" y="1989"/>
                  </a:cubicBezTo>
                  <a:lnTo>
                    <a:pt x="1177" y="1989"/>
                  </a:lnTo>
                  <a:cubicBezTo>
                    <a:pt x="1138" y="1966"/>
                    <a:pt x="1099" y="1949"/>
                    <a:pt x="1058" y="1921"/>
                  </a:cubicBezTo>
                  <a:cubicBezTo>
                    <a:pt x="1047" y="1915"/>
                    <a:pt x="1031" y="1903"/>
                    <a:pt x="1018" y="1892"/>
                  </a:cubicBezTo>
                  <a:lnTo>
                    <a:pt x="1018" y="1892"/>
                  </a:lnTo>
                  <a:cubicBezTo>
                    <a:pt x="1038" y="1908"/>
                    <a:pt x="1046" y="1913"/>
                    <a:pt x="1046" y="1913"/>
                  </a:cubicBezTo>
                  <a:cubicBezTo>
                    <a:pt x="1048" y="1913"/>
                    <a:pt x="1024" y="1894"/>
                    <a:pt x="1013" y="1887"/>
                  </a:cubicBezTo>
                  <a:cubicBezTo>
                    <a:pt x="979" y="1853"/>
                    <a:pt x="945" y="1819"/>
                    <a:pt x="916" y="1779"/>
                  </a:cubicBezTo>
                  <a:lnTo>
                    <a:pt x="916" y="1779"/>
                  </a:lnTo>
                  <a:cubicBezTo>
                    <a:pt x="932" y="1798"/>
                    <a:pt x="938" y="1805"/>
                    <a:pt x="938" y="1805"/>
                  </a:cubicBezTo>
                  <a:cubicBezTo>
                    <a:pt x="938" y="1805"/>
                    <a:pt x="909" y="1770"/>
                    <a:pt x="905" y="1761"/>
                  </a:cubicBezTo>
                  <a:cubicBezTo>
                    <a:pt x="894" y="1745"/>
                    <a:pt x="882" y="1733"/>
                    <a:pt x="876" y="1716"/>
                  </a:cubicBezTo>
                  <a:cubicBezTo>
                    <a:pt x="866" y="1698"/>
                    <a:pt x="853" y="1677"/>
                    <a:pt x="842" y="1659"/>
                  </a:cubicBezTo>
                  <a:cubicBezTo>
                    <a:pt x="835" y="1648"/>
                    <a:pt x="825" y="1621"/>
                    <a:pt x="826" y="1619"/>
                  </a:cubicBezTo>
                  <a:lnTo>
                    <a:pt x="826" y="1619"/>
                  </a:lnTo>
                  <a:cubicBezTo>
                    <a:pt x="829" y="1629"/>
                    <a:pt x="833" y="1639"/>
                    <a:pt x="837" y="1648"/>
                  </a:cubicBezTo>
                  <a:cubicBezTo>
                    <a:pt x="829" y="1627"/>
                    <a:pt x="826" y="1619"/>
                    <a:pt x="826" y="1619"/>
                  </a:cubicBezTo>
                  <a:lnTo>
                    <a:pt x="826" y="1619"/>
                  </a:lnTo>
                  <a:cubicBezTo>
                    <a:pt x="826" y="1619"/>
                    <a:pt x="826" y="1619"/>
                    <a:pt x="826" y="1619"/>
                  </a:cubicBezTo>
                  <a:lnTo>
                    <a:pt x="826" y="1619"/>
                  </a:lnTo>
                  <a:cubicBezTo>
                    <a:pt x="814" y="1587"/>
                    <a:pt x="806" y="1552"/>
                    <a:pt x="797" y="1517"/>
                  </a:cubicBezTo>
                  <a:cubicBezTo>
                    <a:pt x="792" y="1501"/>
                    <a:pt x="785" y="1483"/>
                    <a:pt x="785" y="1466"/>
                  </a:cubicBezTo>
                  <a:cubicBezTo>
                    <a:pt x="783" y="1459"/>
                    <a:pt x="782" y="1454"/>
                    <a:pt x="781" y="1450"/>
                  </a:cubicBezTo>
                  <a:lnTo>
                    <a:pt x="781" y="1450"/>
                  </a:lnTo>
                  <a:cubicBezTo>
                    <a:pt x="781" y="1444"/>
                    <a:pt x="780" y="1437"/>
                    <a:pt x="780" y="1426"/>
                  </a:cubicBezTo>
                  <a:cubicBezTo>
                    <a:pt x="774" y="1386"/>
                    <a:pt x="774" y="1341"/>
                    <a:pt x="780" y="1296"/>
                  </a:cubicBezTo>
                  <a:cubicBezTo>
                    <a:pt x="780" y="1287"/>
                    <a:pt x="786" y="1241"/>
                    <a:pt x="785" y="1241"/>
                  </a:cubicBezTo>
                  <a:lnTo>
                    <a:pt x="785" y="1241"/>
                  </a:lnTo>
                  <a:cubicBezTo>
                    <a:pt x="785" y="1241"/>
                    <a:pt x="783" y="1249"/>
                    <a:pt x="780" y="1273"/>
                  </a:cubicBezTo>
                  <a:cubicBezTo>
                    <a:pt x="780" y="1255"/>
                    <a:pt x="785" y="1239"/>
                    <a:pt x="792" y="1215"/>
                  </a:cubicBezTo>
                  <a:cubicBezTo>
                    <a:pt x="797" y="1171"/>
                    <a:pt x="813" y="1132"/>
                    <a:pt x="825" y="1086"/>
                  </a:cubicBezTo>
                  <a:lnTo>
                    <a:pt x="825" y="1086"/>
                  </a:lnTo>
                  <a:cubicBezTo>
                    <a:pt x="827" y="1085"/>
                    <a:pt x="829" y="1083"/>
                    <a:pt x="831" y="1079"/>
                  </a:cubicBezTo>
                  <a:cubicBezTo>
                    <a:pt x="848" y="1050"/>
                    <a:pt x="860" y="1023"/>
                    <a:pt x="876" y="994"/>
                  </a:cubicBezTo>
                  <a:cubicBezTo>
                    <a:pt x="882" y="977"/>
                    <a:pt x="894" y="966"/>
                    <a:pt x="905" y="948"/>
                  </a:cubicBezTo>
                  <a:cubicBezTo>
                    <a:pt x="905" y="948"/>
                    <a:pt x="913" y="937"/>
                    <a:pt x="920" y="927"/>
                  </a:cubicBezTo>
                  <a:lnTo>
                    <a:pt x="920" y="927"/>
                  </a:lnTo>
                  <a:cubicBezTo>
                    <a:pt x="931" y="916"/>
                    <a:pt x="950" y="892"/>
                    <a:pt x="950" y="892"/>
                  </a:cubicBezTo>
                  <a:cubicBezTo>
                    <a:pt x="962" y="874"/>
                    <a:pt x="979" y="858"/>
                    <a:pt x="996" y="840"/>
                  </a:cubicBezTo>
                  <a:cubicBezTo>
                    <a:pt x="1005" y="835"/>
                    <a:pt x="1013" y="828"/>
                    <a:pt x="1021" y="821"/>
                  </a:cubicBezTo>
                  <a:lnTo>
                    <a:pt x="1021" y="821"/>
                  </a:lnTo>
                  <a:cubicBezTo>
                    <a:pt x="1021" y="821"/>
                    <a:pt x="1021" y="821"/>
                    <a:pt x="1021" y="821"/>
                  </a:cubicBezTo>
                  <a:cubicBezTo>
                    <a:pt x="1018" y="821"/>
                    <a:pt x="1031" y="807"/>
                    <a:pt x="1042" y="801"/>
                  </a:cubicBezTo>
                  <a:cubicBezTo>
                    <a:pt x="1087" y="772"/>
                    <a:pt x="1126" y="750"/>
                    <a:pt x="1178" y="722"/>
                  </a:cubicBezTo>
                  <a:cubicBezTo>
                    <a:pt x="1182" y="719"/>
                    <a:pt x="1185" y="718"/>
                    <a:pt x="1187" y="716"/>
                  </a:cubicBezTo>
                  <a:lnTo>
                    <a:pt x="1187" y="716"/>
                  </a:lnTo>
                  <a:cubicBezTo>
                    <a:pt x="1207" y="710"/>
                    <a:pt x="1225" y="702"/>
                    <a:pt x="1246" y="698"/>
                  </a:cubicBezTo>
                  <a:cubicBezTo>
                    <a:pt x="1267" y="693"/>
                    <a:pt x="1373" y="674"/>
                    <a:pt x="1334" y="674"/>
                  </a:cubicBezTo>
                  <a:cubicBezTo>
                    <a:pt x="1330" y="674"/>
                    <a:pt x="1323" y="675"/>
                    <a:pt x="1314" y="675"/>
                  </a:cubicBezTo>
                  <a:cubicBezTo>
                    <a:pt x="1354" y="670"/>
                    <a:pt x="1399" y="670"/>
                    <a:pt x="1440" y="670"/>
                  </a:cubicBezTo>
                  <a:close/>
                  <a:moveTo>
                    <a:pt x="1431" y="0"/>
                  </a:moveTo>
                  <a:cubicBezTo>
                    <a:pt x="1048" y="0"/>
                    <a:pt x="665" y="176"/>
                    <a:pt x="422" y="477"/>
                  </a:cubicBezTo>
                  <a:cubicBezTo>
                    <a:pt x="63" y="926"/>
                    <a:pt x="1" y="1557"/>
                    <a:pt x="297" y="2057"/>
                  </a:cubicBezTo>
                  <a:cubicBezTo>
                    <a:pt x="535" y="2467"/>
                    <a:pt x="973" y="2710"/>
                    <a:pt x="1437" y="2710"/>
                  </a:cubicBezTo>
                  <a:cubicBezTo>
                    <a:pt x="1526" y="2710"/>
                    <a:pt x="1616" y="2701"/>
                    <a:pt x="1706" y="2682"/>
                  </a:cubicBezTo>
                  <a:cubicBezTo>
                    <a:pt x="2316" y="2553"/>
                    <a:pt x="2727" y="1986"/>
                    <a:pt x="2746" y="1389"/>
                  </a:cubicBezTo>
                  <a:lnTo>
                    <a:pt x="2746" y="1389"/>
                  </a:lnTo>
                  <a:cubicBezTo>
                    <a:pt x="2747" y="1379"/>
                    <a:pt x="2747" y="1368"/>
                    <a:pt x="2747" y="1357"/>
                  </a:cubicBezTo>
                  <a:lnTo>
                    <a:pt x="2747" y="1357"/>
                  </a:lnTo>
                  <a:cubicBezTo>
                    <a:pt x="2747" y="1357"/>
                    <a:pt x="2747" y="1357"/>
                    <a:pt x="2747" y="1357"/>
                  </a:cubicBezTo>
                  <a:cubicBezTo>
                    <a:pt x="2747" y="1348"/>
                    <a:pt x="2747" y="1338"/>
                    <a:pt x="2746" y="1329"/>
                  </a:cubicBezTo>
                  <a:lnTo>
                    <a:pt x="2746" y="1329"/>
                  </a:lnTo>
                  <a:cubicBezTo>
                    <a:pt x="2730" y="767"/>
                    <a:pt x="2391" y="275"/>
                    <a:pt x="1860" y="79"/>
                  </a:cubicBezTo>
                  <a:cubicBezTo>
                    <a:pt x="1722" y="26"/>
                    <a:pt x="1577" y="0"/>
                    <a:pt x="1431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2" name="Google Shape;1442;p33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3600"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8"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7" name="Google Shape;1767;p40"/>
          <p:cNvGrpSpPr/>
          <p:nvPr/>
        </p:nvGrpSpPr>
        <p:grpSpPr>
          <a:xfrm>
            <a:off x="600" y="0"/>
            <a:ext cx="9142800" cy="5143500"/>
            <a:chOff x="10900" y="0"/>
            <a:chExt cx="9142800" cy="5143500"/>
          </a:xfrm>
        </p:grpSpPr>
        <p:cxnSp>
          <p:nvCxnSpPr>
            <p:cNvPr id="1768" name="Google Shape;1768;p40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9" name="Google Shape;1769;p40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0" name="Google Shape;1770;p40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1" name="Google Shape;1771;p40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2" name="Google Shape;1772;p40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3" name="Google Shape;1773;p40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4" name="Google Shape;1774;p40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5" name="Google Shape;1775;p40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6" name="Google Shape;1776;p40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7" name="Google Shape;1777;p40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8" name="Google Shape;1778;p40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9" name="Google Shape;1779;p40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0" name="Google Shape;1780;p40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1" name="Google Shape;1781;p40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2" name="Google Shape;1782;p40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3" name="Google Shape;1783;p40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4" name="Google Shape;1784;p40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5" name="Google Shape;1785;p40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6" name="Google Shape;1786;p40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7" name="Google Shape;1787;p40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8" name="Google Shape;1788;p40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9" name="Google Shape;1789;p40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0" name="Google Shape;1790;p40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1" name="Google Shape;1791;p40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2" name="Google Shape;1792;p40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3" name="Google Shape;1793;p40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4" name="Google Shape;1794;p40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5" name="Google Shape;1795;p40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96" name="Google Shape;1796;p40"/>
          <p:cNvSpPr/>
          <p:nvPr/>
        </p:nvSpPr>
        <p:spPr>
          <a:xfrm rot="1112497">
            <a:off x="6286754" y="-490104"/>
            <a:ext cx="2865538" cy="1600554"/>
          </a:xfrm>
          <a:custGeom>
            <a:avLst/>
            <a:gdLst/>
            <a:ahLst/>
            <a:cxnLst/>
            <a:rect l="l" t="t" r="r" b="b"/>
            <a:pathLst>
              <a:path w="105435" h="58891" extrusionOk="0">
                <a:moveTo>
                  <a:pt x="101040" y="0"/>
                </a:moveTo>
                <a:cubicBezTo>
                  <a:pt x="83315" y="5131"/>
                  <a:pt x="65589" y="10265"/>
                  <a:pt x="47863" y="15395"/>
                </a:cubicBezTo>
                <a:cubicBezTo>
                  <a:pt x="32481" y="19848"/>
                  <a:pt x="16834" y="24338"/>
                  <a:pt x="833" y="24338"/>
                </a:cubicBezTo>
                <a:cubicBezTo>
                  <a:pt x="556" y="24338"/>
                  <a:pt x="278" y="24336"/>
                  <a:pt x="1" y="24334"/>
                </a:cubicBezTo>
                <a:lnTo>
                  <a:pt x="1" y="24334"/>
                </a:lnTo>
                <a:lnTo>
                  <a:pt x="841" y="24659"/>
                </a:lnTo>
                <a:cubicBezTo>
                  <a:pt x="4635" y="32319"/>
                  <a:pt x="8641" y="40001"/>
                  <a:pt x="14337" y="46377"/>
                </a:cubicBezTo>
                <a:cubicBezTo>
                  <a:pt x="20035" y="52758"/>
                  <a:pt x="27661" y="57792"/>
                  <a:pt x="36160" y="58746"/>
                </a:cubicBezTo>
                <a:cubicBezTo>
                  <a:pt x="37021" y="58843"/>
                  <a:pt x="37890" y="58890"/>
                  <a:pt x="38761" y="58890"/>
                </a:cubicBezTo>
                <a:cubicBezTo>
                  <a:pt x="46485" y="58890"/>
                  <a:pt x="54346" y="55132"/>
                  <a:pt x="57972" y="48359"/>
                </a:cubicBezTo>
                <a:cubicBezTo>
                  <a:pt x="60832" y="43017"/>
                  <a:pt x="61021" y="36244"/>
                  <a:pt x="65122" y="31790"/>
                </a:cubicBezTo>
                <a:cubicBezTo>
                  <a:pt x="67384" y="29333"/>
                  <a:pt x="70714" y="27921"/>
                  <a:pt x="74045" y="27921"/>
                </a:cubicBezTo>
                <a:cubicBezTo>
                  <a:pt x="74676" y="27921"/>
                  <a:pt x="75306" y="27972"/>
                  <a:pt x="75930" y="28076"/>
                </a:cubicBezTo>
                <a:cubicBezTo>
                  <a:pt x="80970" y="28910"/>
                  <a:pt x="85161" y="32875"/>
                  <a:pt x="90247" y="33281"/>
                </a:cubicBezTo>
                <a:cubicBezTo>
                  <a:pt x="90521" y="33303"/>
                  <a:pt x="90793" y="33314"/>
                  <a:pt x="91063" y="33314"/>
                </a:cubicBezTo>
                <a:cubicBezTo>
                  <a:pt x="97639" y="33314"/>
                  <a:pt x="103084" y="26984"/>
                  <a:pt x="104235" y="20402"/>
                </a:cubicBezTo>
                <a:cubicBezTo>
                  <a:pt x="105435" y="13550"/>
                  <a:pt x="103221" y="6608"/>
                  <a:pt x="1010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40"/>
          <p:cNvSpPr/>
          <p:nvPr/>
        </p:nvSpPr>
        <p:spPr>
          <a:xfrm rot="231362" flipH="1">
            <a:off x="-656753" y="4384562"/>
            <a:ext cx="5437618" cy="1176695"/>
          </a:xfrm>
          <a:custGeom>
            <a:avLst/>
            <a:gdLst/>
            <a:ahLst/>
            <a:cxnLst/>
            <a:rect l="l" t="t" r="r" b="b"/>
            <a:pathLst>
              <a:path w="103665" h="22433" extrusionOk="0">
                <a:moveTo>
                  <a:pt x="71204" y="0"/>
                </a:moveTo>
                <a:cubicBezTo>
                  <a:pt x="70230" y="0"/>
                  <a:pt x="69241" y="199"/>
                  <a:pt x="68355" y="572"/>
                </a:cubicBezTo>
                <a:cubicBezTo>
                  <a:pt x="65920" y="1591"/>
                  <a:pt x="64069" y="3611"/>
                  <a:pt x="62267" y="5541"/>
                </a:cubicBezTo>
                <a:cubicBezTo>
                  <a:pt x="60464" y="7466"/>
                  <a:pt x="58530" y="9435"/>
                  <a:pt x="56032" y="10293"/>
                </a:cubicBezTo>
                <a:cubicBezTo>
                  <a:pt x="55019" y="10641"/>
                  <a:pt x="53970" y="10786"/>
                  <a:pt x="52910" y="10786"/>
                </a:cubicBezTo>
                <a:cubicBezTo>
                  <a:pt x="50858" y="10786"/>
                  <a:pt x="48763" y="10240"/>
                  <a:pt x="46807" y="9553"/>
                </a:cubicBezTo>
                <a:cubicBezTo>
                  <a:pt x="43843" y="8510"/>
                  <a:pt x="40935" y="7131"/>
                  <a:pt x="37807" y="6820"/>
                </a:cubicBezTo>
                <a:cubicBezTo>
                  <a:pt x="37310" y="6769"/>
                  <a:pt x="36812" y="6747"/>
                  <a:pt x="36314" y="6747"/>
                </a:cubicBezTo>
                <a:cubicBezTo>
                  <a:pt x="31031" y="6747"/>
                  <a:pt x="25698" y="9321"/>
                  <a:pt x="20562" y="9321"/>
                </a:cubicBezTo>
                <a:cubicBezTo>
                  <a:pt x="19211" y="9321"/>
                  <a:pt x="17874" y="9143"/>
                  <a:pt x="16556" y="8693"/>
                </a:cubicBezTo>
                <a:cubicBezTo>
                  <a:pt x="13559" y="7674"/>
                  <a:pt x="11020" y="5314"/>
                  <a:pt x="7873" y="4989"/>
                </a:cubicBezTo>
                <a:cubicBezTo>
                  <a:pt x="7592" y="4960"/>
                  <a:pt x="7319" y="4946"/>
                  <a:pt x="7053" y="4946"/>
                </a:cubicBezTo>
                <a:cubicBezTo>
                  <a:pt x="2419" y="4946"/>
                  <a:pt x="1" y="9220"/>
                  <a:pt x="95" y="13541"/>
                </a:cubicBezTo>
                <a:cubicBezTo>
                  <a:pt x="174" y="17141"/>
                  <a:pt x="1724" y="18377"/>
                  <a:pt x="4844" y="18377"/>
                </a:cubicBezTo>
                <a:cubicBezTo>
                  <a:pt x="5237" y="18377"/>
                  <a:pt x="5655" y="18357"/>
                  <a:pt x="6098" y="18320"/>
                </a:cubicBezTo>
                <a:cubicBezTo>
                  <a:pt x="11356" y="17882"/>
                  <a:pt x="16546" y="17131"/>
                  <a:pt x="21827" y="16900"/>
                </a:cubicBezTo>
                <a:cubicBezTo>
                  <a:pt x="24207" y="16798"/>
                  <a:pt x="26588" y="16747"/>
                  <a:pt x="28970" y="16747"/>
                </a:cubicBezTo>
                <a:cubicBezTo>
                  <a:pt x="37306" y="16747"/>
                  <a:pt x="45639" y="17371"/>
                  <a:pt x="53876" y="18623"/>
                </a:cubicBezTo>
                <a:cubicBezTo>
                  <a:pt x="61266" y="19742"/>
                  <a:pt x="68582" y="21365"/>
                  <a:pt x="76019" y="22077"/>
                </a:cubicBezTo>
                <a:cubicBezTo>
                  <a:pt x="78341" y="22301"/>
                  <a:pt x="80685" y="22433"/>
                  <a:pt x="83026" y="22433"/>
                </a:cubicBezTo>
                <a:cubicBezTo>
                  <a:pt x="88182" y="22433"/>
                  <a:pt x="93321" y="21793"/>
                  <a:pt x="98166" y="20086"/>
                </a:cubicBezTo>
                <a:cubicBezTo>
                  <a:pt x="99738" y="19529"/>
                  <a:pt x="101337" y="18816"/>
                  <a:pt x="102371" y="17509"/>
                </a:cubicBezTo>
                <a:cubicBezTo>
                  <a:pt x="103404" y="16202"/>
                  <a:pt x="103665" y="14153"/>
                  <a:pt x="102541" y="12922"/>
                </a:cubicBezTo>
                <a:cubicBezTo>
                  <a:pt x="100965" y="11199"/>
                  <a:pt x="97671" y="11879"/>
                  <a:pt x="96364" y="9945"/>
                </a:cubicBezTo>
                <a:cubicBezTo>
                  <a:pt x="95576" y="8784"/>
                  <a:pt x="95906" y="7164"/>
                  <a:pt x="95297" y="5900"/>
                </a:cubicBezTo>
                <a:cubicBezTo>
                  <a:pt x="94672" y="4592"/>
                  <a:pt x="93222" y="4013"/>
                  <a:pt x="91734" y="4013"/>
                </a:cubicBezTo>
                <a:cubicBezTo>
                  <a:pt x="91063" y="4013"/>
                  <a:pt x="90385" y="4130"/>
                  <a:pt x="89771" y="4352"/>
                </a:cubicBezTo>
                <a:cubicBezTo>
                  <a:pt x="87798" y="5064"/>
                  <a:pt x="86199" y="6536"/>
                  <a:pt x="84339" y="7514"/>
                </a:cubicBezTo>
                <a:cubicBezTo>
                  <a:pt x="83332" y="8042"/>
                  <a:pt x="82144" y="8401"/>
                  <a:pt x="81015" y="8401"/>
                </a:cubicBezTo>
                <a:cubicBezTo>
                  <a:pt x="80059" y="8401"/>
                  <a:pt x="79144" y="8144"/>
                  <a:pt x="78416" y="7514"/>
                </a:cubicBezTo>
                <a:cubicBezTo>
                  <a:pt x="76826" y="6140"/>
                  <a:pt x="76816" y="3648"/>
                  <a:pt x="75570" y="1960"/>
                </a:cubicBezTo>
                <a:cubicBezTo>
                  <a:pt x="74571" y="609"/>
                  <a:pt x="72908" y="0"/>
                  <a:pt x="712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40"/>
          <p:cNvSpPr/>
          <p:nvPr/>
        </p:nvSpPr>
        <p:spPr>
          <a:xfrm rot="1261609">
            <a:off x="235001" y="3175643"/>
            <a:ext cx="338545" cy="329571"/>
          </a:xfrm>
          <a:custGeom>
            <a:avLst/>
            <a:gdLst/>
            <a:ahLst/>
            <a:cxnLst/>
            <a:rect l="l" t="t" r="r" b="b"/>
            <a:pathLst>
              <a:path w="13542" h="13183" extrusionOk="0">
                <a:moveTo>
                  <a:pt x="13541" y="4480"/>
                </a:moveTo>
                <a:cubicBezTo>
                  <a:pt x="12996" y="4946"/>
                  <a:pt x="12547" y="5338"/>
                  <a:pt x="12092" y="5713"/>
                </a:cubicBezTo>
                <a:cubicBezTo>
                  <a:pt x="11859" y="5907"/>
                  <a:pt x="11603" y="6077"/>
                  <a:pt x="11364" y="6266"/>
                </a:cubicBezTo>
                <a:cubicBezTo>
                  <a:pt x="10721" y="6777"/>
                  <a:pt x="10721" y="6845"/>
                  <a:pt x="11001" y="7612"/>
                </a:cubicBezTo>
                <a:cubicBezTo>
                  <a:pt x="11154" y="8050"/>
                  <a:pt x="11251" y="8505"/>
                  <a:pt x="11382" y="8953"/>
                </a:cubicBezTo>
                <a:cubicBezTo>
                  <a:pt x="11484" y="9301"/>
                  <a:pt x="11637" y="9642"/>
                  <a:pt x="11717" y="10000"/>
                </a:cubicBezTo>
                <a:cubicBezTo>
                  <a:pt x="11875" y="10734"/>
                  <a:pt x="12001" y="11472"/>
                  <a:pt x="12143" y="12212"/>
                </a:cubicBezTo>
                <a:cubicBezTo>
                  <a:pt x="12154" y="12269"/>
                  <a:pt x="12182" y="12319"/>
                  <a:pt x="12182" y="12371"/>
                </a:cubicBezTo>
                <a:cubicBezTo>
                  <a:pt x="12177" y="12535"/>
                  <a:pt x="12166" y="12695"/>
                  <a:pt x="12161" y="12860"/>
                </a:cubicBezTo>
                <a:cubicBezTo>
                  <a:pt x="11978" y="12842"/>
                  <a:pt x="11757" y="12888"/>
                  <a:pt x="11615" y="12797"/>
                </a:cubicBezTo>
                <a:cubicBezTo>
                  <a:pt x="10301" y="11955"/>
                  <a:pt x="8834" y="11341"/>
                  <a:pt x="7651" y="10284"/>
                </a:cubicBezTo>
                <a:cubicBezTo>
                  <a:pt x="7089" y="9784"/>
                  <a:pt x="6623" y="10181"/>
                  <a:pt x="6179" y="10461"/>
                </a:cubicBezTo>
                <a:cubicBezTo>
                  <a:pt x="4827" y="11330"/>
                  <a:pt x="3497" y="12228"/>
                  <a:pt x="2149" y="13104"/>
                </a:cubicBezTo>
                <a:cubicBezTo>
                  <a:pt x="2052" y="13161"/>
                  <a:pt x="1826" y="13183"/>
                  <a:pt x="1791" y="13132"/>
                </a:cubicBezTo>
                <a:cubicBezTo>
                  <a:pt x="1706" y="13012"/>
                  <a:pt x="1632" y="12815"/>
                  <a:pt x="1671" y="12689"/>
                </a:cubicBezTo>
                <a:cubicBezTo>
                  <a:pt x="2201" y="11136"/>
                  <a:pt x="2752" y="9596"/>
                  <a:pt x="3292" y="8050"/>
                </a:cubicBezTo>
                <a:cubicBezTo>
                  <a:pt x="3406" y="7725"/>
                  <a:pt x="3172" y="7618"/>
                  <a:pt x="2968" y="7465"/>
                </a:cubicBezTo>
                <a:cubicBezTo>
                  <a:pt x="2098" y="6794"/>
                  <a:pt x="1223" y="6129"/>
                  <a:pt x="375" y="5435"/>
                </a:cubicBezTo>
                <a:cubicBezTo>
                  <a:pt x="210" y="5304"/>
                  <a:pt x="154" y="5049"/>
                  <a:pt x="0" y="4753"/>
                </a:cubicBezTo>
                <a:cubicBezTo>
                  <a:pt x="819" y="4650"/>
                  <a:pt x="1485" y="4548"/>
                  <a:pt x="2154" y="4497"/>
                </a:cubicBezTo>
                <a:cubicBezTo>
                  <a:pt x="2973" y="4440"/>
                  <a:pt x="3797" y="4429"/>
                  <a:pt x="4616" y="4417"/>
                </a:cubicBezTo>
                <a:cubicBezTo>
                  <a:pt x="4833" y="4411"/>
                  <a:pt x="4930" y="4332"/>
                  <a:pt x="5009" y="4144"/>
                </a:cubicBezTo>
                <a:cubicBezTo>
                  <a:pt x="5468" y="3070"/>
                  <a:pt x="5941" y="2007"/>
                  <a:pt x="6407" y="938"/>
                </a:cubicBezTo>
                <a:cubicBezTo>
                  <a:pt x="6771" y="103"/>
                  <a:pt x="7100" y="0"/>
                  <a:pt x="7617" y="790"/>
                </a:cubicBezTo>
                <a:cubicBezTo>
                  <a:pt x="8039" y="1438"/>
                  <a:pt x="8391" y="2138"/>
                  <a:pt x="8761" y="2814"/>
                </a:cubicBezTo>
                <a:cubicBezTo>
                  <a:pt x="8908" y="3081"/>
                  <a:pt x="9010" y="3377"/>
                  <a:pt x="9175" y="3627"/>
                </a:cubicBezTo>
                <a:cubicBezTo>
                  <a:pt x="9244" y="3729"/>
                  <a:pt x="9420" y="3803"/>
                  <a:pt x="9551" y="3815"/>
                </a:cubicBezTo>
                <a:cubicBezTo>
                  <a:pt x="10739" y="3912"/>
                  <a:pt x="11933" y="3980"/>
                  <a:pt x="13121" y="4088"/>
                </a:cubicBezTo>
                <a:cubicBezTo>
                  <a:pt x="13263" y="4104"/>
                  <a:pt x="13382" y="4327"/>
                  <a:pt x="13541" y="4480"/>
                </a:cubicBezTo>
                <a:close/>
                <a:moveTo>
                  <a:pt x="1416" y="5259"/>
                </a:moveTo>
                <a:cubicBezTo>
                  <a:pt x="1409" y="5293"/>
                  <a:pt x="1409" y="5327"/>
                  <a:pt x="1404" y="5367"/>
                </a:cubicBezTo>
                <a:cubicBezTo>
                  <a:pt x="1580" y="5497"/>
                  <a:pt x="1751" y="5639"/>
                  <a:pt x="1933" y="5770"/>
                </a:cubicBezTo>
                <a:cubicBezTo>
                  <a:pt x="2610" y="6277"/>
                  <a:pt x="3303" y="6770"/>
                  <a:pt x="3968" y="7294"/>
                </a:cubicBezTo>
                <a:cubicBezTo>
                  <a:pt x="4082" y="7379"/>
                  <a:pt x="4185" y="7612"/>
                  <a:pt x="4150" y="7732"/>
                </a:cubicBezTo>
                <a:cubicBezTo>
                  <a:pt x="3928" y="8476"/>
                  <a:pt x="3667" y="9210"/>
                  <a:pt x="3416" y="9943"/>
                </a:cubicBezTo>
                <a:cubicBezTo>
                  <a:pt x="3195" y="10574"/>
                  <a:pt x="2968" y="11205"/>
                  <a:pt x="2706" y="11944"/>
                </a:cubicBezTo>
                <a:cubicBezTo>
                  <a:pt x="3007" y="11763"/>
                  <a:pt x="3212" y="11648"/>
                  <a:pt x="3400" y="11524"/>
                </a:cubicBezTo>
                <a:cubicBezTo>
                  <a:pt x="4526" y="10756"/>
                  <a:pt x="5646" y="9977"/>
                  <a:pt x="6777" y="9226"/>
                </a:cubicBezTo>
                <a:cubicBezTo>
                  <a:pt x="7283" y="8885"/>
                  <a:pt x="7294" y="8908"/>
                  <a:pt x="7664" y="9357"/>
                </a:cubicBezTo>
                <a:cubicBezTo>
                  <a:pt x="7703" y="9409"/>
                  <a:pt x="7777" y="9438"/>
                  <a:pt x="7834" y="9477"/>
                </a:cubicBezTo>
                <a:cubicBezTo>
                  <a:pt x="8289" y="9795"/>
                  <a:pt x="8732" y="10131"/>
                  <a:pt x="9204" y="10427"/>
                </a:cubicBezTo>
                <a:cubicBezTo>
                  <a:pt x="9886" y="10847"/>
                  <a:pt x="10585" y="11239"/>
                  <a:pt x="11279" y="11643"/>
                </a:cubicBezTo>
                <a:cubicBezTo>
                  <a:pt x="11313" y="11621"/>
                  <a:pt x="11342" y="11598"/>
                  <a:pt x="11369" y="11580"/>
                </a:cubicBezTo>
                <a:cubicBezTo>
                  <a:pt x="10836" y="9932"/>
                  <a:pt x="10699" y="8163"/>
                  <a:pt x="9800" y="6600"/>
                </a:cubicBezTo>
                <a:cubicBezTo>
                  <a:pt x="10592" y="5998"/>
                  <a:pt x="11398" y="5372"/>
                  <a:pt x="12211" y="4753"/>
                </a:cubicBezTo>
                <a:cubicBezTo>
                  <a:pt x="12206" y="4713"/>
                  <a:pt x="12200" y="4679"/>
                  <a:pt x="12195" y="4639"/>
                </a:cubicBezTo>
                <a:cubicBezTo>
                  <a:pt x="11393" y="4587"/>
                  <a:pt x="10597" y="4532"/>
                  <a:pt x="9795" y="4492"/>
                </a:cubicBezTo>
                <a:cubicBezTo>
                  <a:pt x="9676" y="4492"/>
                  <a:pt x="9534" y="4560"/>
                  <a:pt x="9425" y="4634"/>
                </a:cubicBezTo>
                <a:cubicBezTo>
                  <a:pt x="9130" y="4826"/>
                  <a:pt x="8868" y="4770"/>
                  <a:pt x="8716" y="4446"/>
                </a:cubicBezTo>
                <a:cubicBezTo>
                  <a:pt x="8430" y="3844"/>
                  <a:pt x="8158" y="3235"/>
                  <a:pt x="7868" y="2638"/>
                </a:cubicBezTo>
                <a:cubicBezTo>
                  <a:pt x="7658" y="2207"/>
                  <a:pt x="7430" y="1785"/>
                  <a:pt x="7158" y="1252"/>
                </a:cubicBezTo>
                <a:cubicBezTo>
                  <a:pt x="6908" y="1722"/>
                  <a:pt x="6709" y="2063"/>
                  <a:pt x="6538" y="2422"/>
                </a:cubicBezTo>
                <a:cubicBezTo>
                  <a:pt x="6179" y="3167"/>
                  <a:pt x="5793" y="3900"/>
                  <a:pt x="5503" y="4668"/>
                </a:cubicBezTo>
                <a:cubicBezTo>
                  <a:pt x="5344" y="5094"/>
                  <a:pt x="5037" y="5004"/>
                  <a:pt x="4759" y="5025"/>
                </a:cubicBezTo>
                <a:cubicBezTo>
                  <a:pt x="4497" y="5049"/>
                  <a:pt x="4230" y="4975"/>
                  <a:pt x="3974" y="4997"/>
                </a:cubicBezTo>
                <a:cubicBezTo>
                  <a:pt x="3122" y="5072"/>
                  <a:pt x="2269" y="5167"/>
                  <a:pt x="1416" y="5259"/>
                </a:cubicBezTo>
                <a:close/>
              </a:path>
            </a:pathLst>
          </a:custGeom>
          <a:solidFill>
            <a:srgbClr val="193E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9" name="Google Shape;1799;p40"/>
          <p:cNvGrpSpPr/>
          <p:nvPr/>
        </p:nvGrpSpPr>
        <p:grpSpPr>
          <a:xfrm>
            <a:off x="8680298" y="3979638"/>
            <a:ext cx="146306" cy="182880"/>
            <a:chOff x="614225" y="3986300"/>
            <a:chExt cx="83100" cy="100550"/>
          </a:xfrm>
        </p:grpSpPr>
        <p:sp>
          <p:nvSpPr>
            <p:cNvPr id="1800" name="Google Shape;1800;p40"/>
            <p:cNvSpPr/>
            <p:nvPr/>
          </p:nvSpPr>
          <p:spPr>
            <a:xfrm>
              <a:off x="614225" y="4012500"/>
              <a:ext cx="83100" cy="67275"/>
            </a:xfrm>
            <a:custGeom>
              <a:avLst/>
              <a:gdLst/>
              <a:ahLst/>
              <a:cxnLst/>
              <a:rect l="l" t="t" r="r" b="b"/>
              <a:pathLst>
                <a:path w="3324" h="2691" fill="none" extrusionOk="0">
                  <a:moveTo>
                    <a:pt x="1" y="0"/>
                  </a:moveTo>
                  <a:cubicBezTo>
                    <a:pt x="1111" y="897"/>
                    <a:pt x="2220" y="1795"/>
                    <a:pt x="3324" y="2690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0"/>
            <p:cNvSpPr/>
            <p:nvPr/>
          </p:nvSpPr>
          <p:spPr>
            <a:xfrm>
              <a:off x="632175" y="4004250"/>
              <a:ext cx="62450" cy="68325"/>
            </a:xfrm>
            <a:custGeom>
              <a:avLst/>
              <a:gdLst/>
              <a:ahLst/>
              <a:cxnLst/>
              <a:rect l="l" t="t" r="r" b="b"/>
              <a:pathLst>
                <a:path w="2498" h="2733" fill="none" extrusionOk="0">
                  <a:moveTo>
                    <a:pt x="1" y="2733"/>
                  </a:moveTo>
                  <a:cubicBezTo>
                    <a:pt x="902" y="1888"/>
                    <a:pt x="1737" y="973"/>
                    <a:pt x="2497" y="1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0"/>
            <p:cNvSpPr/>
            <p:nvPr/>
          </p:nvSpPr>
          <p:spPr>
            <a:xfrm>
              <a:off x="653050" y="3986300"/>
              <a:ext cx="10900" cy="100550"/>
            </a:xfrm>
            <a:custGeom>
              <a:avLst/>
              <a:gdLst/>
              <a:ahLst/>
              <a:cxnLst/>
              <a:rect l="l" t="t" r="r" b="b"/>
              <a:pathLst>
                <a:path w="436" h="4022" fill="none" extrusionOk="0">
                  <a:moveTo>
                    <a:pt x="1" y="1"/>
                  </a:moveTo>
                  <a:cubicBezTo>
                    <a:pt x="147" y="1342"/>
                    <a:pt x="288" y="2682"/>
                    <a:pt x="435" y="4022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3" name="Google Shape;1803;p40"/>
          <p:cNvSpPr/>
          <p:nvPr/>
        </p:nvSpPr>
        <p:spPr>
          <a:xfrm rot="7193559">
            <a:off x="254901" y="4031130"/>
            <a:ext cx="298730" cy="311003"/>
          </a:xfrm>
          <a:custGeom>
            <a:avLst/>
            <a:gdLst/>
            <a:ahLst/>
            <a:cxnLst/>
            <a:rect l="l" t="t" r="r" b="b"/>
            <a:pathLst>
              <a:path w="7716" h="8033" fill="none" extrusionOk="0">
                <a:moveTo>
                  <a:pt x="0" y="8032"/>
                </a:moveTo>
                <a:cubicBezTo>
                  <a:pt x="623" y="6466"/>
                  <a:pt x="2666" y="5640"/>
                  <a:pt x="4204" y="6344"/>
                </a:cubicBezTo>
                <a:cubicBezTo>
                  <a:pt x="4786" y="6608"/>
                  <a:pt x="5285" y="7438"/>
                  <a:pt x="4771" y="7816"/>
                </a:cubicBezTo>
                <a:cubicBezTo>
                  <a:pt x="4511" y="8010"/>
                  <a:pt x="4120" y="7925"/>
                  <a:pt x="3888" y="7698"/>
                </a:cubicBezTo>
                <a:cubicBezTo>
                  <a:pt x="3657" y="7472"/>
                  <a:pt x="3553" y="7146"/>
                  <a:pt x="3501" y="6830"/>
                </a:cubicBezTo>
                <a:cubicBezTo>
                  <a:pt x="3318" y="5773"/>
                  <a:pt x="3614" y="4593"/>
                  <a:pt x="4440" y="3904"/>
                </a:cubicBezTo>
                <a:cubicBezTo>
                  <a:pt x="5261" y="3219"/>
                  <a:pt x="6631" y="3190"/>
                  <a:pt x="7348" y="3989"/>
                </a:cubicBezTo>
                <a:cubicBezTo>
                  <a:pt x="7602" y="4272"/>
                  <a:pt x="7716" y="4804"/>
                  <a:pt x="7376" y="4970"/>
                </a:cubicBezTo>
                <a:cubicBezTo>
                  <a:pt x="7210" y="5050"/>
                  <a:pt x="7012" y="4998"/>
                  <a:pt x="6847" y="4928"/>
                </a:cubicBezTo>
                <a:cubicBezTo>
                  <a:pt x="6008" y="4545"/>
                  <a:pt x="5544" y="3582"/>
                  <a:pt x="5522" y="2658"/>
                </a:cubicBezTo>
                <a:cubicBezTo>
                  <a:pt x="5502" y="1733"/>
                  <a:pt x="5842" y="840"/>
                  <a:pt x="6224" y="1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4" name="Google Shape;1804;p40"/>
          <p:cNvSpPr/>
          <p:nvPr/>
        </p:nvSpPr>
        <p:spPr>
          <a:xfrm rot="-866542">
            <a:off x="8348083" y="4500157"/>
            <a:ext cx="296480" cy="324098"/>
          </a:xfrm>
          <a:custGeom>
            <a:avLst/>
            <a:gdLst/>
            <a:ahLst/>
            <a:cxnLst/>
            <a:rect l="l" t="t" r="r" b="b"/>
            <a:pathLst>
              <a:path w="14686" h="16054" extrusionOk="0">
                <a:moveTo>
                  <a:pt x="866" y="937"/>
                </a:moveTo>
                <a:cubicBezTo>
                  <a:pt x="4225" y="2255"/>
                  <a:pt x="7381" y="2864"/>
                  <a:pt x="10706" y="3512"/>
                </a:cubicBezTo>
                <a:cubicBezTo>
                  <a:pt x="11684" y="3700"/>
                  <a:pt x="12689" y="3892"/>
                  <a:pt x="13718" y="4115"/>
                </a:cubicBezTo>
                <a:cubicBezTo>
                  <a:pt x="11115" y="7912"/>
                  <a:pt x="8250" y="11579"/>
                  <a:pt x="5191" y="15030"/>
                </a:cubicBezTo>
                <a:cubicBezTo>
                  <a:pt x="3367" y="10470"/>
                  <a:pt x="1911" y="5734"/>
                  <a:pt x="866" y="937"/>
                </a:cubicBezTo>
                <a:close/>
                <a:moveTo>
                  <a:pt x="380" y="0"/>
                </a:moveTo>
                <a:cubicBezTo>
                  <a:pt x="298" y="0"/>
                  <a:pt x="215" y="29"/>
                  <a:pt x="150" y="85"/>
                </a:cubicBezTo>
                <a:cubicBezTo>
                  <a:pt x="47" y="169"/>
                  <a:pt x="1" y="300"/>
                  <a:pt x="29" y="431"/>
                </a:cubicBezTo>
                <a:cubicBezTo>
                  <a:pt x="1132" y="5678"/>
                  <a:pt x="2719" y="10863"/>
                  <a:pt x="4747" y="15831"/>
                </a:cubicBezTo>
                <a:cubicBezTo>
                  <a:pt x="4799" y="15945"/>
                  <a:pt x="4896" y="16024"/>
                  <a:pt x="5020" y="16048"/>
                </a:cubicBezTo>
                <a:cubicBezTo>
                  <a:pt x="5038" y="16048"/>
                  <a:pt x="5061" y="16053"/>
                  <a:pt x="5078" y="16053"/>
                </a:cubicBezTo>
                <a:cubicBezTo>
                  <a:pt x="5180" y="16053"/>
                  <a:pt x="5277" y="16008"/>
                  <a:pt x="5345" y="15933"/>
                </a:cubicBezTo>
                <a:cubicBezTo>
                  <a:pt x="8682" y="12199"/>
                  <a:pt x="11797" y="8213"/>
                  <a:pt x="14605" y="4075"/>
                </a:cubicBezTo>
                <a:cubicBezTo>
                  <a:pt x="14673" y="3978"/>
                  <a:pt x="14685" y="3853"/>
                  <a:pt x="14646" y="3745"/>
                </a:cubicBezTo>
                <a:cubicBezTo>
                  <a:pt x="14600" y="3632"/>
                  <a:pt x="14503" y="3551"/>
                  <a:pt x="14389" y="3530"/>
                </a:cubicBezTo>
                <a:cubicBezTo>
                  <a:pt x="13167" y="3262"/>
                  <a:pt x="11985" y="3034"/>
                  <a:pt x="10842" y="2813"/>
                </a:cubicBezTo>
                <a:cubicBezTo>
                  <a:pt x="7347" y="2137"/>
                  <a:pt x="4049" y="1494"/>
                  <a:pt x="512" y="27"/>
                </a:cubicBezTo>
                <a:cubicBezTo>
                  <a:pt x="470" y="9"/>
                  <a:pt x="425" y="0"/>
                  <a:pt x="3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5" name="Google Shape;1805;p40"/>
          <p:cNvGrpSpPr/>
          <p:nvPr/>
        </p:nvGrpSpPr>
        <p:grpSpPr>
          <a:xfrm rot="4078699">
            <a:off x="7794687" y="566645"/>
            <a:ext cx="1272130" cy="538667"/>
            <a:chOff x="-3231900" y="3360938"/>
            <a:chExt cx="1272325" cy="538750"/>
          </a:xfrm>
        </p:grpSpPr>
        <p:sp>
          <p:nvSpPr>
            <p:cNvPr id="1806" name="Google Shape;1806;p40"/>
            <p:cNvSpPr/>
            <p:nvPr/>
          </p:nvSpPr>
          <p:spPr>
            <a:xfrm>
              <a:off x="-3231900" y="3360938"/>
              <a:ext cx="1264350" cy="523075"/>
            </a:xfrm>
            <a:custGeom>
              <a:avLst/>
              <a:gdLst/>
              <a:ahLst/>
              <a:cxnLst/>
              <a:rect l="l" t="t" r="r" b="b"/>
              <a:pathLst>
                <a:path w="50574" h="20923" extrusionOk="0">
                  <a:moveTo>
                    <a:pt x="3162" y="20922"/>
                  </a:moveTo>
                  <a:cubicBezTo>
                    <a:pt x="2769" y="19876"/>
                    <a:pt x="2377" y="18829"/>
                    <a:pt x="1990" y="17777"/>
                  </a:cubicBezTo>
                  <a:cubicBezTo>
                    <a:pt x="1484" y="16420"/>
                    <a:pt x="967" y="15061"/>
                    <a:pt x="489" y="13691"/>
                  </a:cubicBezTo>
                  <a:cubicBezTo>
                    <a:pt x="297" y="13133"/>
                    <a:pt x="182" y="12548"/>
                    <a:pt x="1" y="11831"/>
                  </a:cubicBezTo>
                  <a:cubicBezTo>
                    <a:pt x="1661" y="11406"/>
                    <a:pt x="3223" y="11002"/>
                    <a:pt x="4792" y="10592"/>
                  </a:cubicBezTo>
                  <a:cubicBezTo>
                    <a:pt x="5447" y="10422"/>
                    <a:pt x="6101" y="10234"/>
                    <a:pt x="6760" y="10069"/>
                  </a:cubicBezTo>
                  <a:cubicBezTo>
                    <a:pt x="7408" y="9910"/>
                    <a:pt x="8142" y="9916"/>
                    <a:pt x="8698" y="9603"/>
                  </a:cubicBezTo>
                  <a:cubicBezTo>
                    <a:pt x="9745" y="9018"/>
                    <a:pt x="10915" y="9068"/>
                    <a:pt x="12001" y="8716"/>
                  </a:cubicBezTo>
                  <a:cubicBezTo>
                    <a:pt x="12303" y="8620"/>
                    <a:pt x="12621" y="8586"/>
                    <a:pt x="12933" y="8512"/>
                  </a:cubicBezTo>
                  <a:cubicBezTo>
                    <a:pt x="14008" y="8261"/>
                    <a:pt x="15093" y="8029"/>
                    <a:pt x="16163" y="7749"/>
                  </a:cubicBezTo>
                  <a:cubicBezTo>
                    <a:pt x="17913" y="7289"/>
                    <a:pt x="19658" y="6783"/>
                    <a:pt x="21410" y="6317"/>
                  </a:cubicBezTo>
                  <a:cubicBezTo>
                    <a:pt x="23525" y="5749"/>
                    <a:pt x="25645" y="5191"/>
                    <a:pt x="27765" y="4634"/>
                  </a:cubicBezTo>
                  <a:cubicBezTo>
                    <a:pt x="29072" y="4288"/>
                    <a:pt x="30381" y="3958"/>
                    <a:pt x="31682" y="3600"/>
                  </a:cubicBezTo>
                  <a:cubicBezTo>
                    <a:pt x="32808" y="3293"/>
                    <a:pt x="33910" y="2918"/>
                    <a:pt x="35036" y="2640"/>
                  </a:cubicBezTo>
                  <a:cubicBezTo>
                    <a:pt x="36497" y="2281"/>
                    <a:pt x="37980" y="1985"/>
                    <a:pt x="39447" y="1656"/>
                  </a:cubicBezTo>
                  <a:cubicBezTo>
                    <a:pt x="40607" y="1388"/>
                    <a:pt x="41755" y="1076"/>
                    <a:pt x="42921" y="848"/>
                  </a:cubicBezTo>
                  <a:cubicBezTo>
                    <a:pt x="44529" y="541"/>
                    <a:pt x="46150" y="292"/>
                    <a:pt x="47764" y="19"/>
                  </a:cubicBezTo>
                  <a:cubicBezTo>
                    <a:pt x="47856" y="1"/>
                    <a:pt x="47952" y="13"/>
                    <a:pt x="48055" y="13"/>
                  </a:cubicBezTo>
                  <a:cubicBezTo>
                    <a:pt x="49015" y="3259"/>
                    <a:pt x="50277" y="6408"/>
                    <a:pt x="50573" y="9717"/>
                  </a:cubicBezTo>
                  <a:cubicBezTo>
                    <a:pt x="49038" y="10058"/>
                    <a:pt x="47645" y="10336"/>
                    <a:pt x="46263" y="10677"/>
                  </a:cubicBezTo>
                  <a:cubicBezTo>
                    <a:pt x="43791" y="11286"/>
                    <a:pt x="41318" y="11910"/>
                    <a:pt x="38856" y="12565"/>
                  </a:cubicBezTo>
                  <a:cubicBezTo>
                    <a:pt x="37117" y="13025"/>
                    <a:pt x="35400" y="13542"/>
                    <a:pt x="33672" y="14020"/>
                  </a:cubicBezTo>
                  <a:cubicBezTo>
                    <a:pt x="33194" y="14151"/>
                    <a:pt x="32693" y="14214"/>
                    <a:pt x="32216" y="14327"/>
                  </a:cubicBezTo>
                  <a:cubicBezTo>
                    <a:pt x="29841" y="14896"/>
                    <a:pt x="27464" y="15486"/>
                    <a:pt x="25087" y="16032"/>
                  </a:cubicBezTo>
                  <a:cubicBezTo>
                    <a:pt x="23730" y="16345"/>
                    <a:pt x="22347" y="16556"/>
                    <a:pt x="20989" y="16856"/>
                  </a:cubicBezTo>
                  <a:cubicBezTo>
                    <a:pt x="20340" y="17000"/>
                    <a:pt x="19726" y="17289"/>
                    <a:pt x="19078" y="17454"/>
                  </a:cubicBezTo>
                  <a:cubicBezTo>
                    <a:pt x="16845" y="18011"/>
                    <a:pt x="14610" y="18585"/>
                    <a:pt x="12359" y="19068"/>
                  </a:cubicBezTo>
                  <a:cubicBezTo>
                    <a:pt x="9318" y="19721"/>
                    <a:pt x="6266" y="20301"/>
                    <a:pt x="3162" y="20922"/>
                  </a:cubicBezTo>
                  <a:close/>
                  <a:moveTo>
                    <a:pt x="5508" y="15515"/>
                  </a:moveTo>
                  <a:cubicBezTo>
                    <a:pt x="5338" y="14862"/>
                    <a:pt x="4776" y="14486"/>
                    <a:pt x="4178" y="14639"/>
                  </a:cubicBezTo>
                  <a:cubicBezTo>
                    <a:pt x="3435" y="14833"/>
                    <a:pt x="3235" y="15203"/>
                    <a:pt x="3435" y="16027"/>
                  </a:cubicBezTo>
                  <a:cubicBezTo>
                    <a:pt x="3553" y="16522"/>
                    <a:pt x="4122" y="16885"/>
                    <a:pt x="4594" y="16766"/>
                  </a:cubicBezTo>
                  <a:cubicBezTo>
                    <a:pt x="5174" y="16624"/>
                    <a:pt x="5634" y="15998"/>
                    <a:pt x="5508" y="155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0"/>
            <p:cNvSpPr/>
            <p:nvPr/>
          </p:nvSpPr>
          <p:spPr>
            <a:xfrm>
              <a:off x="-3043225" y="3767613"/>
              <a:ext cx="35350" cy="91800"/>
            </a:xfrm>
            <a:custGeom>
              <a:avLst/>
              <a:gdLst/>
              <a:ahLst/>
              <a:cxnLst/>
              <a:rect l="l" t="t" r="r" b="b"/>
              <a:pathLst>
                <a:path w="1414" h="3672" extrusionOk="0">
                  <a:moveTo>
                    <a:pt x="417" y="0"/>
                  </a:moveTo>
                  <a:cubicBezTo>
                    <a:pt x="214" y="0"/>
                    <a:pt x="0" y="168"/>
                    <a:pt x="65" y="426"/>
                  </a:cubicBezTo>
                  <a:cubicBezTo>
                    <a:pt x="310" y="1420"/>
                    <a:pt x="333" y="2454"/>
                    <a:pt x="690" y="3420"/>
                  </a:cubicBezTo>
                  <a:cubicBezTo>
                    <a:pt x="743" y="3564"/>
                    <a:pt x="868" y="3671"/>
                    <a:pt x="1018" y="3671"/>
                  </a:cubicBezTo>
                  <a:cubicBezTo>
                    <a:pt x="1047" y="3671"/>
                    <a:pt x="1076" y="3667"/>
                    <a:pt x="1106" y="3659"/>
                  </a:cubicBezTo>
                  <a:cubicBezTo>
                    <a:pt x="1277" y="3614"/>
                    <a:pt x="1413" y="3409"/>
                    <a:pt x="1345" y="3239"/>
                  </a:cubicBezTo>
                  <a:cubicBezTo>
                    <a:pt x="992" y="2273"/>
                    <a:pt x="970" y="1237"/>
                    <a:pt x="724" y="243"/>
                  </a:cubicBezTo>
                  <a:cubicBezTo>
                    <a:pt x="681" y="73"/>
                    <a:pt x="551" y="0"/>
                    <a:pt x="417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0"/>
            <p:cNvSpPr/>
            <p:nvPr/>
          </p:nvSpPr>
          <p:spPr>
            <a:xfrm>
              <a:off x="-2858850" y="3723813"/>
              <a:ext cx="50550" cy="88600"/>
            </a:xfrm>
            <a:custGeom>
              <a:avLst/>
              <a:gdLst/>
              <a:ahLst/>
              <a:cxnLst/>
              <a:rect l="l" t="t" r="r" b="b"/>
              <a:pathLst>
                <a:path w="2022" h="3544" extrusionOk="0">
                  <a:moveTo>
                    <a:pt x="376" y="0"/>
                  </a:moveTo>
                  <a:cubicBezTo>
                    <a:pt x="316" y="0"/>
                    <a:pt x="256" y="15"/>
                    <a:pt x="205" y="45"/>
                  </a:cubicBezTo>
                  <a:cubicBezTo>
                    <a:pt x="42" y="142"/>
                    <a:pt x="1" y="347"/>
                    <a:pt x="87" y="512"/>
                  </a:cubicBezTo>
                  <a:cubicBezTo>
                    <a:pt x="541" y="1420"/>
                    <a:pt x="1047" y="2307"/>
                    <a:pt x="1297" y="3303"/>
                  </a:cubicBezTo>
                  <a:cubicBezTo>
                    <a:pt x="1340" y="3471"/>
                    <a:pt x="1471" y="3543"/>
                    <a:pt x="1606" y="3543"/>
                  </a:cubicBezTo>
                  <a:cubicBezTo>
                    <a:pt x="1809" y="3543"/>
                    <a:pt x="2022" y="3377"/>
                    <a:pt x="1957" y="3120"/>
                  </a:cubicBezTo>
                  <a:cubicBezTo>
                    <a:pt x="1690" y="2075"/>
                    <a:pt x="1155" y="1126"/>
                    <a:pt x="672" y="171"/>
                  </a:cubicBezTo>
                  <a:cubicBezTo>
                    <a:pt x="619" y="60"/>
                    <a:pt x="497" y="0"/>
                    <a:pt x="376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0"/>
            <p:cNvSpPr/>
            <p:nvPr/>
          </p:nvSpPr>
          <p:spPr>
            <a:xfrm>
              <a:off x="-2676850" y="3680313"/>
              <a:ext cx="55075" cy="91725"/>
            </a:xfrm>
            <a:custGeom>
              <a:avLst/>
              <a:gdLst/>
              <a:ahLst/>
              <a:cxnLst/>
              <a:rect l="l" t="t" r="r" b="b"/>
              <a:pathLst>
                <a:path w="2203" h="3669" extrusionOk="0">
                  <a:moveTo>
                    <a:pt x="476" y="0"/>
                  </a:moveTo>
                  <a:cubicBezTo>
                    <a:pt x="238" y="0"/>
                    <a:pt x="1" y="245"/>
                    <a:pt x="163" y="507"/>
                  </a:cubicBezTo>
                  <a:cubicBezTo>
                    <a:pt x="736" y="1421"/>
                    <a:pt x="1260" y="2354"/>
                    <a:pt x="1504" y="3417"/>
                  </a:cubicBezTo>
                  <a:cubicBezTo>
                    <a:pt x="1537" y="3568"/>
                    <a:pt x="1685" y="3668"/>
                    <a:pt x="1835" y="3668"/>
                  </a:cubicBezTo>
                  <a:cubicBezTo>
                    <a:pt x="1865" y="3668"/>
                    <a:pt x="1895" y="3664"/>
                    <a:pt x="1925" y="3656"/>
                  </a:cubicBezTo>
                  <a:cubicBezTo>
                    <a:pt x="2107" y="3604"/>
                    <a:pt x="2203" y="3417"/>
                    <a:pt x="2163" y="3235"/>
                  </a:cubicBezTo>
                  <a:cubicBezTo>
                    <a:pt x="1908" y="2121"/>
                    <a:pt x="1357" y="1126"/>
                    <a:pt x="754" y="159"/>
                  </a:cubicBezTo>
                  <a:cubicBezTo>
                    <a:pt x="683" y="47"/>
                    <a:pt x="579" y="0"/>
                    <a:pt x="476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0"/>
            <p:cNvSpPr/>
            <p:nvPr/>
          </p:nvSpPr>
          <p:spPr>
            <a:xfrm>
              <a:off x="-2500425" y="3627213"/>
              <a:ext cx="38250" cy="110500"/>
            </a:xfrm>
            <a:custGeom>
              <a:avLst/>
              <a:gdLst/>
              <a:ahLst/>
              <a:cxnLst/>
              <a:rect l="l" t="t" r="r" b="b"/>
              <a:pathLst>
                <a:path w="1530" h="4420" extrusionOk="0">
                  <a:moveTo>
                    <a:pt x="417" y="1"/>
                  </a:moveTo>
                  <a:cubicBezTo>
                    <a:pt x="215" y="1"/>
                    <a:pt x="0" y="170"/>
                    <a:pt x="58" y="430"/>
                  </a:cubicBezTo>
                  <a:cubicBezTo>
                    <a:pt x="330" y="1669"/>
                    <a:pt x="501" y="2938"/>
                    <a:pt x="808" y="4176"/>
                  </a:cubicBezTo>
                  <a:cubicBezTo>
                    <a:pt x="849" y="4346"/>
                    <a:pt x="978" y="4419"/>
                    <a:pt x="1112" y="4419"/>
                  </a:cubicBezTo>
                  <a:cubicBezTo>
                    <a:pt x="1315" y="4419"/>
                    <a:pt x="1530" y="4251"/>
                    <a:pt x="1468" y="3995"/>
                  </a:cubicBezTo>
                  <a:cubicBezTo>
                    <a:pt x="1161" y="2755"/>
                    <a:pt x="991" y="1487"/>
                    <a:pt x="718" y="248"/>
                  </a:cubicBezTo>
                  <a:cubicBezTo>
                    <a:pt x="679" y="76"/>
                    <a:pt x="551" y="1"/>
                    <a:pt x="417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0"/>
            <p:cNvSpPr/>
            <p:nvPr/>
          </p:nvSpPr>
          <p:spPr>
            <a:xfrm>
              <a:off x="-2327525" y="3586788"/>
              <a:ext cx="52475" cy="88400"/>
            </a:xfrm>
            <a:custGeom>
              <a:avLst/>
              <a:gdLst/>
              <a:ahLst/>
              <a:cxnLst/>
              <a:rect l="l" t="t" r="r" b="b"/>
              <a:pathLst>
                <a:path w="2099" h="3536" extrusionOk="0">
                  <a:moveTo>
                    <a:pt x="476" y="1"/>
                  </a:moveTo>
                  <a:cubicBezTo>
                    <a:pt x="238" y="1"/>
                    <a:pt x="0" y="245"/>
                    <a:pt x="163" y="507"/>
                  </a:cubicBezTo>
                  <a:cubicBezTo>
                    <a:pt x="708" y="1376"/>
                    <a:pt x="1123" y="2297"/>
                    <a:pt x="1374" y="3293"/>
                  </a:cubicBezTo>
                  <a:cubicBezTo>
                    <a:pt x="1417" y="3462"/>
                    <a:pt x="1547" y="3535"/>
                    <a:pt x="1681" y="3535"/>
                  </a:cubicBezTo>
                  <a:cubicBezTo>
                    <a:pt x="1885" y="3535"/>
                    <a:pt x="2098" y="3367"/>
                    <a:pt x="2033" y="3110"/>
                  </a:cubicBezTo>
                  <a:cubicBezTo>
                    <a:pt x="1771" y="2058"/>
                    <a:pt x="1322" y="1081"/>
                    <a:pt x="755" y="160"/>
                  </a:cubicBezTo>
                  <a:cubicBezTo>
                    <a:pt x="684" y="48"/>
                    <a:pt x="580" y="1"/>
                    <a:pt x="476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0"/>
            <p:cNvSpPr/>
            <p:nvPr/>
          </p:nvSpPr>
          <p:spPr>
            <a:xfrm>
              <a:off x="-2125925" y="3533563"/>
              <a:ext cx="44250" cy="95050"/>
            </a:xfrm>
            <a:custGeom>
              <a:avLst/>
              <a:gdLst/>
              <a:ahLst/>
              <a:cxnLst/>
              <a:rect l="l" t="t" r="r" b="b"/>
              <a:pathLst>
                <a:path w="1770" h="3802" extrusionOk="0">
                  <a:moveTo>
                    <a:pt x="375" y="1"/>
                  </a:moveTo>
                  <a:cubicBezTo>
                    <a:pt x="315" y="1"/>
                    <a:pt x="256" y="15"/>
                    <a:pt x="206" y="43"/>
                  </a:cubicBezTo>
                  <a:cubicBezTo>
                    <a:pt x="35" y="146"/>
                    <a:pt x="1" y="345"/>
                    <a:pt x="86" y="515"/>
                  </a:cubicBezTo>
                  <a:cubicBezTo>
                    <a:pt x="558" y="1470"/>
                    <a:pt x="678" y="2556"/>
                    <a:pt x="1047" y="3551"/>
                  </a:cubicBezTo>
                  <a:cubicBezTo>
                    <a:pt x="1099" y="3695"/>
                    <a:pt x="1228" y="3802"/>
                    <a:pt x="1380" y="3802"/>
                  </a:cubicBezTo>
                  <a:cubicBezTo>
                    <a:pt x="1409" y="3802"/>
                    <a:pt x="1438" y="3798"/>
                    <a:pt x="1468" y="3790"/>
                  </a:cubicBezTo>
                  <a:cubicBezTo>
                    <a:pt x="1633" y="3743"/>
                    <a:pt x="1769" y="3546"/>
                    <a:pt x="1706" y="3368"/>
                  </a:cubicBezTo>
                  <a:cubicBezTo>
                    <a:pt x="1314" y="2311"/>
                    <a:pt x="1172" y="1185"/>
                    <a:pt x="672" y="169"/>
                  </a:cubicBezTo>
                  <a:cubicBezTo>
                    <a:pt x="618" y="58"/>
                    <a:pt x="496" y="1"/>
                    <a:pt x="375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0"/>
            <p:cNvSpPr/>
            <p:nvPr/>
          </p:nvSpPr>
          <p:spPr>
            <a:xfrm>
              <a:off x="-2946675" y="3773588"/>
              <a:ext cx="38700" cy="67150"/>
            </a:xfrm>
            <a:custGeom>
              <a:avLst/>
              <a:gdLst/>
              <a:ahLst/>
              <a:cxnLst/>
              <a:rect l="l" t="t" r="r" b="b"/>
              <a:pathLst>
                <a:path w="1548" h="2686" extrusionOk="0">
                  <a:moveTo>
                    <a:pt x="401" y="0"/>
                  </a:moveTo>
                  <a:cubicBezTo>
                    <a:pt x="371" y="0"/>
                    <a:pt x="339" y="5"/>
                    <a:pt x="307" y="16"/>
                  </a:cubicBezTo>
                  <a:cubicBezTo>
                    <a:pt x="149" y="66"/>
                    <a:pt x="0" y="260"/>
                    <a:pt x="69" y="436"/>
                  </a:cubicBezTo>
                  <a:cubicBezTo>
                    <a:pt x="331" y="1095"/>
                    <a:pt x="553" y="1772"/>
                    <a:pt x="819" y="2431"/>
                  </a:cubicBezTo>
                  <a:cubicBezTo>
                    <a:pt x="871" y="2568"/>
                    <a:pt x="994" y="2685"/>
                    <a:pt x="1145" y="2685"/>
                  </a:cubicBezTo>
                  <a:cubicBezTo>
                    <a:pt x="1176" y="2685"/>
                    <a:pt x="1208" y="2680"/>
                    <a:pt x="1241" y="2670"/>
                  </a:cubicBezTo>
                  <a:cubicBezTo>
                    <a:pt x="1399" y="2619"/>
                    <a:pt x="1548" y="2425"/>
                    <a:pt x="1479" y="2249"/>
                  </a:cubicBezTo>
                  <a:cubicBezTo>
                    <a:pt x="1212" y="1590"/>
                    <a:pt x="990" y="914"/>
                    <a:pt x="729" y="255"/>
                  </a:cubicBezTo>
                  <a:cubicBezTo>
                    <a:pt x="672" y="118"/>
                    <a:pt x="549" y="0"/>
                    <a:pt x="401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0"/>
            <p:cNvSpPr/>
            <p:nvPr/>
          </p:nvSpPr>
          <p:spPr>
            <a:xfrm>
              <a:off x="-2762175" y="3723738"/>
              <a:ext cx="44225" cy="70125"/>
            </a:xfrm>
            <a:custGeom>
              <a:avLst/>
              <a:gdLst/>
              <a:ahLst/>
              <a:cxnLst/>
              <a:rect l="l" t="t" r="r" b="b"/>
              <a:pathLst>
                <a:path w="1769" h="2805" extrusionOk="0">
                  <a:moveTo>
                    <a:pt x="373" y="1"/>
                  </a:moveTo>
                  <a:cubicBezTo>
                    <a:pt x="313" y="1"/>
                    <a:pt x="254" y="16"/>
                    <a:pt x="205" y="48"/>
                  </a:cubicBezTo>
                  <a:cubicBezTo>
                    <a:pt x="45" y="156"/>
                    <a:pt x="0" y="344"/>
                    <a:pt x="85" y="515"/>
                  </a:cubicBezTo>
                  <a:cubicBezTo>
                    <a:pt x="431" y="1213"/>
                    <a:pt x="682" y="1964"/>
                    <a:pt x="1079" y="2635"/>
                  </a:cubicBezTo>
                  <a:cubicBezTo>
                    <a:pt x="1146" y="2739"/>
                    <a:pt x="1268" y="2804"/>
                    <a:pt x="1390" y="2804"/>
                  </a:cubicBezTo>
                  <a:cubicBezTo>
                    <a:pt x="1446" y="2804"/>
                    <a:pt x="1501" y="2791"/>
                    <a:pt x="1551" y="2760"/>
                  </a:cubicBezTo>
                  <a:cubicBezTo>
                    <a:pt x="1706" y="2658"/>
                    <a:pt x="1768" y="2453"/>
                    <a:pt x="1672" y="2294"/>
                  </a:cubicBezTo>
                  <a:cubicBezTo>
                    <a:pt x="1273" y="1617"/>
                    <a:pt x="1023" y="872"/>
                    <a:pt x="677" y="174"/>
                  </a:cubicBezTo>
                  <a:cubicBezTo>
                    <a:pt x="623" y="63"/>
                    <a:pt x="496" y="1"/>
                    <a:pt x="373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0"/>
            <p:cNvSpPr/>
            <p:nvPr/>
          </p:nvSpPr>
          <p:spPr>
            <a:xfrm>
              <a:off x="-2587375" y="3686388"/>
              <a:ext cx="50325" cy="63825"/>
            </a:xfrm>
            <a:custGeom>
              <a:avLst/>
              <a:gdLst/>
              <a:ahLst/>
              <a:cxnLst/>
              <a:rect l="l" t="t" r="r" b="b"/>
              <a:pathLst>
                <a:path w="2013" h="2553" extrusionOk="0">
                  <a:moveTo>
                    <a:pt x="367" y="0"/>
                  </a:moveTo>
                  <a:cubicBezTo>
                    <a:pt x="279" y="0"/>
                    <a:pt x="192" y="32"/>
                    <a:pt x="132" y="99"/>
                  </a:cubicBezTo>
                  <a:cubicBezTo>
                    <a:pt x="6" y="235"/>
                    <a:pt x="1" y="445"/>
                    <a:pt x="132" y="582"/>
                  </a:cubicBezTo>
                  <a:cubicBezTo>
                    <a:pt x="193" y="644"/>
                    <a:pt x="256" y="713"/>
                    <a:pt x="313" y="775"/>
                  </a:cubicBezTo>
                  <a:cubicBezTo>
                    <a:pt x="342" y="809"/>
                    <a:pt x="370" y="849"/>
                    <a:pt x="398" y="883"/>
                  </a:cubicBezTo>
                  <a:cubicBezTo>
                    <a:pt x="415" y="905"/>
                    <a:pt x="432" y="928"/>
                    <a:pt x="444" y="946"/>
                  </a:cubicBezTo>
                  <a:cubicBezTo>
                    <a:pt x="557" y="1099"/>
                    <a:pt x="660" y="1258"/>
                    <a:pt x="756" y="1417"/>
                  </a:cubicBezTo>
                  <a:cubicBezTo>
                    <a:pt x="956" y="1736"/>
                    <a:pt x="1132" y="2065"/>
                    <a:pt x="1325" y="2384"/>
                  </a:cubicBezTo>
                  <a:cubicBezTo>
                    <a:pt x="1387" y="2488"/>
                    <a:pt x="1510" y="2553"/>
                    <a:pt x="1630" y="2553"/>
                  </a:cubicBezTo>
                  <a:cubicBezTo>
                    <a:pt x="1686" y="2553"/>
                    <a:pt x="1742" y="2539"/>
                    <a:pt x="1791" y="2508"/>
                  </a:cubicBezTo>
                  <a:cubicBezTo>
                    <a:pt x="1950" y="2406"/>
                    <a:pt x="2013" y="2201"/>
                    <a:pt x="1916" y="2037"/>
                  </a:cubicBezTo>
                  <a:cubicBezTo>
                    <a:pt x="1518" y="1372"/>
                    <a:pt x="1166" y="655"/>
                    <a:pt x="614" y="99"/>
                  </a:cubicBezTo>
                  <a:cubicBezTo>
                    <a:pt x="550" y="34"/>
                    <a:pt x="458" y="0"/>
                    <a:pt x="367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0"/>
            <p:cNvSpPr/>
            <p:nvPr/>
          </p:nvSpPr>
          <p:spPr>
            <a:xfrm>
              <a:off x="-2406325" y="3639488"/>
              <a:ext cx="34575" cy="67075"/>
            </a:xfrm>
            <a:custGeom>
              <a:avLst/>
              <a:gdLst/>
              <a:ahLst/>
              <a:cxnLst/>
              <a:rect l="l" t="t" r="r" b="b"/>
              <a:pathLst>
                <a:path w="1383" h="2683" extrusionOk="0">
                  <a:moveTo>
                    <a:pt x="357" y="1"/>
                  </a:moveTo>
                  <a:cubicBezTo>
                    <a:pt x="328" y="1"/>
                    <a:pt x="300" y="5"/>
                    <a:pt x="273" y="13"/>
                  </a:cubicBezTo>
                  <a:cubicBezTo>
                    <a:pt x="92" y="75"/>
                    <a:pt x="1" y="246"/>
                    <a:pt x="35" y="434"/>
                  </a:cubicBezTo>
                  <a:cubicBezTo>
                    <a:pt x="182" y="1150"/>
                    <a:pt x="318" y="1878"/>
                    <a:pt x="694" y="2515"/>
                  </a:cubicBezTo>
                  <a:cubicBezTo>
                    <a:pt x="755" y="2618"/>
                    <a:pt x="876" y="2682"/>
                    <a:pt x="995" y="2682"/>
                  </a:cubicBezTo>
                  <a:cubicBezTo>
                    <a:pt x="1053" y="2682"/>
                    <a:pt x="1110" y="2667"/>
                    <a:pt x="1160" y="2634"/>
                  </a:cubicBezTo>
                  <a:cubicBezTo>
                    <a:pt x="1320" y="2537"/>
                    <a:pt x="1383" y="2332"/>
                    <a:pt x="1286" y="2167"/>
                  </a:cubicBezTo>
                  <a:cubicBezTo>
                    <a:pt x="1103" y="1860"/>
                    <a:pt x="1007" y="1599"/>
                    <a:pt x="911" y="1235"/>
                  </a:cubicBezTo>
                  <a:cubicBezTo>
                    <a:pt x="825" y="912"/>
                    <a:pt x="762" y="582"/>
                    <a:pt x="694" y="251"/>
                  </a:cubicBezTo>
                  <a:cubicBezTo>
                    <a:pt x="665" y="108"/>
                    <a:pt x="508" y="1"/>
                    <a:pt x="357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0"/>
            <p:cNvSpPr/>
            <p:nvPr/>
          </p:nvSpPr>
          <p:spPr>
            <a:xfrm>
              <a:off x="-2216875" y="3592688"/>
              <a:ext cx="38700" cy="64000"/>
            </a:xfrm>
            <a:custGeom>
              <a:avLst/>
              <a:gdLst/>
              <a:ahLst/>
              <a:cxnLst/>
              <a:rect l="l" t="t" r="r" b="b"/>
              <a:pathLst>
                <a:path w="1548" h="2560" extrusionOk="0">
                  <a:moveTo>
                    <a:pt x="396" y="1"/>
                  </a:moveTo>
                  <a:cubicBezTo>
                    <a:pt x="367" y="1"/>
                    <a:pt x="337" y="5"/>
                    <a:pt x="307" y="14"/>
                  </a:cubicBezTo>
                  <a:cubicBezTo>
                    <a:pt x="149" y="66"/>
                    <a:pt x="0" y="260"/>
                    <a:pt x="68" y="436"/>
                  </a:cubicBezTo>
                  <a:cubicBezTo>
                    <a:pt x="319" y="1061"/>
                    <a:pt x="569" y="1685"/>
                    <a:pt x="819" y="2306"/>
                  </a:cubicBezTo>
                  <a:cubicBezTo>
                    <a:pt x="871" y="2443"/>
                    <a:pt x="994" y="2560"/>
                    <a:pt x="1146" y="2560"/>
                  </a:cubicBezTo>
                  <a:cubicBezTo>
                    <a:pt x="1176" y="2560"/>
                    <a:pt x="1208" y="2555"/>
                    <a:pt x="1240" y="2545"/>
                  </a:cubicBezTo>
                  <a:cubicBezTo>
                    <a:pt x="1399" y="2493"/>
                    <a:pt x="1547" y="2306"/>
                    <a:pt x="1479" y="2123"/>
                  </a:cubicBezTo>
                  <a:cubicBezTo>
                    <a:pt x="1228" y="1504"/>
                    <a:pt x="978" y="879"/>
                    <a:pt x="729" y="253"/>
                  </a:cubicBezTo>
                  <a:cubicBezTo>
                    <a:pt x="672" y="115"/>
                    <a:pt x="546" y="1"/>
                    <a:pt x="396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0"/>
            <p:cNvSpPr/>
            <p:nvPr/>
          </p:nvSpPr>
          <p:spPr>
            <a:xfrm>
              <a:off x="-3155450" y="3586588"/>
              <a:ext cx="1195875" cy="313100"/>
            </a:xfrm>
            <a:custGeom>
              <a:avLst/>
              <a:gdLst/>
              <a:ahLst/>
              <a:cxnLst/>
              <a:rect l="l" t="t" r="r" b="b"/>
              <a:pathLst>
                <a:path w="47835" h="12524" extrusionOk="0">
                  <a:moveTo>
                    <a:pt x="47360" y="1"/>
                  </a:moveTo>
                  <a:cubicBezTo>
                    <a:pt x="47330" y="1"/>
                    <a:pt x="47298" y="5"/>
                    <a:pt x="47264" y="14"/>
                  </a:cubicBezTo>
                  <a:cubicBezTo>
                    <a:pt x="41256" y="1595"/>
                    <a:pt x="35355" y="3561"/>
                    <a:pt x="29328" y="5085"/>
                  </a:cubicBezTo>
                  <a:cubicBezTo>
                    <a:pt x="26237" y="5870"/>
                    <a:pt x="23110" y="6410"/>
                    <a:pt x="19989" y="7058"/>
                  </a:cubicBezTo>
                  <a:cubicBezTo>
                    <a:pt x="16891" y="7701"/>
                    <a:pt x="13827" y="8485"/>
                    <a:pt x="10762" y="9286"/>
                  </a:cubicBezTo>
                  <a:cubicBezTo>
                    <a:pt x="7323" y="10184"/>
                    <a:pt x="3878" y="11105"/>
                    <a:pt x="398" y="11862"/>
                  </a:cubicBezTo>
                  <a:cubicBezTo>
                    <a:pt x="0" y="11946"/>
                    <a:pt x="133" y="12524"/>
                    <a:pt x="502" y="12524"/>
                  </a:cubicBezTo>
                  <a:cubicBezTo>
                    <a:pt x="528" y="12524"/>
                    <a:pt x="554" y="12521"/>
                    <a:pt x="581" y="12516"/>
                  </a:cubicBezTo>
                  <a:cubicBezTo>
                    <a:pt x="6766" y="11173"/>
                    <a:pt x="12826" y="9315"/>
                    <a:pt x="19011" y="7961"/>
                  </a:cubicBezTo>
                  <a:cubicBezTo>
                    <a:pt x="22126" y="7279"/>
                    <a:pt x="25269" y="6780"/>
                    <a:pt x="28373" y="6029"/>
                  </a:cubicBezTo>
                  <a:cubicBezTo>
                    <a:pt x="31398" y="5290"/>
                    <a:pt x="34394" y="4437"/>
                    <a:pt x="37378" y="3556"/>
                  </a:cubicBezTo>
                  <a:cubicBezTo>
                    <a:pt x="40728" y="2572"/>
                    <a:pt x="44070" y="1561"/>
                    <a:pt x="47447" y="667"/>
                  </a:cubicBezTo>
                  <a:cubicBezTo>
                    <a:pt x="47834" y="568"/>
                    <a:pt x="47715" y="1"/>
                    <a:pt x="47360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0"/>
            <p:cNvSpPr/>
            <p:nvPr/>
          </p:nvSpPr>
          <p:spPr>
            <a:xfrm>
              <a:off x="-3156450" y="3717713"/>
              <a:ext cx="68700" cy="67750"/>
            </a:xfrm>
            <a:custGeom>
              <a:avLst/>
              <a:gdLst/>
              <a:ahLst/>
              <a:cxnLst/>
              <a:rect l="l" t="t" r="r" b="b"/>
              <a:pathLst>
                <a:path w="2748" h="2710" extrusionOk="0">
                  <a:moveTo>
                    <a:pt x="1201" y="709"/>
                  </a:moveTo>
                  <a:cubicBezTo>
                    <a:pt x="1201" y="709"/>
                    <a:pt x="1198" y="710"/>
                    <a:pt x="1194" y="713"/>
                  </a:cubicBezTo>
                  <a:lnTo>
                    <a:pt x="1194" y="713"/>
                  </a:lnTo>
                  <a:cubicBezTo>
                    <a:pt x="1199" y="710"/>
                    <a:pt x="1201" y="709"/>
                    <a:pt x="1201" y="709"/>
                  </a:cubicBezTo>
                  <a:close/>
                  <a:moveTo>
                    <a:pt x="1182" y="718"/>
                  </a:moveTo>
                  <a:lnTo>
                    <a:pt x="1182" y="718"/>
                  </a:lnTo>
                  <a:cubicBezTo>
                    <a:pt x="1176" y="720"/>
                    <a:pt x="1171" y="722"/>
                    <a:pt x="1167" y="722"/>
                  </a:cubicBezTo>
                  <a:cubicBezTo>
                    <a:pt x="1172" y="721"/>
                    <a:pt x="1177" y="719"/>
                    <a:pt x="1182" y="718"/>
                  </a:cubicBezTo>
                  <a:close/>
                  <a:moveTo>
                    <a:pt x="1047" y="801"/>
                  </a:moveTo>
                  <a:cubicBezTo>
                    <a:pt x="1039" y="806"/>
                    <a:pt x="1030" y="814"/>
                    <a:pt x="1021" y="821"/>
                  </a:cubicBezTo>
                  <a:lnTo>
                    <a:pt x="1021" y="821"/>
                  </a:lnTo>
                  <a:cubicBezTo>
                    <a:pt x="1024" y="820"/>
                    <a:pt x="1031" y="814"/>
                    <a:pt x="1047" y="801"/>
                  </a:cubicBezTo>
                  <a:close/>
                  <a:moveTo>
                    <a:pt x="1916" y="907"/>
                  </a:moveTo>
                  <a:cubicBezTo>
                    <a:pt x="1918" y="907"/>
                    <a:pt x="1931" y="919"/>
                    <a:pt x="1934" y="926"/>
                  </a:cubicBezTo>
                  <a:lnTo>
                    <a:pt x="1934" y="926"/>
                  </a:lnTo>
                  <a:cubicBezTo>
                    <a:pt x="1920" y="912"/>
                    <a:pt x="1916" y="907"/>
                    <a:pt x="1916" y="907"/>
                  </a:cubicBezTo>
                  <a:close/>
                  <a:moveTo>
                    <a:pt x="1938" y="930"/>
                  </a:moveTo>
                  <a:lnTo>
                    <a:pt x="1938" y="930"/>
                  </a:lnTo>
                  <a:cubicBezTo>
                    <a:pt x="1938" y="931"/>
                    <a:pt x="1939" y="931"/>
                    <a:pt x="1939" y="932"/>
                  </a:cubicBezTo>
                  <a:cubicBezTo>
                    <a:pt x="1939" y="931"/>
                    <a:pt x="1938" y="931"/>
                    <a:pt x="1938" y="930"/>
                  </a:cubicBezTo>
                  <a:close/>
                  <a:moveTo>
                    <a:pt x="1939" y="1779"/>
                  </a:moveTo>
                  <a:cubicBezTo>
                    <a:pt x="1926" y="1795"/>
                    <a:pt x="1920" y="1803"/>
                    <a:pt x="1919" y="1805"/>
                  </a:cubicBezTo>
                  <a:lnTo>
                    <a:pt x="1919" y="1805"/>
                  </a:lnTo>
                  <a:cubicBezTo>
                    <a:pt x="1926" y="1798"/>
                    <a:pt x="1933" y="1789"/>
                    <a:pt x="1939" y="1779"/>
                  </a:cubicBezTo>
                  <a:close/>
                  <a:moveTo>
                    <a:pt x="1440" y="670"/>
                  </a:moveTo>
                  <a:cubicBezTo>
                    <a:pt x="1462" y="670"/>
                    <a:pt x="1485" y="670"/>
                    <a:pt x="1508" y="675"/>
                  </a:cubicBezTo>
                  <a:cubicBezTo>
                    <a:pt x="1520" y="676"/>
                    <a:pt x="1528" y="676"/>
                    <a:pt x="1532" y="676"/>
                  </a:cubicBezTo>
                  <a:cubicBezTo>
                    <a:pt x="1533" y="676"/>
                    <a:pt x="1533" y="676"/>
                    <a:pt x="1534" y="676"/>
                  </a:cubicBezTo>
                  <a:lnTo>
                    <a:pt x="1534" y="676"/>
                  </a:lnTo>
                  <a:cubicBezTo>
                    <a:pt x="1584" y="693"/>
                    <a:pt x="1634" y="704"/>
                    <a:pt x="1684" y="722"/>
                  </a:cubicBezTo>
                  <a:cubicBezTo>
                    <a:pt x="1660" y="715"/>
                    <a:pt x="1651" y="712"/>
                    <a:pt x="1650" y="712"/>
                  </a:cubicBezTo>
                  <a:cubicBezTo>
                    <a:pt x="1649" y="712"/>
                    <a:pt x="1668" y="718"/>
                    <a:pt x="1679" y="722"/>
                  </a:cubicBezTo>
                  <a:cubicBezTo>
                    <a:pt x="1706" y="738"/>
                    <a:pt x="1729" y="750"/>
                    <a:pt x="1758" y="767"/>
                  </a:cubicBezTo>
                  <a:cubicBezTo>
                    <a:pt x="1772" y="776"/>
                    <a:pt x="1793" y="787"/>
                    <a:pt x="1809" y="797"/>
                  </a:cubicBezTo>
                  <a:lnTo>
                    <a:pt x="1809" y="797"/>
                  </a:lnTo>
                  <a:cubicBezTo>
                    <a:pt x="1810" y="799"/>
                    <a:pt x="1814" y="805"/>
                    <a:pt x="1826" y="818"/>
                  </a:cubicBezTo>
                  <a:cubicBezTo>
                    <a:pt x="1864" y="851"/>
                    <a:pt x="1897" y="888"/>
                    <a:pt x="1934" y="926"/>
                  </a:cubicBezTo>
                  <a:lnTo>
                    <a:pt x="1934" y="926"/>
                  </a:lnTo>
                  <a:cubicBezTo>
                    <a:pt x="1934" y="926"/>
                    <a:pt x="1934" y="926"/>
                    <a:pt x="1934" y="926"/>
                  </a:cubicBezTo>
                  <a:cubicBezTo>
                    <a:pt x="1952" y="955"/>
                    <a:pt x="1968" y="977"/>
                    <a:pt x="1986" y="1005"/>
                  </a:cubicBezTo>
                  <a:cubicBezTo>
                    <a:pt x="1996" y="1028"/>
                    <a:pt x="2007" y="1045"/>
                    <a:pt x="2019" y="1067"/>
                  </a:cubicBezTo>
                  <a:lnTo>
                    <a:pt x="2019" y="1067"/>
                  </a:lnTo>
                  <a:cubicBezTo>
                    <a:pt x="2021" y="1071"/>
                    <a:pt x="2022" y="1077"/>
                    <a:pt x="2025" y="1084"/>
                  </a:cubicBezTo>
                  <a:cubicBezTo>
                    <a:pt x="2042" y="1136"/>
                    <a:pt x="2059" y="1194"/>
                    <a:pt x="2070" y="1244"/>
                  </a:cubicBezTo>
                  <a:cubicBezTo>
                    <a:pt x="2070" y="1245"/>
                    <a:pt x="2071" y="1246"/>
                    <a:pt x="2071" y="1247"/>
                  </a:cubicBezTo>
                  <a:lnTo>
                    <a:pt x="2071" y="1247"/>
                  </a:lnTo>
                  <a:cubicBezTo>
                    <a:pt x="2070" y="1244"/>
                    <a:pt x="2070" y="1241"/>
                    <a:pt x="2070" y="1239"/>
                  </a:cubicBezTo>
                  <a:lnTo>
                    <a:pt x="2070" y="1239"/>
                  </a:lnTo>
                  <a:cubicBezTo>
                    <a:pt x="2071" y="1245"/>
                    <a:pt x="2072" y="1250"/>
                    <a:pt x="2072" y="1256"/>
                  </a:cubicBezTo>
                  <a:lnTo>
                    <a:pt x="2072" y="1256"/>
                  </a:lnTo>
                  <a:cubicBezTo>
                    <a:pt x="2072" y="1254"/>
                    <a:pt x="2071" y="1251"/>
                    <a:pt x="2071" y="1247"/>
                  </a:cubicBezTo>
                  <a:lnTo>
                    <a:pt x="2071" y="1247"/>
                  </a:lnTo>
                  <a:cubicBezTo>
                    <a:pt x="2071" y="1253"/>
                    <a:pt x="2072" y="1258"/>
                    <a:pt x="2073" y="1263"/>
                  </a:cubicBezTo>
                  <a:lnTo>
                    <a:pt x="2073" y="1263"/>
                  </a:lnTo>
                  <a:cubicBezTo>
                    <a:pt x="2073" y="1261"/>
                    <a:pt x="2073" y="1259"/>
                    <a:pt x="2072" y="1256"/>
                  </a:cubicBezTo>
                  <a:lnTo>
                    <a:pt x="2072" y="1256"/>
                  </a:lnTo>
                  <a:cubicBezTo>
                    <a:pt x="2075" y="1269"/>
                    <a:pt x="2075" y="1274"/>
                    <a:pt x="2075" y="1274"/>
                  </a:cubicBezTo>
                  <a:cubicBezTo>
                    <a:pt x="2075" y="1274"/>
                    <a:pt x="2074" y="1270"/>
                    <a:pt x="2073" y="1263"/>
                  </a:cubicBezTo>
                  <a:lnTo>
                    <a:pt x="2073" y="1263"/>
                  </a:lnTo>
                  <a:cubicBezTo>
                    <a:pt x="2076" y="1295"/>
                    <a:pt x="2076" y="1326"/>
                    <a:pt x="2076" y="1357"/>
                  </a:cubicBezTo>
                  <a:cubicBezTo>
                    <a:pt x="2076" y="1386"/>
                    <a:pt x="2076" y="1415"/>
                    <a:pt x="2070" y="1443"/>
                  </a:cubicBezTo>
                  <a:cubicBezTo>
                    <a:pt x="2070" y="1453"/>
                    <a:pt x="2066" y="1474"/>
                    <a:pt x="2067" y="1474"/>
                  </a:cubicBezTo>
                  <a:cubicBezTo>
                    <a:pt x="2067" y="1474"/>
                    <a:pt x="2069" y="1466"/>
                    <a:pt x="2075" y="1441"/>
                  </a:cubicBezTo>
                  <a:lnTo>
                    <a:pt x="2075" y="1441"/>
                  </a:lnTo>
                  <a:cubicBezTo>
                    <a:pt x="2065" y="1485"/>
                    <a:pt x="2059" y="1529"/>
                    <a:pt x="2042" y="1574"/>
                  </a:cubicBezTo>
                  <a:cubicBezTo>
                    <a:pt x="2036" y="1596"/>
                    <a:pt x="2025" y="1614"/>
                    <a:pt x="2020" y="1637"/>
                  </a:cubicBezTo>
                  <a:cubicBezTo>
                    <a:pt x="2018" y="1646"/>
                    <a:pt x="2017" y="1649"/>
                    <a:pt x="2018" y="1650"/>
                  </a:cubicBezTo>
                  <a:lnTo>
                    <a:pt x="2018" y="1650"/>
                  </a:lnTo>
                  <a:cubicBezTo>
                    <a:pt x="1990" y="1689"/>
                    <a:pt x="1968" y="1733"/>
                    <a:pt x="1945" y="1773"/>
                  </a:cubicBezTo>
                  <a:cubicBezTo>
                    <a:pt x="1938" y="1784"/>
                    <a:pt x="1919" y="1806"/>
                    <a:pt x="1918" y="1806"/>
                  </a:cubicBezTo>
                  <a:cubicBezTo>
                    <a:pt x="1918" y="1806"/>
                    <a:pt x="1918" y="1806"/>
                    <a:pt x="1919" y="1805"/>
                  </a:cubicBezTo>
                  <a:lnTo>
                    <a:pt x="1919" y="1805"/>
                  </a:lnTo>
                  <a:cubicBezTo>
                    <a:pt x="1914" y="1810"/>
                    <a:pt x="1910" y="1814"/>
                    <a:pt x="1905" y="1819"/>
                  </a:cubicBezTo>
                  <a:cubicBezTo>
                    <a:pt x="1871" y="1853"/>
                    <a:pt x="1842" y="1881"/>
                    <a:pt x="1808" y="1910"/>
                  </a:cubicBezTo>
                  <a:cubicBezTo>
                    <a:pt x="1826" y="1894"/>
                    <a:pt x="1832" y="1888"/>
                    <a:pt x="1832" y="1888"/>
                  </a:cubicBezTo>
                  <a:lnTo>
                    <a:pt x="1832" y="1888"/>
                  </a:lnTo>
                  <a:cubicBezTo>
                    <a:pt x="1832" y="1888"/>
                    <a:pt x="1799" y="1917"/>
                    <a:pt x="1792" y="1921"/>
                  </a:cubicBezTo>
                  <a:cubicBezTo>
                    <a:pt x="1774" y="1932"/>
                    <a:pt x="1763" y="1944"/>
                    <a:pt x="1747" y="1949"/>
                  </a:cubicBezTo>
                  <a:cubicBezTo>
                    <a:pt x="1729" y="1960"/>
                    <a:pt x="1706" y="1971"/>
                    <a:pt x="1690" y="1984"/>
                  </a:cubicBezTo>
                  <a:cubicBezTo>
                    <a:pt x="1684" y="1986"/>
                    <a:pt x="1680" y="1989"/>
                    <a:pt x="1676" y="1991"/>
                  </a:cubicBezTo>
                  <a:lnTo>
                    <a:pt x="1676" y="1991"/>
                  </a:lnTo>
                  <a:cubicBezTo>
                    <a:pt x="1674" y="1991"/>
                    <a:pt x="1669" y="1992"/>
                    <a:pt x="1661" y="1995"/>
                  </a:cubicBezTo>
                  <a:cubicBezTo>
                    <a:pt x="1616" y="2012"/>
                    <a:pt x="1570" y="2023"/>
                    <a:pt x="1530" y="2034"/>
                  </a:cubicBezTo>
                  <a:cubicBezTo>
                    <a:pt x="1519" y="2034"/>
                    <a:pt x="1492" y="2036"/>
                    <a:pt x="1498" y="2036"/>
                  </a:cubicBezTo>
                  <a:cubicBezTo>
                    <a:pt x="1499" y="2036"/>
                    <a:pt x="1503" y="2036"/>
                    <a:pt x="1510" y="2036"/>
                  </a:cubicBezTo>
                  <a:lnTo>
                    <a:pt x="1510" y="2036"/>
                  </a:lnTo>
                  <a:cubicBezTo>
                    <a:pt x="1496" y="2037"/>
                    <a:pt x="1481" y="2040"/>
                    <a:pt x="1467" y="2040"/>
                  </a:cubicBezTo>
                  <a:cubicBezTo>
                    <a:pt x="1428" y="2040"/>
                    <a:pt x="1383" y="2040"/>
                    <a:pt x="1343" y="2034"/>
                  </a:cubicBezTo>
                  <a:cubicBezTo>
                    <a:pt x="1336" y="2034"/>
                    <a:pt x="1331" y="2034"/>
                    <a:pt x="1327" y="2034"/>
                  </a:cubicBezTo>
                  <a:lnTo>
                    <a:pt x="1327" y="2034"/>
                  </a:lnTo>
                  <a:cubicBezTo>
                    <a:pt x="1326" y="2034"/>
                    <a:pt x="1326" y="2034"/>
                    <a:pt x="1325" y="2034"/>
                  </a:cubicBezTo>
                  <a:cubicBezTo>
                    <a:pt x="1297" y="2023"/>
                    <a:pt x="1269" y="2023"/>
                    <a:pt x="1246" y="2012"/>
                  </a:cubicBezTo>
                  <a:cubicBezTo>
                    <a:pt x="1223" y="2005"/>
                    <a:pt x="1201" y="1995"/>
                    <a:pt x="1183" y="1989"/>
                  </a:cubicBezTo>
                  <a:cubicBezTo>
                    <a:pt x="1181" y="1989"/>
                    <a:pt x="1179" y="1989"/>
                    <a:pt x="1177" y="1989"/>
                  </a:cubicBezTo>
                  <a:lnTo>
                    <a:pt x="1177" y="1989"/>
                  </a:lnTo>
                  <a:cubicBezTo>
                    <a:pt x="1138" y="1966"/>
                    <a:pt x="1099" y="1949"/>
                    <a:pt x="1058" y="1921"/>
                  </a:cubicBezTo>
                  <a:cubicBezTo>
                    <a:pt x="1047" y="1915"/>
                    <a:pt x="1031" y="1903"/>
                    <a:pt x="1018" y="1892"/>
                  </a:cubicBezTo>
                  <a:lnTo>
                    <a:pt x="1018" y="1892"/>
                  </a:lnTo>
                  <a:cubicBezTo>
                    <a:pt x="1038" y="1908"/>
                    <a:pt x="1046" y="1913"/>
                    <a:pt x="1046" y="1913"/>
                  </a:cubicBezTo>
                  <a:cubicBezTo>
                    <a:pt x="1048" y="1913"/>
                    <a:pt x="1024" y="1894"/>
                    <a:pt x="1013" y="1887"/>
                  </a:cubicBezTo>
                  <a:cubicBezTo>
                    <a:pt x="979" y="1853"/>
                    <a:pt x="945" y="1819"/>
                    <a:pt x="916" y="1779"/>
                  </a:cubicBezTo>
                  <a:lnTo>
                    <a:pt x="916" y="1779"/>
                  </a:lnTo>
                  <a:cubicBezTo>
                    <a:pt x="932" y="1798"/>
                    <a:pt x="938" y="1805"/>
                    <a:pt x="938" y="1805"/>
                  </a:cubicBezTo>
                  <a:cubicBezTo>
                    <a:pt x="938" y="1805"/>
                    <a:pt x="909" y="1770"/>
                    <a:pt x="905" y="1761"/>
                  </a:cubicBezTo>
                  <a:cubicBezTo>
                    <a:pt x="894" y="1745"/>
                    <a:pt x="882" y="1733"/>
                    <a:pt x="876" y="1716"/>
                  </a:cubicBezTo>
                  <a:cubicBezTo>
                    <a:pt x="866" y="1698"/>
                    <a:pt x="853" y="1677"/>
                    <a:pt x="842" y="1659"/>
                  </a:cubicBezTo>
                  <a:cubicBezTo>
                    <a:pt x="835" y="1648"/>
                    <a:pt x="825" y="1621"/>
                    <a:pt x="826" y="1619"/>
                  </a:cubicBezTo>
                  <a:lnTo>
                    <a:pt x="826" y="1619"/>
                  </a:lnTo>
                  <a:cubicBezTo>
                    <a:pt x="829" y="1629"/>
                    <a:pt x="833" y="1639"/>
                    <a:pt x="837" y="1648"/>
                  </a:cubicBezTo>
                  <a:cubicBezTo>
                    <a:pt x="829" y="1627"/>
                    <a:pt x="826" y="1619"/>
                    <a:pt x="826" y="1619"/>
                  </a:cubicBezTo>
                  <a:lnTo>
                    <a:pt x="826" y="1619"/>
                  </a:lnTo>
                  <a:cubicBezTo>
                    <a:pt x="826" y="1619"/>
                    <a:pt x="826" y="1619"/>
                    <a:pt x="826" y="1619"/>
                  </a:cubicBezTo>
                  <a:lnTo>
                    <a:pt x="826" y="1619"/>
                  </a:lnTo>
                  <a:cubicBezTo>
                    <a:pt x="814" y="1587"/>
                    <a:pt x="806" y="1552"/>
                    <a:pt x="797" y="1517"/>
                  </a:cubicBezTo>
                  <a:cubicBezTo>
                    <a:pt x="792" y="1501"/>
                    <a:pt x="785" y="1483"/>
                    <a:pt x="785" y="1466"/>
                  </a:cubicBezTo>
                  <a:cubicBezTo>
                    <a:pt x="783" y="1459"/>
                    <a:pt x="782" y="1454"/>
                    <a:pt x="781" y="1450"/>
                  </a:cubicBezTo>
                  <a:lnTo>
                    <a:pt x="781" y="1450"/>
                  </a:lnTo>
                  <a:cubicBezTo>
                    <a:pt x="781" y="1444"/>
                    <a:pt x="780" y="1437"/>
                    <a:pt x="780" y="1426"/>
                  </a:cubicBezTo>
                  <a:cubicBezTo>
                    <a:pt x="774" y="1386"/>
                    <a:pt x="774" y="1341"/>
                    <a:pt x="780" y="1296"/>
                  </a:cubicBezTo>
                  <a:cubicBezTo>
                    <a:pt x="780" y="1287"/>
                    <a:pt x="786" y="1241"/>
                    <a:pt x="785" y="1241"/>
                  </a:cubicBezTo>
                  <a:lnTo>
                    <a:pt x="785" y="1241"/>
                  </a:lnTo>
                  <a:cubicBezTo>
                    <a:pt x="785" y="1241"/>
                    <a:pt x="783" y="1249"/>
                    <a:pt x="780" y="1273"/>
                  </a:cubicBezTo>
                  <a:cubicBezTo>
                    <a:pt x="780" y="1255"/>
                    <a:pt x="785" y="1239"/>
                    <a:pt x="792" y="1215"/>
                  </a:cubicBezTo>
                  <a:cubicBezTo>
                    <a:pt x="797" y="1171"/>
                    <a:pt x="813" y="1132"/>
                    <a:pt x="825" y="1086"/>
                  </a:cubicBezTo>
                  <a:lnTo>
                    <a:pt x="825" y="1086"/>
                  </a:lnTo>
                  <a:cubicBezTo>
                    <a:pt x="827" y="1085"/>
                    <a:pt x="829" y="1083"/>
                    <a:pt x="831" y="1079"/>
                  </a:cubicBezTo>
                  <a:cubicBezTo>
                    <a:pt x="848" y="1050"/>
                    <a:pt x="860" y="1023"/>
                    <a:pt x="876" y="994"/>
                  </a:cubicBezTo>
                  <a:cubicBezTo>
                    <a:pt x="882" y="977"/>
                    <a:pt x="894" y="966"/>
                    <a:pt x="905" y="948"/>
                  </a:cubicBezTo>
                  <a:cubicBezTo>
                    <a:pt x="905" y="948"/>
                    <a:pt x="913" y="937"/>
                    <a:pt x="920" y="927"/>
                  </a:cubicBezTo>
                  <a:lnTo>
                    <a:pt x="920" y="927"/>
                  </a:lnTo>
                  <a:cubicBezTo>
                    <a:pt x="931" y="916"/>
                    <a:pt x="950" y="892"/>
                    <a:pt x="950" y="892"/>
                  </a:cubicBezTo>
                  <a:cubicBezTo>
                    <a:pt x="962" y="874"/>
                    <a:pt x="979" y="858"/>
                    <a:pt x="996" y="840"/>
                  </a:cubicBezTo>
                  <a:cubicBezTo>
                    <a:pt x="1005" y="835"/>
                    <a:pt x="1013" y="828"/>
                    <a:pt x="1021" y="821"/>
                  </a:cubicBezTo>
                  <a:lnTo>
                    <a:pt x="1021" y="821"/>
                  </a:lnTo>
                  <a:cubicBezTo>
                    <a:pt x="1021" y="821"/>
                    <a:pt x="1021" y="821"/>
                    <a:pt x="1021" y="821"/>
                  </a:cubicBezTo>
                  <a:cubicBezTo>
                    <a:pt x="1018" y="821"/>
                    <a:pt x="1031" y="807"/>
                    <a:pt x="1042" y="801"/>
                  </a:cubicBezTo>
                  <a:cubicBezTo>
                    <a:pt x="1087" y="772"/>
                    <a:pt x="1126" y="750"/>
                    <a:pt x="1178" y="722"/>
                  </a:cubicBezTo>
                  <a:cubicBezTo>
                    <a:pt x="1182" y="719"/>
                    <a:pt x="1185" y="718"/>
                    <a:pt x="1187" y="716"/>
                  </a:cubicBezTo>
                  <a:lnTo>
                    <a:pt x="1187" y="716"/>
                  </a:lnTo>
                  <a:cubicBezTo>
                    <a:pt x="1207" y="710"/>
                    <a:pt x="1225" y="702"/>
                    <a:pt x="1246" y="698"/>
                  </a:cubicBezTo>
                  <a:cubicBezTo>
                    <a:pt x="1267" y="693"/>
                    <a:pt x="1373" y="674"/>
                    <a:pt x="1334" y="674"/>
                  </a:cubicBezTo>
                  <a:cubicBezTo>
                    <a:pt x="1330" y="674"/>
                    <a:pt x="1323" y="675"/>
                    <a:pt x="1314" y="675"/>
                  </a:cubicBezTo>
                  <a:cubicBezTo>
                    <a:pt x="1354" y="670"/>
                    <a:pt x="1399" y="670"/>
                    <a:pt x="1440" y="670"/>
                  </a:cubicBezTo>
                  <a:close/>
                  <a:moveTo>
                    <a:pt x="1431" y="0"/>
                  </a:moveTo>
                  <a:cubicBezTo>
                    <a:pt x="1048" y="0"/>
                    <a:pt x="665" y="176"/>
                    <a:pt x="422" y="477"/>
                  </a:cubicBezTo>
                  <a:cubicBezTo>
                    <a:pt x="63" y="926"/>
                    <a:pt x="1" y="1557"/>
                    <a:pt x="297" y="2057"/>
                  </a:cubicBezTo>
                  <a:cubicBezTo>
                    <a:pt x="535" y="2467"/>
                    <a:pt x="973" y="2710"/>
                    <a:pt x="1437" y="2710"/>
                  </a:cubicBezTo>
                  <a:cubicBezTo>
                    <a:pt x="1526" y="2710"/>
                    <a:pt x="1616" y="2701"/>
                    <a:pt x="1706" y="2682"/>
                  </a:cubicBezTo>
                  <a:cubicBezTo>
                    <a:pt x="2316" y="2553"/>
                    <a:pt x="2727" y="1986"/>
                    <a:pt x="2746" y="1389"/>
                  </a:cubicBezTo>
                  <a:lnTo>
                    <a:pt x="2746" y="1389"/>
                  </a:lnTo>
                  <a:cubicBezTo>
                    <a:pt x="2747" y="1379"/>
                    <a:pt x="2747" y="1368"/>
                    <a:pt x="2747" y="1357"/>
                  </a:cubicBezTo>
                  <a:lnTo>
                    <a:pt x="2747" y="1357"/>
                  </a:lnTo>
                  <a:cubicBezTo>
                    <a:pt x="2747" y="1357"/>
                    <a:pt x="2747" y="1357"/>
                    <a:pt x="2747" y="1357"/>
                  </a:cubicBezTo>
                  <a:cubicBezTo>
                    <a:pt x="2747" y="1348"/>
                    <a:pt x="2747" y="1338"/>
                    <a:pt x="2746" y="1329"/>
                  </a:cubicBezTo>
                  <a:lnTo>
                    <a:pt x="2746" y="1329"/>
                  </a:lnTo>
                  <a:cubicBezTo>
                    <a:pt x="2730" y="767"/>
                    <a:pt x="2391" y="275"/>
                    <a:pt x="1860" y="79"/>
                  </a:cubicBezTo>
                  <a:cubicBezTo>
                    <a:pt x="1722" y="26"/>
                    <a:pt x="1577" y="0"/>
                    <a:pt x="1431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0" name="Google Shape;1820;p40"/>
          <p:cNvGrpSpPr/>
          <p:nvPr/>
        </p:nvGrpSpPr>
        <p:grpSpPr>
          <a:xfrm>
            <a:off x="7942573" y="1003113"/>
            <a:ext cx="146306" cy="182880"/>
            <a:chOff x="614225" y="3986300"/>
            <a:chExt cx="83100" cy="100550"/>
          </a:xfrm>
        </p:grpSpPr>
        <p:sp>
          <p:nvSpPr>
            <p:cNvPr id="1821" name="Google Shape;1821;p40"/>
            <p:cNvSpPr/>
            <p:nvPr/>
          </p:nvSpPr>
          <p:spPr>
            <a:xfrm>
              <a:off x="614225" y="4012500"/>
              <a:ext cx="83100" cy="67275"/>
            </a:xfrm>
            <a:custGeom>
              <a:avLst/>
              <a:gdLst/>
              <a:ahLst/>
              <a:cxnLst/>
              <a:rect l="l" t="t" r="r" b="b"/>
              <a:pathLst>
                <a:path w="3324" h="2691" fill="none" extrusionOk="0">
                  <a:moveTo>
                    <a:pt x="1" y="0"/>
                  </a:moveTo>
                  <a:cubicBezTo>
                    <a:pt x="1111" y="897"/>
                    <a:pt x="2220" y="1795"/>
                    <a:pt x="3324" y="2690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0"/>
            <p:cNvSpPr/>
            <p:nvPr/>
          </p:nvSpPr>
          <p:spPr>
            <a:xfrm>
              <a:off x="632175" y="4004250"/>
              <a:ext cx="62450" cy="68325"/>
            </a:xfrm>
            <a:custGeom>
              <a:avLst/>
              <a:gdLst/>
              <a:ahLst/>
              <a:cxnLst/>
              <a:rect l="l" t="t" r="r" b="b"/>
              <a:pathLst>
                <a:path w="2498" h="2733" fill="none" extrusionOk="0">
                  <a:moveTo>
                    <a:pt x="1" y="2733"/>
                  </a:moveTo>
                  <a:cubicBezTo>
                    <a:pt x="902" y="1888"/>
                    <a:pt x="1737" y="973"/>
                    <a:pt x="2497" y="1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0"/>
            <p:cNvSpPr/>
            <p:nvPr/>
          </p:nvSpPr>
          <p:spPr>
            <a:xfrm>
              <a:off x="653050" y="3986300"/>
              <a:ext cx="10900" cy="100550"/>
            </a:xfrm>
            <a:custGeom>
              <a:avLst/>
              <a:gdLst/>
              <a:ahLst/>
              <a:cxnLst/>
              <a:rect l="l" t="t" r="r" b="b"/>
              <a:pathLst>
                <a:path w="436" h="4022" fill="none" extrusionOk="0">
                  <a:moveTo>
                    <a:pt x="1" y="1"/>
                  </a:moveTo>
                  <a:cubicBezTo>
                    <a:pt x="147" y="1342"/>
                    <a:pt x="288" y="2682"/>
                    <a:pt x="435" y="4022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iny"/>
              <a:buNone/>
              <a:defRPr sz="3600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63" r:id="rId4"/>
    <p:sldLayoutId id="2147483666" r:id="rId5"/>
    <p:sldLayoutId id="2147483672" r:id="rId6"/>
    <p:sldLayoutId id="2147483675" r:id="rId7"/>
    <p:sldLayoutId id="2147483679" r:id="rId8"/>
    <p:sldLayoutId id="2147483686" r:id="rId9"/>
    <p:sldLayoutId id="2147483693" r:id="rId10"/>
    <p:sldLayoutId id="2147483694" r:id="rId11"/>
    <p:sldLayoutId id="2147483698" r:id="rId12"/>
    <p:sldLayoutId id="214748369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s.tn.edu.tw/modules/tad_web/index.php?WebID=14167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112.6.27&#23665;&#37326;&#25945;&#32946;&#20379;&#32769;&#24107;&#21443;&#32771;&#29031;&#29255;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fb.watch/mSDuTEdZNd/?mibextid=Nif5oz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45"/>
          <p:cNvSpPr txBox="1">
            <a:spLocks noGrp="1"/>
          </p:cNvSpPr>
          <p:nvPr>
            <p:ph type="subTitle" idx="1"/>
          </p:nvPr>
        </p:nvSpPr>
        <p:spPr>
          <a:xfrm>
            <a:off x="2324250" y="3242417"/>
            <a:ext cx="4495500" cy="10919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zh-TW" altLang="en-US" dirty="0">
                <a:latin typeface="Source Han Sans TW" panose="020B0500000000000000" pitchFamily="34" charset="-128"/>
                <a:ea typeface="Source Han Sans TW" panose="020B0500000000000000" pitchFamily="34" charset="-128"/>
                <a:cs typeface="Gen Jyuu Gothic Regular" panose="020B0302020203020207" pitchFamily="34" charset="-128"/>
              </a:rPr>
              <a:t>導師：莊婉鈴</a:t>
            </a:r>
          </a:p>
          <a:p>
            <a:pPr marL="0" lvl="0" indent="0"/>
            <a:r>
              <a:rPr lang="en-US" altLang="zh-TW" dirty="0">
                <a:latin typeface="Source Han Sans TW" panose="020B0500000000000000" pitchFamily="34" charset="-128"/>
                <a:ea typeface="Source Han Sans TW" panose="020B0500000000000000" pitchFamily="34" charset="-128"/>
                <a:cs typeface="Gen Jyuu Gothic Regular" panose="020B0302020203020207" pitchFamily="34" charset="-128"/>
              </a:rPr>
              <a:t>112.09.06</a:t>
            </a:r>
          </a:p>
        </p:txBody>
      </p:sp>
      <p:grpSp>
        <p:nvGrpSpPr>
          <p:cNvPr id="1892" name="Google Shape;1892;p45"/>
          <p:cNvGrpSpPr/>
          <p:nvPr/>
        </p:nvGrpSpPr>
        <p:grpSpPr>
          <a:xfrm>
            <a:off x="6777174" y="3081168"/>
            <a:ext cx="1773371" cy="1758751"/>
            <a:chOff x="6974624" y="3249293"/>
            <a:chExt cx="1773371" cy="1758751"/>
          </a:xfrm>
        </p:grpSpPr>
        <p:grpSp>
          <p:nvGrpSpPr>
            <p:cNvPr id="1893" name="Google Shape;1893;p45"/>
            <p:cNvGrpSpPr/>
            <p:nvPr/>
          </p:nvGrpSpPr>
          <p:grpSpPr>
            <a:xfrm>
              <a:off x="7771559" y="3249293"/>
              <a:ext cx="976436" cy="1568474"/>
              <a:chOff x="2207125" y="4466025"/>
              <a:chExt cx="340875" cy="547575"/>
            </a:xfrm>
          </p:grpSpPr>
          <p:sp>
            <p:nvSpPr>
              <p:cNvPr id="1894" name="Google Shape;1894;p45"/>
              <p:cNvSpPr/>
              <p:nvPr/>
            </p:nvSpPr>
            <p:spPr>
              <a:xfrm>
                <a:off x="2207125" y="4466025"/>
                <a:ext cx="340875" cy="547575"/>
              </a:xfrm>
              <a:custGeom>
                <a:avLst/>
                <a:gdLst/>
                <a:ahLst/>
                <a:cxnLst/>
                <a:rect l="l" t="t" r="r" b="b"/>
                <a:pathLst>
                  <a:path w="13635" h="21903" extrusionOk="0">
                    <a:moveTo>
                      <a:pt x="9328" y="0"/>
                    </a:moveTo>
                    <a:cubicBezTo>
                      <a:pt x="9224" y="0"/>
                      <a:pt x="9141" y="14"/>
                      <a:pt x="9080" y="43"/>
                    </a:cubicBezTo>
                    <a:cubicBezTo>
                      <a:pt x="8759" y="199"/>
                      <a:pt x="6570" y="4370"/>
                      <a:pt x="5847" y="5768"/>
                    </a:cubicBezTo>
                    <a:cubicBezTo>
                      <a:pt x="3894" y="9528"/>
                      <a:pt x="2034" y="13333"/>
                      <a:pt x="265" y="17184"/>
                    </a:cubicBezTo>
                    <a:cubicBezTo>
                      <a:pt x="265" y="17184"/>
                      <a:pt x="1" y="21629"/>
                      <a:pt x="128" y="21902"/>
                    </a:cubicBezTo>
                    <a:cubicBezTo>
                      <a:pt x="1293" y="21558"/>
                      <a:pt x="4526" y="19992"/>
                      <a:pt x="4526" y="19992"/>
                    </a:cubicBezTo>
                    <a:cubicBezTo>
                      <a:pt x="7651" y="14381"/>
                      <a:pt x="10591" y="8670"/>
                      <a:pt x="13338" y="2865"/>
                    </a:cubicBezTo>
                    <a:cubicBezTo>
                      <a:pt x="13484" y="2554"/>
                      <a:pt x="13634" y="2186"/>
                      <a:pt x="13488" y="1870"/>
                    </a:cubicBezTo>
                    <a:cubicBezTo>
                      <a:pt x="13388" y="1648"/>
                      <a:pt x="13168" y="1515"/>
                      <a:pt x="12955" y="1393"/>
                    </a:cubicBezTo>
                    <a:cubicBezTo>
                      <a:pt x="11591" y="612"/>
                      <a:pt x="10021" y="0"/>
                      <a:pt x="93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45"/>
              <p:cNvSpPr/>
              <p:nvPr/>
            </p:nvSpPr>
            <p:spPr>
              <a:xfrm>
                <a:off x="2409000" y="4492425"/>
                <a:ext cx="119650" cy="70250"/>
              </a:xfrm>
              <a:custGeom>
                <a:avLst/>
                <a:gdLst/>
                <a:ahLst/>
                <a:cxnLst/>
                <a:rect l="l" t="t" r="r" b="b"/>
                <a:pathLst>
                  <a:path w="4786" h="2810" extrusionOk="0">
                    <a:moveTo>
                      <a:pt x="272" y="1"/>
                    </a:moveTo>
                    <a:cubicBezTo>
                      <a:pt x="189" y="1"/>
                      <a:pt x="108" y="44"/>
                      <a:pt x="66" y="125"/>
                    </a:cubicBezTo>
                    <a:cubicBezTo>
                      <a:pt x="0" y="238"/>
                      <a:pt x="42" y="384"/>
                      <a:pt x="155" y="445"/>
                    </a:cubicBezTo>
                    <a:lnTo>
                      <a:pt x="4398" y="2781"/>
                    </a:lnTo>
                    <a:cubicBezTo>
                      <a:pt x="4436" y="2800"/>
                      <a:pt x="4474" y="2809"/>
                      <a:pt x="4512" y="2809"/>
                    </a:cubicBezTo>
                    <a:cubicBezTo>
                      <a:pt x="4597" y="2809"/>
                      <a:pt x="4677" y="2767"/>
                      <a:pt x="4725" y="2687"/>
                    </a:cubicBezTo>
                    <a:cubicBezTo>
                      <a:pt x="4786" y="2574"/>
                      <a:pt x="4743" y="2428"/>
                      <a:pt x="4629" y="2366"/>
                    </a:cubicBezTo>
                    <a:lnTo>
                      <a:pt x="387" y="30"/>
                    </a:lnTo>
                    <a:cubicBezTo>
                      <a:pt x="350" y="10"/>
                      <a:pt x="311" y="1"/>
                      <a:pt x="272" y="1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45"/>
              <p:cNvSpPr/>
              <p:nvPr/>
            </p:nvSpPr>
            <p:spPr>
              <a:xfrm>
                <a:off x="2210525" y="4883000"/>
                <a:ext cx="116825" cy="72925"/>
              </a:xfrm>
              <a:custGeom>
                <a:avLst/>
                <a:gdLst/>
                <a:ahLst/>
                <a:cxnLst/>
                <a:rect l="l" t="t" r="r" b="b"/>
                <a:pathLst>
                  <a:path w="4673" h="2917" extrusionOk="0">
                    <a:moveTo>
                      <a:pt x="276" y="0"/>
                    </a:moveTo>
                    <a:cubicBezTo>
                      <a:pt x="195" y="0"/>
                      <a:pt x="114" y="42"/>
                      <a:pt x="68" y="117"/>
                    </a:cubicBezTo>
                    <a:cubicBezTo>
                      <a:pt x="1" y="231"/>
                      <a:pt x="39" y="377"/>
                      <a:pt x="152" y="444"/>
                    </a:cubicBezTo>
                    <a:lnTo>
                      <a:pt x="4282" y="2883"/>
                    </a:lnTo>
                    <a:cubicBezTo>
                      <a:pt x="4319" y="2907"/>
                      <a:pt x="4361" y="2916"/>
                      <a:pt x="4404" y="2916"/>
                    </a:cubicBezTo>
                    <a:cubicBezTo>
                      <a:pt x="4485" y="2916"/>
                      <a:pt x="4565" y="2879"/>
                      <a:pt x="4607" y="2803"/>
                    </a:cubicBezTo>
                    <a:cubicBezTo>
                      <a:pt x="4673" y="2690"/>
                      <a:pt x="4635" y="2544"/>
                      <a:pt x="4522" y="2477"/>
                    </a:cubicBezTo>
                    <a:lnTo>
                      <a:pt x="393" y="32"/>
                    </a:lnTo>
                    <a:cubicBezTo>
                      <a:pt x="356" y="11"/>
                      <a:pt x="316" y="0"/>
                      <a:pt x="276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45"/>
              <p:cNvSpPr/>
              <p:nvPr/>
            </p:nvSpPr>
            <p:spPr>
              <a:xfrm>
                <a:off x="2313050" y="4765850"/>
                <a:ext cx="45825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1652" extrusionOk="0">
                    <a:moveTo>
                      <a:pt x="923" y="0"/>
                    </a:moveTo>
                    <a:cubicBezTo>
                      <a:pt x="689" y="0"/>
                      <a:pt x="455" y="90"/>
                      <a:pt x="299" y="264"/>
                    </a:cubicBezTo>
                    <a:cubicBezTo>
                      <a:pt x="1" y="589"/>
                      <a:pt x="29" y="1151"/>
                      <a:pt x="355" y="1449"/>
                    </a:cubicBezTo>
                    <a:cubicBezTo>
                      <a:pt x="507" y="1585"/>
                      <a:pt x="709" y="1651"/>
                      <a:pt x="913" y="1651"/>
                    </a:cubicBezTo>
                    <a:cubicBezTo>
                      <a:pt x="1146" y="1651"/>
                      <a:pt x="1381" y="1563"/>
                      <a:pt x="1540" y="1392"/>
                    </a:cubicBezTo>
                    <a:cubicBezTo>
                      <a:pt x="1832" y="1066"/>
                      <a:pt x="1804" y="499"/>
                      <a:pt x="1484" y="207"/>
                    </a:cubicBezTo>
                    <a:cubicBezTo>
                      <a:pt x="1332" y="68"/>
                      <a:pt x="1127" y="0"/>
                      <a:pt x="923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45"/>
              <p:cNvSpPr/>
              <p:nvPr/>
            </p:nvSpPr>
            <p:spPr>
              <a:xfrm>
                <a:off x="2386100" y="4630575"/>
                <a:ext cx="456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651" extrusionOk="0">
                    <a:moveTo>
                      <a:pt x="917" y="0"/>
                    </a:moveTo>
                    <a:cubicBezTo>
                      <a:pt x="684" y="0"/>
                      <a:pt x="451" y="88"/>
                      <a:pt x="293" y="262"/>
                    </a:cubicBezTo>
                    <a:cubicBezTo>
                      <a:pt x="0" y="587"/>
                      <a:pt x="24" y="1149"/>
                      <a:pt x="350" y="1446"/>
                    </a:cubicBezTo>
                    <a:cubicBezTo>
                      <a:pt x="502" y="1583"/>
                      <a:pt x="706" y="1651"/>
                      <a:pt x="910" y="1651"/>
                    </a:cubicBezTo>
                    <a:cubicBezTo>
                      <a:pt x="1143" y="1651"/>
                      <a:pt x="1376" y="1563"/>
                      <a:pt x="1535" y="1389"/>
                    </a:cubicBezTo>
                    <a:cubicBezTo>
                      <a:pt x="1827" y="1064"/>
                      <a:pt x="1803" y="502"/>
                      <a:pt x="1478" y="205"/>
                    </a:cubicBezTo>
                    <a:cubicBezTo>
                      <a:pt x="1326" y="68"/>
                      <a:pt x="1122" y="0"/>
                      <a:pt x="917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45"/>
              <p:cNvSpPr/>
              <p:nvPr/>
            </p:nvSpPr>
            <p:spPr>
              <a:xfrm>
                <a:off x="2361575" y="4692075"/>
                <a:ext cx="52025" cy="51825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2073" extrusionOk="0">
                    <a:moveTo>
                      <a:pt x="1006" y="0"/>
                    </a:moveTo>
                    <a:cubicBezTo>
                      <a:pt x="919" y="0"/>
                      <a:pt x="833" y="48"/>
                      <a:pt x="793" y="128"/>
                    </a:cubicBezTo>
                    <a:cubicBezTo>
                      <a:pt x="732" y="246"/>
                      <a:pt x="778" y="388"/>
                      <a:pt x="896" y="449"/>
                    </a:cubicBezTo>
                    <a:cubicBezTo>
                      <a:pt x="1377" y="695"/>
                      <a:pt x="1595" y="917"/>
                      <a:pt x="1590" y="1157"/>
                    </a:cubicBezTo>
                    <a:cubicBezTo>
                      <a:pt x="1581" y="1370"/>
                      <a:pt x="1364" y="1540"/>
                      <a:pt x="1161" y="1582"/>
                    </a:cubicBezTo>
                    <a:cubicBezTo>
                      <a:pt x="1108" y="1593"/>
                      <a:pt x="1052" y="1599"/>
                      <a:pt x="994" y="1599"/>
                    </a:cubicBezTo>
                    <a:cubicBezTo>
                      <a:pt x="810" y="1599"/>
                      <a:pt x="603" y="1542"/>
                      <a:pt x="373" y="1431"/>
                    </a:cubicBezTo>
                    <a:cubicBezTo>
                      <a:pt x="338" y="1413"/>
                      <a:pt x="302" y="1405"/>
                      <a:pt x="266" y="1405"/>
                    </a:cubicBezTo>
                    <a:cubicBezTo>
                      <a:pt x="180" y="1405"/>
                      <a:pt x="97" y="1454"/>
                      <a:pt x="57" y="1534"/>
                    </a:cubicBezTo>
                    <a:cubicBezTo>
                      <a:pt x="0" y="1653"/>
                      <a:pt x="47" y="1795"/>
                      <a:pt x="166" y="1856"/>
                    </a:cubicBezTo>
                    <a:cubicBezTo>
                      <a:pt x="462" y="2002"/>
                      <a:pt x="741" y="2072"/>
                      <a:pt x="1000" y="2072"/>
                    </a:cubicBezTo>
                    <a:cubicBezTo>
                      <a:pt x="1085" y="2072"/>
                      <a:pt x="1170" y="2063"/>
                      <a:pt x="1255" y="2049"/>
                    </a:cubicBezTo>
                    <a:cubicBezTo>
                      <a:pt x="1704" y="1954"/>
                      <a:pt x="2048" y="1577"/>
                      <a:pt x="2063" y="1172"/>
                    </a:cubicBezTo>
                    <a:cubicBezTo>
                      <a:pt x="2081" y="520"/>
                      <a:pt x="1377" y="161"/>
                      <a:pt x="1109" y="24"/>
                    </a:cubicBezTo>
                    <a:cubicBezTo>
                      <a:pt x="1077" y="8"/>
                      <a:pt x="1041" y="0"/>
                      <a:pt x="1006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00" name="Google Shape;1900;p45"/>
            <p:cNvSpPr/>
            <p:nvPr/>
          </p:nvSpPr>
          <p:spPr>
            <a:xfrm rot="-469139">
              <a:off x="7004756" y="4475655"/>
              <a:ext cx="672522" cy="488915"/>
            </a:xfrm>
            <a:custGeom>
              <a:avLst/>
              <a:gdLst/>
              <a:ahLst/>
              <a:cxnLst/>
              <a:rect l="l" t="t" r="r" b="b"/>
              <a:pathLst>
                <a:path w="10257" h="7457" fill="none" extrusionOk="0">
                  <a:moveTo>
                    <a:pt x="1" y="1081"/>
                  </a:moveTo>
                  <a:cubicBezTo>
                    <a:pt x="898" y="383"/>
                    <a:pt x="2073" y="0"/>
                    <a:pt x="3187" y="222"/>
                  </a:cubicBezTo>
                  <a:cubicBezTo>
                    <a:pt x="4296" y="440"/>
                    <a:pt x="5291" y="1331"/>
                    <a:pt x="5471" y="2450"/>
                  </a:cubicBezTo>
                  <a:cubicBezTo>
                    <a:pt x="5650" y="3568"/>
                    <a:pt x="4866" y="4805"/>
                    <a:pt x="3749" y="4975"/>
                  </a:cubicBezTo>
                  <a:cubicBezTo>
                    <a:pt x="3409" y="4744"/>
                    <a:pt x="3361" y="4224"/>
                    <a:pt x="3540" y="3851"/>
                  </a:cubicBezTo>
                  <a:cubicBezTo>
                    <a:pt x="3725" y="3479"/>
                    <a:pt x="4069" y="3215"/>
                    <a:pt x="4409" y="2974"/>
                  </a:cubicBezTo>
                  <a:cubicBezTo>
                    <a:pt x="4923" y="2610"/>
                    <a:pt x="5489" y="2257"/>
                    <a:pt x="6123" y="2252"/>
                  </a:cubicBezTo>
                  <a:cubicBezTo>
                    <a:pt x="6972" y="2242"/>
                    <a:pt x="7713" y="2898"/>
                    <a:pt x="8066" y="3668"/>
                  </a:cubicBezTo>
                  <a:cubicBezTo>
                    <a:pt x="8421" y="4442"/>
                    <a:pt x="8463" y="5310"/>
                    <a:pt x="8501" y="6160"/>
                  </a:cubicBezTo>
                  <a:cubicBezTo>
                    <a:pt x="8510" y="6447"/>
                    <a:pt x="8515" y="6759"/>
                    <a:pt x="8354" y="6994"/>
                  </a:cubicBezTo>
                  <a:cubicBezTo>
                    <a:pt x="8033" y="7457"/>
                    <a:pt x="7208" y="7282"/>
                    <a:pt x="6972" y="6768"/>
                  </a:cubicBezTo>
                  <a:cubicBezTo>
                    <a:pt x="6735" y="6254"/>
                    <a:pt x="6986" y="5622"/>
                    <a:pt x="7406" y="5243"/>
                  </a:cubicBezTo>
                  <a:cubicBezTo>
                    <a:pt x="8194" y="4531"/>
                    <a:pt x="9558" y="4616"/>
                    <a:pt x="10257" y="5413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1" name="Google Shape;1901;p45"/>
          <p:cNvSpPr txBox="1">
            <a:spLocks noGrp="1"/>
          </p:cNvSpPr>
          <p:nvPr>
            <p:ph type="ctrTitle"/>
          </p:nvPr>
        </p:nvSpPr>
        <p:spPr>
          <a:xfrm>
            <a:off x="720000" y="1673461"/>
            <a:ext cx="7704000" cy="1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spcAft>
                <a:spcPts val="200"/>
              </a:spcAft>
            </a:pPr>
            <a:r>
              <a:rPr lang="zh-TW" altLang="en-US" sz="9600" b="1" dirty="0">
                <a:solidFill>
                  <a:schemeClr val="accent2"/>
                </a:solidFill>
                <a:latin typeface="Gen Jyuu Gothic Bold" panose="020B0302020203020207" pitchFamily="34" charset="-128"/>
                <a:ea typeface="Gen Jyuu Gothic Bold" panose="020B0302020203020207" pitchFamily="34" charset="-128"/>
                <a:cs typeface="Gen Jyuu Gothic Bold" panose="020B0302020203020207" pitchFamily="34" charset="-128"/>
              </a:rPr>
              <a:t>班親會</a:t>
            </a:r>
            <a:endParaRPr sz="9600" b="1" dirty="0">
              <a:solidFill>
                <a:schemeClr val="accent2"/>
              </a:solidFill>
              <a:latin typeface="Gen Jyuu Gothic Bold" panose="020B0302020203020207" pitchFamily="34" charset="-128"/>
              <a:ea typeface="Gen Jyuu Gothic Bold" panose="020B0302020203020207" pitchFamily="34" charset="-128"/>
              <a:cs typeface="Gen Jyuu Gothic Bold" panose="020B0302020203020207" pitchFamily="34" charset="-128"/>
            </a:endParaRPr>
          </a:p>
        </p:txBody>
      </p:sp>
      <p:sp>
        <p:nvSpPr>
          <p:cNvPr id="1902" name="Google Shape;1902;p45"/>
          <p:cNvSpPr txBox="1">
            <a:spLocks noGrp="1"/>
          </p:cNvSpPr>
          <p:nvPr>
            <p:ph type="ctrTitle"/>
          </p:nvPr>
        </p:nvSpPr>
        <p:spPr>
          <a:xfrm>
            <a:off x="769890" y="1261569"/>
            <a:ext cx="1991700" cy="3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zh-TW" altLang="en-US" sz="2800" b="1" dirty="0">
                <a:latin typeface="Gen Jyuu Gothic Bold" panose="020B0302020203020207" pitchFamily="34" charset="-128"/>
                <a:ea typeface="Gen Jyuu Gothic Bold" panose="020B0302020203020207" pitchFamily="34" charset="-128"/>
                <a:cs typeface="Gen Jyuu Gothic Bold" panose="020B0302020203020207" pitchFamily="34" charset="-128"/>
              </a:rPr>
              <a:t>二</a:t>
            </a:r>
            <a:r>
              <a:rPr lang="en" sz="2800" b="1" dirty="0">
                <a:latin typeface="Gen Jyuu Gothic Bold" panose="020B0302020203020207" pitchFamily="34" charset="-128"/>
                <a:ea typeface="Gen Jyuu Gothic Bold" panose="020B0302020203020207" pitchFamily="34" charset="-128"/>
                <a:cs typeface="Gen Jyuu Gothic Bold" panose="020B0302020203020207" pitchFamily="34" charset="-128"/>
              </a:rPr>
              <a:t>年</a:t>
            </a:r>
            <a:r>
              <a:rPr lang="en-US" altLang="zh-TW" sz="2800" b="1" dirty="0">
                <a:latin typeface="Gen Jyuu Gothic Bold" panose="020B0302020203020207" pitchFamily="34" charset="-128"/>
                <a:ea typeface="Gen Jyuu Gothic Bold" panose="020B0302020203020207" pitchFamily="34" charset="-128"/>
                <a:cs typeface="Gen Jyuu Gothic Bold" panose="020B0302020203020207" pitchFamily="34" charset="-128"/>
              </a:rPr>
              <a:t>2</a:t>
            </a:r>
            <a:r>
              <a:rPr lang="en" sz="2800" b="1" dirty="0">
                <a:latin typeface="Gen Jyuu Gothic Bold" panose="020B0302020203020207" pitchFamily="34" charset="-128"/>
                <a:ea typeface="Gen Jyuu Gothic Bold" panose="020B0302020203020207" pitchFamily="34" charset="-128"/>
                <a:cs typeface="Gen Jyuu Gothic Bold" panose="020B0302020203020207" pitchFamily="34" charset="-128"/>
              </a:rPr>
              <a:t>班</a:t>
            </a:r>
            <a:endParaRPr sz="2800" b="1" dirty="0">
              <a:latin typeface="Gen Jyuu Gothic Bold" panose="020B0302020203020207" pitchFamily="34" charset="-128"/>
              <a:ea typeface="Gen Jyuu Gothic Bold" panose="020B0302020203020207" pitchFamily="34" charset="-128"/>
              <a:cs typeface="Gen Jyuu Gothic Bold" panose="020B0302020203020207" pitchFamily="34" charset="-128"/>
            </a:endParaRPr>
          </a:p>
        </p:txBody>
      </p:sp>
      <p:sp>
        <p:nvSpPr>
          <p:cNvPr id="1904" name="Google Shape;1904;p45"/>
          <p:cNvSpPr/>
          <p:nvPr/>
        </p:nvSpPr>
        <p:spPr>
          <a:xfrm rot="-455413">
            <a:off x="7977742" y="726184"/>
            <a:ext cx="539466" cy="54060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Varela Round"/>
              </a:rPr>
              <a:t>+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2" name="Google Shape;2482;p66"/>
          <p:cNvSpPr txBox="1">
            <a:spLocks noGrp="1"/>
          </p:cNvSpPr>
          <p:nvPr>
            <p:ph type="subTitle" idx="1"/>
          </p:nvPr>
        </p:nvSpPr>
        <p:spPr>
          <a:xfrm>
            <a:off x="680903" y="1474998"/>
            <a:ext cx="4004511" cy="32184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ts val="2800"/>
              </a:lnSpc>
            </a:pPr>
            <a:r>
              <a:rPr lang="zh-TW" altLang="en-US" sz="2600" dirty="0"/>
              <a:t>生活輔導</a:t>
            </a:r>
            <a:endParaRPr lang="en-US" altLang="zh-TW" sz="2600" dirty="0"/>
          </a:p>
          <a:p>
            <a:pPr marL="342900" lvl="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zh-TW" altLang="en-US" sz="1600" dirty="0"/>
              <a:t>準時到校，</a:t>
            </a:r>
            <a:r>
              <a:rPr lang="en-US" altLang="zh-TW" sz="1600" dirty="0"/>
              <a:t>7:45</a:t>
            </a:r>
            <a:r>
              <a:rPr lang="zh-TW" altLang="en-US" sz="1600" dirty="0"/>
              <a:t>打掃。</a:t>
            </a:r>
            <a:endParaRPr lang="en-US" altLang="zh-TW" sz="1600" dirty="0"/>
          </a:p>
          <a:p>
            <a:pPr marL="342900" lvl="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zh-TW" altLang="en-US" sz="1600" dirty="0"/>
              <a:t>書包內不帶玩具、貴重物品，如手機。</a:t>
            </a:r>
            <a:endParaRPr lang="en-US" altLang="zh-TW" sz="1600" dirty="0"/>
          </a:p>
          <a:p>
            <a:pPr marL="342900" lvl="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zh-TW" altLang="en-US" sz="1600" dirty="0"/>
              <a:t>發言前先舉手，別人說話時注意傾聽。</a:t>
            </a:r>
            <a:endParaRPr lang="en-US" altLang="zh-TW" sz="1600" dirty="0"/>
          </a:p>
          <a:p>
            <a:pPr marL="342900" lvl="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zh-TW" altLang="en-US" sz="1600" dirty="0"/>
              <a:t>離開座位時，桌面收拾整潔、椅子靠攏</a:t>
            </a:r>
            <a:endParaRPr lang="en-US" altLang="zh-TW" sz="1600" dirty="0"/>
          </a:p>
          <a:p>
            <a:pPr marL="342900" lvl="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zh-TW" altLang="en-US" sz="1600" dirty="0"/>
              <a:t>飯前洗手，飯後潔牙。 </a:t>
            </a:r>
            <a:endParaRPr lang="en-US" altLang="zh-TW" sz="1600" dirty="0"/>
          </a:p>
          <a:p>
            <a:pPr marL="342900" lvl="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zh-TW" altLang="en-US" sz="1600" dirty="0"/>
              <a:t>強調資源回收，垃圾減量。 </a:t>
            </a:r>
            <a:endParaRPr lang="en-US" altLang="zh-TW" sz="1600" dirty="0"/>
          </a:p>
          <a:p>
            <a:pPr marL="342900" lvl="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zh-TW" altLang="en-US" sz="1600" dirty="0"/>
              <a:t>鼓勵孩子的善行及好表現。</a:t>
            </a:r>
            <a:endParaRPr lang="en-US" altLang="zh-TW" sz="1600" dirty="0"/>
          </a:p>
        </p:txBody>
      </p:sp>
      <p:sp>
        <p:nvSpPr>
          <p:cNvPr id="2483" name="Google Shape;2483;p66"/>
          <p:cNvSpPr txBox="1">
            <a:spLocks noGrp="1"/>
          </p:cNvSpPr>
          <p:nvPr>
            <p:ph type="title"/>
          </p:nvPr>
        </p:nvSpPr>
        <p:spPr>
          <a:xfrm>
            <a:off x="1301883" y="797658"/>
            <a:ext cx="4425522" cy="4927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班級經營方式</a:t>
            </a:r>
            <a:r>
              <a:rPr lang="zh-TW" altLang="en-US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Gen Jyuu Gothic Medium" panose="020B0302020203020207" pitchFamily="34" charset="-128"/>
              </a:rPr>
              <a:t>：</a:t>
            </a:r>
            <a:endParaRPr b="1" dirty="0">
              <a:solidFill>
                <a:schemeClr val="accent2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grpSp>
        <p:nvGrpSpPr>
          <p:cNvPr id="2485" name="Google Shape;2485;p66"/>
          <p:cNvGrpSpPr/>
          <p:nvPr/>
        </p:nvGrpSpPr>
        <p:grpSpPr>
          <a:xfrm rot="4038470">
            <a:off x="73959" y="4089877"/>
            <a:ext cx="1272062" cy="538639"/>
            <a:chOff x="-3231900" y="3360938"/>
            <a:chExt cx="1272325" cy="538750"/>
          </a:xfrm>
        </p:grpSpPr>
        <p:sp>
          <p:nvSpPr>
            <p:cNvPr id="2486" name="Google Shape;2486;p66"/>
            <p:cNvSpPr/>
            <p:nvPr/>
          </p:nvSpPr>
          <p:spPr>
            <a:xfrm>
              <a:off x="-3231900" y="3360938"/>
              <a:ext cx="1264350" cy="523075"/>
            </a:xfrm>
            <a:custGeom>
              <a:avLst/>
              <a:gdLst/>
              <a:ahLst/>
              <a:cxnLst/>
              <a:rect l="l" t="t" r="r" b="b"/>
              <a:pathLst>
                <a:path w="50574" h="20923" extrusionOk="0">
                  <a:moveTo>
                    <a:pt x="3162" y="20922"/>
                  </a:moveTo>
                  <a:cubicBezTo>
                    <a:pt x="2769" y="19876"/>
                    <a:pt x="2377" y="18829"/>
                    <a:pt x="1990" y="17777"/>
                  </a:cubicBezTo>
                  <a:cubicBezTo>
                    <a:pt x="1484" y="16420"/>
                    <a:pt x="967" y="15061"/>
                    <a:pt x="489" y="13691"/>
                  </a:cubicBezTo>
                  <a:cubicBezTo>
                    <a:pt x="297" y="13133"/>
                    <a:pt x="182" y="12548"/>
                    <a:pt x="1" y="11831"/>
                  </a:cubicBezTo>
                  <a:cubicBezTo>
                    <a:pt x="1661" y="11406"/>
                    <a:pt x="3223" y="11002"/>
                    <a:pt x="4792" y="10592"/>
                  </a:cubicBezTo>
                  <a:cubicBezTo>
                    <a:pt x="5447" y="10422"/>
                    <a:pt x="6101" y="10234"/>
                    <a:pt x="6760" y="10069"/>
                  </a:cubicBezTo>
                  <a:cubicBezTo>
                    <a:pt x="7408" y="9910"/>
                    <a:pt x="8142" y="9916"/>
                    <a:pt x="8698" y="9603"/>
                  </a:cubicBezTo>
                  <a:cubicBezTo>
                    <a:pt x="9745" y="9018"/>
                    <a:pt x="10915" y="9068"/>
                    <a:pt x="12001" y="8716"/>
                  </a:cubicBezTo>
                  <a:cubicBezTo>
                    <a:pt x="12303" y="8620"/>
                    <a:pt x="12621" y="8586"/>
                    <a:pt x="12933" y="8512"/>
                  </a:cubicBezTo>
                  <a:cubicBezTo>
                    <a:pt x="14008" y="8261"/>
                    <a:pt x="15093" y="8029"/>
                    <a:pt x="16163" y="7749"/>
                  </a:cubicBezTo>
                  <a:cubicBezTo>
                    <a:pt x="17913" y="7289"/>
                    <a:pt x="19658" y="6783"/>
                    <a:pt x="21410" y="6317"/>
                  </a:cubicBezTo>
                  <a:cubicBezTo>
                    <a:pt x="23525" y="5749"/>
                    <a:pt x="25645" y="5191"/>
                    <a:pt x="27765" y="4634"/>
                  </a:cubicBezTo>
                  <a:cubicBezTo>
                    <a:pt x="29072" y="4288"/>
                    <a:pt x="30381" y="3958"/>
                    <a:pt x="31682" y="3600"/>
                  </a:cubicBezTo>
                  <a:cubicBezTo>
                    <a:pt x="32808" y="3293"/>
                    <a:pt x="33910" y="2918"/>
                    <a:pt x="35036" y="2640"/>
                  </a:cubicBezTo>
                  <a:cubicBezTo>
                    <a:pt x="36497" y="2281"/>
                    <a:pt x="37980" y="1985"/>
                    <a:pt x="39447" y="1656"/>
                  </a:cubicBezTo>
                  <a:cubicBezTo>
                    <a:pt x="40607" y="1388"/>
                    <a:pt x="41755" y="1076"/>
                    <a:pt x="42921" y="848"/>
                  </a:cubicBezTo>
                  <a:cubicBezTo>
                    <a:pt x="44529" y="541"/>
                    <a:pt x="46150" y="292"/>
                    <a:pt x="47764" y="19"/>
                  </a:cubicBezTo>
                  <a:cubicBezTo>
                    <a:pt x="47856" y="1"/>
                    <a:pt x="47952" y="13"/>
                    <a:pt x="48055" y="13"/>
                  </a:cubicBezTo>
                  <a:cubicBezTo>
                    <a:pt x="49015" y="3259"/>
                    <a:pt x="50277" y="6408"/>
                    <a:pt x="50573" y="9717"/>
                  </a:cubicBezTo>
                  <a:cubicBezTo>
                    <a:pt x="49038" y="10058"/>
                    <a:pt x="47645" y="10336"/>
                    <a:pt x="46263" y="10677"/>
                  </a:cubicBezTo>
                  <a:cubicBezTo>
                    <a:pt x="43791" y="11286"/>
                    <a:pt x="41318" y="11910"/>
                    <a:pt x="38856" y="12565"/>
                  </a:cubicBezTo>
                  <a:cubicBezTo>
                    <a:pt x="37117" y="13025"/>
                    <a:pt x="35400" y="13542"/>
                    <a:pt x="33672" y="14020"/>
                  </a:cubicBezTo>
                  <a:cubicBezTo>
                    <a:pt x="33194" y="14151"/>
                    <a:pt x="32693" y="14214"/>
                    <a:pt x="32216" y="14327"/>
                  </a:cubicBezTo>
                  <a:cubicBezTo>
                    <a:pt x="29841" y="14896"/>
                    <a:pt x="27464" y="15486"/>
                    <a:pt x="25087" y="16032"/>
                  </a:cubicBezTo>
                  <a:cubicBezTo>
                    <a:pt x="23730" y="16345"/>
                    <a:pt x="22347" y="16556"/>
                    <a:pt x="20989" y="16856"/>
                  </a:cubicBezTo>
                  <a:cubicBezTo>
                    <a:pt x="20340" y="17000"/>
                    <a:pt x="19726" y="17289"/>
                    <a:pt x="19078" y="17454"/>
                  </a:cubicBezTo>
                  <a:cubicBezTo>
                    <a:pt x="16845" y="18011"/>
                    <a:pt x="14610" y="18585"/>
                    <a:pt x="12359" y="19068"/>
                  </a:cubicBezTo>
                  <a:cubicBezTo>
                    <a:pt x="9318" y="19721"/>
                    <a:pt x="6266" y="20301"/>
                    <a:pt x="3162" y="20922"/>
                  </a:cubicBezTo>
                  <a:close/>
                  <a:moveTo>
                    <a:pt x="5508" y="15515"/>
                  </a:moveTo>
                  <a:cubicBezTo>
                    <a:pt x="5338" y="14862"/>
                    <a:pt x="4776" y="14486"/>
                    <a:pt x="4178" y="14639"/>
                  </a:cubicBezTo>
                  <a:cubicBezTo>
                    <a:pt x="3435" y="14833"/>
                    <a:pt x="3235" y="15203"/>
                    <a:pt x="3435" y="16027"/>
                  </a:cubicBezTo>
                  <a:cubicBezTo>
                    <a:pt x="3553" y="16522"/>
                    <a:pt x="4122" y="16885"/>
                    <a:pt x="4594" y="16766"/>
                  </a:cubicBezTo>
                  <a:cubicBezTo>
                    <a:pt x="5174" y="16624"/>
                    <a:pt x="5634" y="15998"/>
                    <a:pt x="5508" y="155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66"/>
            <p:cNvSpPr/>
            <p:nvPr/>
          </p:nvSpPr>
          <p:spPr>
            <a:xfrm>
              <a:off x="-3043225" y="3767613"/>
              <a:ext cx="35350" cy="91800"/>
            </a:xfrm>
            <a:custGeom>
              <a:avLst/>
              <a:gdLst/>
              <a:ahLst/>
              <a:cxnLst/>
              <a:rect l="l" t="t" r="r" b="b"/>
              <a:pathLst>
                <a:path w="1414" h="3672" extrusionOk="0">
                  <a:moveTo>
                    <a:pt x="417" y="0"/>
                  </a:moveTo>
                  <a:cubicBezTo>
                    <a:pt x="214" y="0"/>
                    <a:pt x="0" y="168"/>
                    <a:pt x="65" y="426"/>
                  </a:cubicBezTo>
                  <a:cubicBezTo>
                    <a:pt x="310" y="1420"/>
                    <a:pt x="333" y="2454"/>
                    <a:pt x="690" y="3420"/>
                  </a:cubicBezTo>
                  <a:cubicBezTo>
                    <a:pt x="743" y="3564"/>
                    <a:pt x="868" y="3671"/>
                    <a:pt x="1018" y="3671"/>
                  </a:cubicBezTo>
                  <a:cubicBezTo>
                    <a:pt x="1047" y="3671"/>
                    <a:pt x="1076" y="3667"/>
                    <a:pt x="1106" y="3659"/>
                  </a:cubicBezTo>
                  <a:cubicBezTo>
                    <a:pt x="1277" y="3614"/>
                    <a:pt x="1413" y="3409"/>
                    <a:pt x="1345" y="3239"/>
                  </a:cubicBezTo>
                  <a:cubicBezTo>
                    <a:pt x="992" y="2273"/>
                    <a:pt x="970" y="1237"/>
                    <a:pt x="724" y="243"/>
                  </a:cubicBezTo>
                  <a:cubicBezTo>
                    <a:pt x="681" y="73"/>
                    <a:pt x="551" y="0"/>
                    <a:pt x="417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66"/>
            <p:cNvSpPr/>
            <p:nvPr/>
          </p:nvSpPr>
          <p:spPr>
            <a:xfrm>
              <a:off x="-2858850" y="3723813"/>
              <a:ext cx="50550" cy="88600"/>
            </a:xfrm>
            <a:custGeom>
              <a:avLst/>
              <a:gdLst/>
              <a:ahLst/>
              <a:cxnLst/>
              <a:rect l="l" t="t" r="r" b="b"/>
              <a:pathLst>
                <a:path w="2022" h="3544" extrusionOk="0">
                  <a:moveTo>
                    <a:pt x="376" y="0"/>
                  </a:moveTo>
                  <a:cubicBezTo>
                    <a:pt x="316" y="0"/>
                    <a:pt x="256" y="15"/>
                    <a:pt x="205" y="45"/>
                  </a:cubicBezTo>
                  <a:cubicBezTo>
                    <a:pt x="42" y="142"/>
                    <a:pt x="1" y="347"/>
                    <a:pt x="87" y="512"/>
                  </a:cubicBezTo>
                  <a:cubicBezTo>
                    <a:pt x="541" y="1420"/>
                    <a:pt x="1047" y="2307"/>
                    <a:pt x="1297" y="3303"/>
                  </a:cubicBezTo>
                  <a:cubicBezTo>
                    <a:pt x="1340" y="3471"/>
                    <a:pt x="1471" y="3543"/>
                    <a:pt x="1606" y="3543"/>
                  </a:cubicBezTo>
                  <a:cubicBezTo>
                    <a:pt x="1809" y="3543"/>
                    <a:pt x="2022" y="3377"/>
                    <a:pt x="1957" y="3120"/>
                  </a:cubicBezTo>
                  <a:cubicBezTo>
                    <a:pt x="1690" y="2075"/>
                    <a:pt x="1155" y="1126"/>
                    <a:pt x="672" y="171"/>
                  </a:cubicBezTo>
                  <a:cubicBezTo>
                    <a:pt x="619" y="60"/>
                    <a:pt x="497" y="0"/>
                    <a:pt x="376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66"/>
            <p:cNvSpPr/>
            <p:nvPr/>
          </p:nvSpPr>
          <p:spPr>
            <a:xfrm>
              <a:off x="-2676850" y="3680313"/>
              <a:ext cx="55075" cy="91725"/>
            </a:xfrm>
            <a:custGeom>
              <a:avLst/>
              <a:gdLst/>
              <a:ahLst/>
              <a:cxnLst/>
              <a:rect l="l" t="t" r="r" b="b"/>
              <a:pathLst>
                <a:path w="2203" h="3669" extrusionOk="0">
                  <a:moveTo>
                    <a:pt x="476" y="0"/>
                  </a:moveTo>
                  <a:cubicBezTo>
                    <a:pt x="238" y="0"/>
                    <a:pt x="1" y="245"/>
                    <a:pt x="163" y="507"/>
                  </a:cubicBezTo>
                  <a:cubicBezTo>
                    <a:pt x="736" y="1421"/>
                    <a:pt x="1260" y="2354"/>
                    <a:pt x="1504" y="3417"/>
                  </a:cubicBezTo>
                  <a:cubicBezTo>
                    <a:pt x="1537" y="3568"/>
                    <a:pt x="1685" y="3668"/>
                    <a:pt x="1835" y="3668"/>
                  </a:cubicBezTo>
                  <a:cubicBezTo>
                    <a:pt x="1865" y="3668"/>
                    <a:pt x="1895" y="3664"/>
                    <a:pt x="1925" y="3656"/>
                  </a:cubicBezTo>
                  <a:cubicBezTo>
                    <a:pt x="2107" y="3604"/>
                    <a:pt x="2203" y="3417"/>
                    <a:pt x="2163" y="3235"/>
                  </a:cubicBezTo>
                  <a:cubicBezTo>
                    <a:pt x="1908" y="2121"/>
                    <a:pt x="1357" y="1126"/>
                    <a:pt x="754" y="159"/>
                  </a:cubicBezTo>
                  <a:cubicBezTo>
                    <a:pt x="683" y="47"/>
                    <a:pt x="579" y="0"/>
                    <a:pt x="476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66"/>
            <p:cNvSpPr/>
            <p:nvPr/>
          </p:nvSpPr>
          <p:spPr>
            <a:xfrm>
              <a:off x="-2500425" y="3627213"/>
              <a:ext cx="38250" cy="110500"/>
            </a:xfrm>
            <a:custGeom>
              <a:avLst/>
              <a:gdLst/>
              <a:ahLst/>
              <a:cxnLst/>
              <a:rect l="l" t="t" r="r" b="b"/>
              <a:pathLst>
                <a:path w="1530" h="4420" extrusionOk="0">
                  <a:moveTo>
                    <a:pt x="417" y="1"/>
                  </a:moveTo>
                  <a:cubicBezTo>
                    <a:pt x="215" y="1"/>
                    <a:pt x="0" y="170"/>
                    <a:pt x="58" y="430"/>
                  </a:cubicBezTo>
                  <a:cubicBezTo>
                    <a:pt x="330" y="1669"/>
                    <a:pt x="501" y="2938"/>
                    <a:pt x="808" y="4176"/>
                  </a:cubicBezTo>
                  <a:cubicBezTo>
                    <a:pt x="849" y="4346"/>
                    <a:pt x="978" y="4419"/>
                    <a:pt x="1112" y="4419"/>
                  </a:cubicBezTo>
                  <a:cubicBezTo>
                    <a:pt x="1315" y="4419"/>
                    <a:pt x="1530" y="4251"/>
                    <a:pt x="1468" y="3995"/>
                  </a:cubicBezTo>
                  <a:cubicBezTo>
                    <a:pt x="1161" y="2755"/>
                    <a:pt x="991" y="1487"/>
                    <a:pt x="718" y="248"/>
                  </a:cubicBezTo>
                  <a:cubicBezTo>
                    <a:pt x="679" y="76"/>
                    <a:pt x="551" y="1"/>
                    <a:pt x="417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66"/>
            <p:cNvSpPr/>
            <p:nvPr/>
          </p:nvSpPr>
          <p:spPr>
            <a:xfrm>
              <a:off x="-2327525" y="3586788"/>
              <a:ext cx="52475" cy="88400"/>
            </a:xfrm>
            <a:custGeom>
              <a:avLst/>
              <a:gdLst/>
              <a:ahLst/>
              <a:cxnLst/>
              <a:rect l="l" t="t" r="r" b="b"/>
              <a:pathLst>
                <a:path w="2099" h="3536" extrusionOk="0">
                  <a:moveTo>
                    <a:pt x="476" y="1"/>
                  </a:moveTo>
                  <a:cubicBezTo>
                    <a:pt x="238" y="1"/>
                    <a:pt x="0" y="245"/>
                    <a:pt x="163" y="507"/>
                  </a:cubicBezTo>
                  <a:cubicBezTo>
                    <a:pt x="708" y="1376"/>
                    <a:pt x="1123" y="2297"/>
                    <a:pt x="1374" y="3293"/>
                  </a:cubicBezTo>
                  <a:cubicBezTo>
                    <a:pt x="1417" y="3462"/>
                    <a:pt x="1547" y="3535"/>
                    <a:pt x="1681" y="3535"/>
                  </a:cubicBezTo>
                  <a:cubicBezTo>
                    <a:pt x="1885" y="3535"/>
                    <a:pt x="2098" y="3367"/>
                    <a:pt x="2033" y="3110"/>
                  </a:cubicBezTo>
                  <a:cubicBezTo>
                    <a:pt x="1771" y="2058"/>
                    <a:pt x="1322" y="1081"/>
                    <a:pt x="755" y="160"/>
                  </a:cubicBezTo>
                  <a:cubicBezTo>
                    <a:pt x="684" y="48"/>
                    <a:pt x="580" y="1"/>
                    <a:pt x="476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66"/>
            <p:cNvSpPr/>
            <p:nvPr/>
          </p:nvSpPr>
          <p:spPr>
            <a:xfrm>
              <a:off x="-2125925" y="3533563"/>
              <a:ext cx="44250" cy="95050"/>
            </a:xfrm>
            <a:custGeom>
              <a:avLst/>
              <a:gdLst/>
              <a:ahLst/>
              <a:cxnLst/>
              <a:rect l="l" t="t" r="r" b="b"/>
              <a:pathLst>
                <a:path w="1770" h="3802" extrusionOk="0">
                  <a:moveTo>
                    <a:pt x="375" y="1"/>
                  </a:moveTo>
                  <a:cubicBezTo>
                    <a:pt x="315" y="1"/>
                    <a:pt x="256" y="15"/>
                    <a:pt x="206" y="43"/>
                  </a:cubicBezTo>
                  <a:cubicBezTo>
                    <a:pt x="35" y="146"/>
                    <a:pt x="1" y="345"/>
                    <a:pt x="86" y="515"/>
                  </a:cubicBezTo>
                  <a:cubicBezTo>
                    <a:pt x="558" y="1470"/>
                    <a:pt x="678" y="2556"/>
                    <a:pt x="1047" y="3551"/>
                  </a:cubicBezTo>
                  <a:cubicBezTo>
                    <a:pt x="1099" y="3695"/>
                    <a:pt x="1228" y="3802"/>
                    <a:pt x="1380" y="3802"/>
                  </a:cubicBezTo>
                  <a:cubicBezTo>
                    <a:pt x="1409" y="3802"/>
                    <a:pt x="1438" y="3798"/>
                    <a:pt x="1468" y="3790"/>
                  </a:cubicBezTo>
                  <a:cubicBezTo>
                    <a:pt x="1633" y="3743"/>
                    <a:pt x="1769" y="3546"/>
                    <a:pt x="1706" y="3368"/>
                  </a:cubicBezTo>
                  <a:cubicBezTo>
                    <a:pt x="1314" y="2311"/>
                    <a:pt x="1172" y="1185"/>
                    <a:pt x="672" y="169"/>
                  </a:cubicBezTo>
                  <a:cubicBezTo>
                    <a:pt x="618" y="58"/>
                    <a:pt x="496" y="1"/>
                    <a:pt x="375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66"/>
            <p:cNvSpPr/>
            <p:nvPr/>
          </p:nvSpPr>
          <p:spPr>
            <a:xfrm>
              <a:off x="-2946675" y="3773588"/>
              <a:ext cx="38700" cy="67150"/>
            </a:xfrm>
            <a:custGeom>
              <a:avLst/>
              <a:gdLst/>
              <a:ahLst/>
              <a:cxnLst/>
              <a:rect l="l" t="t" r="r" b="b"/>
              <a:pathLst>
                <a:path w="1548" h="2686" extrusionOk="0">
                  <a:moveTo>
                    <a:pt x="401" y="0"/>
                  </a:moveTo>
                  <a:cubicBezTo>
                    <a:pt x="371" y="0"/>
                    <a:pt x="339" y="5"/>
                    <a:pt x="307" y="16"/>
                  </a:cubicBezTo>
                  <a:cubicBezTo>
                    <a:pt x="149" y="66"/>
                    <a:pt x="0" y="260"/>
                    <a:pt x="69" y="436"/>
                  </a:cubicBezTo>
                  <a:cubicBezTo>
                    <a:pt x="331" y="1095"/>
                    <a:pt x="553" y="1772"/>
                    <a:pt x="819" y="2431"/>
                  </a:cubicBezTo>
                  <a:cubicBezTo>
                    <a:pt x="871" y="2568"/>
                    <a:pt x="994" y="2685"/>
                    <a:pt x="1145" y="2685"/>
                  </a:cubicBezTo>
                  <a:cubicBezTo>
                    <a:pt x="1176" y="2685"/>
                    <a:pt x="1208" y="2680"/>
                    <a:pt x="1241" y="2670"/>
                  </a:cubicBezTo>
                  <a:cubicBezTo>
                    <a:pt x="1399" y="2619"/>
                    <a:pt x="1548" y="2425"/>
                    <a:pt x="1479" y="2249"/>
                  </a:cubicBezTo>
                  <a:cubicBezTo>
                    <a:pt x="1212" y="1590"/>
                    <a:pt x="990" y="914"/>
                    <a:pt x="729" y="255"/>
                  </a:cubicBezTo>
                  <a:cubicBezTo>
                    <a:pt x="672" y="118"/>
                    <a:pt x="549" y="0"/>
                    <a:pt x="401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66"/>
            <p:cNvSpPr/>
            <p:nvPr/>
          </p:nvSpPr>
          <p:spPr>
            <a:xfrm>
              <a:off x="-2762175" y="3723738"/>
              <a:ext cx="44225" cy="70125"/>
            </a:xfrm>
            <a:custGeom>
              <a:avLst/>
              <a:gdLst/>
              <a:ahLst/>
              <a:cxnLst/>
              <a:rect l="l" t="t" r="r" b="b"/>
              <a:pathLst>
                <a:path w="1769" h="2805" extrusionOk="0">
                  <a:moveTo>
                    <a:pt x="373" y="1"/>
                  </a:moveTo>
                  <a:cubicBezTo>
                    <a:pt x="313" y="1"/>
                    <a:pt x="254" y="16"/>
                    <a:pt x="205" y="48"/>
                  </a:cubicBezTo>
                  <a:cubicBezTo>
                    <a:pt x="45" y="156"/>
                    <a:pt x="0" y="344"/>
                    <a:pt x="85" y="515"/>
                  </a:cubicBezTo>
                  <a:cubicBezTo>
                    <a:pt x="431" y="1213"/>
                    <a:pt x="682" y="1964"/>
                    <a:pt x="1079" y="2635"/>
                  </a:cubicBezTo>
                  <a:cubicBezTo>
                    <a:pt x="1146" y="2739"/>
                    <a:pt x="1268" y="2804"/>
                    <a:pt x="1390" y="2804"/>
                  </a:cubicBezTo>
                  <a:cubicBezTo>
                    <a:pt x="1446" y="2804"/>
                    <a:pt x="1501" y="2791"/>
                    <a:pt x="1551" y="2760"/>
                  </a:cubicBezTo>
                  <a:cubicBezTo>
                    <a:pt x="1706" y="2658"/>
                    <a:pt x="1768" y="2453"/>
                    <a:pt x="1672" y="2294"/>
                  </a:cubicBezTo>
                  <a:cubicBezTo>
                    <a:pt x="1273" y="1617"/>
                    <a:pt x="1023" y="872"/>
                    <a:pt x="677" y="174"/>
                  </a:cubicBezTo>
                  <a:cubicBezTo>
                    <a:pt x="623" y="63"/>
                    <a:pt x="496" y="1"/>
                    <a:pt x="373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66"/>
            <p:cNvSpPr/>
            <p:nvPr/>
          </p:nvSpPr>
          <p:spPr>
            <a:xfrm>
              <a:off x="-2587375" y="3686388"/>
              <a:ext cx="50325" cy="63825"/>
            </a:xfrm>
            <a:custGeom>
              <a:avLst/>
              <a:gdLst/>
              <a:ahLst/>
              <a:cxnLst/>
              <a:rect l="l" t="t" r="r" b="b"/>
              <a:pathLst>
                <a:path w="2013" h="2553" extrusionOk="0">
                  <a:moveTo>
                    <a:pt x="367" y="0"/>
                  </a:moveTo>
                  <a:cubicBezTo>
                    <a:pt x="279" y="0"/>
                    <a:pt x="192" y="32"/>
                    <a:pt x="132" y="99"/>
                  </a:cubicBezTo>
                  <a:cubicBezTo>
                    <a:pt x="6" y="235"/>
                    <a:pt x="1" y="445"/>
                    <a:pt x="132" y="582"/>
                  </a:cubicBezTo>
                  <a:cubicBezTo>
                    <a:pt x="193" y="644"/>
                    <a:pt x="256" y="713"/>
                    <a:pt x="313" y="775"/>
                  </a:cubicBezTo>
                  <a:cubicBezTo>
                    <a:pt x="342" y="809"/>
                    <a:pt x="370" y="849"/>
                    <a:pt x="398" y="883"/>
                  </a:cubicBezTo>
                  <a:cubicBezTo>
                    <a:pt x="415" y="905"/>
                    <a:pt x="432" y="928"/>
                    <a:pt x="444" y="946"/>
                  </a:cubicBezTo>
                  <a:cubicBezTo>
                    <a:pt x="557" y="1099"/>
                    <a:pt x="660" y="1258"/>
                    <a:pt x="756" y="1417"/>
                  </a:cubicBezTo>
                  <a:cubicBezTo>
                    <a:pt x="956" y="1736"/>
                    <a:pt x="1132" y="2065"/>
                    <a:pt x="1325" y="2384"/>
                  </a:cubicBezTo>
                  <a:cubicBezTo>
                    <a:pt x="1387" y="2488"/>
                    <a:pt x="1510" y="2553"/>
                    <a:pt x="1630" y="2553"/>
                  </a:cubicBezTo>
                  <a:cubicBezTo>
                    <a:pt x="1686" y="2553"/>
                    <a:pt x="1742" y="2539"/>
                    <a:pt x="1791" y="2508"/>
                  </a:cubicBezTo>
                  <a:cubicBezTo>
                    <a:pt x="1950" y="2406"/>
                    <a:pt x="2013" y="2201"/>
                    <a:pt x="1916" y="2037"/>
                  </a:cubicBezTo>
                  <a:cubicBezTo>
                    <a:pt x="1518" y="1372"/>
                    <a:pt x="1166" y="655"/>
                    <a:pt x="614" y="99"/>
                  </a:cubicBezTo>
                  <a:cubicBezTo>
                    <a:pt x="550" y="34"/>
                    <a:pt x="458" y="0"/>
                    <a:pt x="367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6"/>
            <p:cNvSpPr/>
            <p:nvPr/>
          </p:nvSpPr>
          <p:spPr>
            <a:xfrm>
              <a:off x="-2406325" y="3639488"/>
              <a:ext cx="34575" cy="67075"/>
            </a:xfrm>
            <a:custGeom>
              <a:avLst/>
              <a:gdLst/>
              <a:ahLst/>
              <a:cxnLst/>
              <a:rect l="l" t="t" r="r" b="b"/>
              <a:pathLst>
                <a:path w="1383" h="2683" extrusionOk="0">
                  <a:moveTo>
                    <a:pt x="357" y="1"/>
                  </a:moveTo>
                  <a:cubicBezTo>
                    <a:pt x="328" y="1"/>
                    <a:pt x="300" y="5"/>
                    <a:pt x="273" y="13"/>
                  </a:cubicBezTo>
                  <a:cubicBezTo>
                    <a:pt x="92" y="75"/>
                    <a:pt x="1" y="246"/>
                    <a:pt x="35" y="434"/>
                  </a:cubicBezTo>
                  <a:cubicBezTo>
                    <a:pt x="182" y="1150"/>
                    <a:pt x="318" y="1878"/>
                    <a:pt x="694" y="2515"/>
                  </a:cubicBezTo>
                  <a:cubicBezTo>
                    <a:pt x="755" y="2618"/>
                    <a:pt x="876" y="2682"/>
                    <a:pt x="995" y="2682"/>
                  </a:cubicBezTo>
                  <a:cubicBezTo>
                    <a:pt x="1053" y="2682"/>
                    <a:pt x="1110" y="2667"/>
                    <a:pt x="1160" y="2634"/>
                  </a:cubicBezTo>
                  <a:cubicBezTo>
                    <a:pt x="1320" y="2537"/>
                    <a:pt x="1383" y="2332"/>
                    <a:pt x="1286" y="2167"/>
                  </a:cubicBezTo>
                  <a:cubicBezTo>
                    <a:pt x="1103" y="1860"/>
                    <a:pt x="1007" y="1599"/>
                    <a:pt x="911" y="1235"/>
                  </a:cubicBezTo>
                  <a:cubicBezTo>
                    <a:pt x="825" y="912"/>
                    <a:pt x="762" y="582"/>
                    <a:pt x="694" y="251"/>
                  </a:cubicBezTo>
                  <a:cubicBezTo>
                    <a:pt x="665" y="108"/>
                    <a:pt x="508" y="1"/>
                    <a:pt x="357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6"/>
            <p:cNvSpPr/>
            <p:nvPr/>
          </p:nvSpPr>
          <p:spPr>
            <a:xfrm>
              <a:off x="-2216875" y="3592688"/>
              <a:ext cx="38700" cy="64000"/>
            </a:xfrm>
            <a:custGeom>
              <a:avLst/>
              <a:gdLst/>
              <a:ahLst/>
              <a:cxnLst/>
              <a:rect l="l" t="t" r="r" b="b"/>
              <a:pathLst>
                <a:path w="1548" h="2560" extrusionOk="0">
                  <a:moveTo>
                    <a:pt x="396" y="1"/>
                  </a:moveTo>
                  <a:cubicBezTo>
                    <a:pt x="367" y="1"/>
                    <a:pt x="337" y="5"/>
                    <a:pt x="307" y="14"/>
                  </a:cubicBezTo>
                  <a:cubicBezTo>
                    <a:pt x="149" y="66"/>
                    <a:pt x="0" y="260"/>
                    <a:pt x="68" y="436"/>
                  </a:cubicBezTo>
                  <a:cubicBezTo>
                    <a:pt x="319" y="1061"/>
                    <a:pt x="569" y="1685"/>
                    <a:pt x="819" y="2306"/>
                  </a:cubicBezTo>
                  <a:cubicBezTo>
                    <a:pt x="871" y="2443"/>
                    <a:pt x="994" y="2560"/>
                    <a:pt x="1146" y="2560"/>
                  </a:cubicBezTo>
                  <a:cubicBezTo>
                    <a:pt x="1176" y="2560"/>
                    <a:pt x="1208" y="2555"/>
                    <a:pt x="1240" y="2545"/>
                  </a:cubicBezTo>
                  <a:cubicBezTo>
                    <a:pt x="1399" y="2493"/>
                    <a:pt x="1547" y="2306"/>
                    <a:pt x="1479" y="2123"/>
                  </a:cubicBezTo>
                  <a:cubicBezTo>
                    <a:pt x="1228" y="1504"/>
                    <a:pt x="978" y="879"/>
                    <a:pt x="729" y="253"/>
                  </a:cubicBezTo>
                  <a:cubicBezTo>
                    <a:pt x="672" y="115"/>
                    <a:pt x="546" y="1"/>
                    <a:pt x="396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6"/>
            <p:cNvSpPr/>
            <p:nvPr/>
          </p:nvSpPr>
          <p:spPr>
            <a:xfrm>
              <a:off x="-3155450" y="3586588"/>
              <a:ext cx="1195875" cy="313100"/>
            </a:xfrm>
            <a:custGeom>
              <a:avLst/>
              <a:gdLst/>
              <a:ahLst/>
              <a:cxnLst/>
              <a:rect l="l" t="t" r="r" b="b"/>
              <a:pathLst>
                <a:path w="47835" h="12524" extrusionOk="0">
                  <a:moveTo>
                    <a:pt x="47360" y="1"/>
                  </a:moveTo>
                  <a:cubicBezTo>
                    <a:pt x="47330" y="1"/>
                    <a:pt x="47298" y="5"/>
                    <a:pt x="47264" y="14"/>
                  </a:cubicBezTo>
                  <a:cubicBezTo>
                    <a:pt x="41256" y="1595"/>
                    <a:pt x="35355" y="3561"/>
                    <a:pt x="29328" y="5085"/>
                  </a:cubicBezTo>
                  <a:cubicBezTo>
                    <a:pt x="26237" y="5870"/>
                    <a:pt x="23110" y="6410"/>
                    <a:pt x="19989" y="7058"/>
                  </a:cubicBezTo>
                  <a:cubicBezTo>
                    <a:pt x="16891" y="7701"/>
                    <a:pt x="13827" y="8485"/>
                    <a:pt x="10762" y="9286"/>
                  </a:cubicBezTo>
                  <a:cubicBezTo>
                    <a:pt x="7323" y="10184"/>
                    <a:pt x="3878" y="11105"/>
                    <a:pt x="398" y="11862"/>
                  </a:cubicBezTo>
                  <a:cubicBezTo>
                    <a:pt x="0" y="11946"/>
                    <a:pt x="133" y="12524"/>
                    <a:pt x="502" y="12524"/>
                  </a:cubicBezTo>
                  <a:cubicBezTo>
                    <a:pt x="528" y="12524"/>
                    <a:pt x="554" y="12521"/>
                    <a:pt x="581" y="12516"/>
                  </a:cubicBezTo>
                  <a:cubicBezTo>
                    <a:pt x="6766" y="11173"/>
                    <a:pt x="12826" y="9315"/>
                    <a:pt x="19011" y="7961"/>
                  </a:cubicBezTo>
                  <a:cubicBezTo>
                    <a:pt x="22126" y="7279"/>
                    <a:pt x="25269" y="6780"/>
                    <a:pt x="28373" y="6029"/>
                  </a:cubicBezTo>
                  <a:cubicBezTo>
                    <a:pt x="31398" y="5290"/>
                    <a:pt x="34394" y="4437"/>
                    <a:pt x="37378" y="3556"/>
                  </a:cubicBezTo>
                  <a:cubicBezTo>
                    <a:pt x="40728" y="2572"/>
                    <a:pt x="44070" y="1561"/>
                    <a:pt x="47447" y="667"/>
                  </a:cubicBezTo>
                  <a:cubicBezTo>
                    <a:pt x="47834" y="568"/>
                    <a:pt x="47715" y="1"/>
                    <a:pt x="47360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66"/>
            <p:cNvSpPr/>
            <p:nvPr/>
          </p:nvSpPr>
          <p:spPr>
            <a:xfrm>
              <a:off x="-3156450" y="3717713"/>
              <a:ext cx="68700" cy="67750"/>
            </a:xfrm>
            <a:custGeom>
              <a:avLst/>
              <a:gdLst/>
              <a:ahLst/>
              <a:cxnLst/>
              <a:rect l="l" t="t" r="r" b="b"/>
              <a:pathLst>
                <a:path w="2748" h="2710" extrusionOk="0">
                  <a:moveTo>
                    <a:pt x="1201" y="709"/>
                  </a:moveTo>
                  <a:cubicBezTo>
                    <a:pt x="1201" y="709"/>
                    <a:pt x="1198" y="710"/>
                    <a:pt x="1194" y="713"/>
                  </a:cubicBezTo>
                  <a:lnTo>
                    <a:pt x="1194" y="713"/>
                  </a:lnTo>
                  <a:cubicBezTo>
                    <a:pt x="1199" y="710"/>
                    <a:pt x="1201" y="709"/>
                    <a:pt x="1201" y="709"/>
                  </a:cubicBezTo>
                  <a:close/>
                  <a:moveTo>
                    <a:pt x="1182" y="718"/>
                  </a:moveTo>
                  <a:lnTo>
                    <a:pt x="1182" y="718"/>
                  </a:lnTo>
                  <a:cubicBezTo>
                    <a:pt x="1176" y="720"/>
                    <a:pt x="1171" y="722"/>
                    <a:pt x="1167" y="722"/>
                  </a:cubicBezTo>
                  <a:cubicBezTo>
                    <a:pt x="1172" y="721"/>
                    <a:pt x="1177" y="719"/>
                    <a:pt x="1182" y="718"/>
                  </a:cubicBezTo>
                  <a:close/>
                  <a:moveTo>
                    <a:pt x="1047" y="801"/>
                  </a:moveTo>
                  <a:cubicBezTo>
                    <a:pt x="1039" y="806"/>
                    <a:pt x="1030" y="814"/>
                    <a:pt x="1021" y="821"/>
                  </a:cubicBezTo>
                  <a:lnTo>
                    <a:pt x="1021" y="821"/>
                  </a:lnTo>
                  <a:cubicBezTo>
                    <a:pt x="1024" y="820"/>
                    <a:pt x="1031" y="814"/>
                    <a:pt x="1047" y="801"/>
                  </a:cubicBezTo>
                  <a:close/>
                  <a:moveTo>
                    <a:pt x="1916" y="907"/>
                  </a:moveTo>
                  <a:cubicBezTo>
                    <a:pt x="1918" y="907"/>
                    <a:pt x="1931" y="919"/>
                    <a:pt x="1934" y="926"/>
                  </a:cubicBezTo>
                  <a:lnTo>
                    <a:pt x="1934" y="926"/>
                  </a:lnTo>
                  <a:cubicBezTo>
                    <a:pt x="1920" y="912"/>
                    <a:pt x="1916" y="907"/>
                    <a:pt x="1916" y="907"/>
                  </a:cubicBezTo>
                  <a:close/>
                  <a:moveTo>
                    <a:pt x="1938" y="930"/>
                  </a:moveTo>
                  <a:lnTo>
                    <a:pt x="1938" y="930"/>
                  </a:lnTo>
                  <a:cubicBezTo>
                    <a:pt x="1938" y="931"/>
                    <a:pt x="1939" y="931"/>
                    <a:pt x="1939" y="932"/>
                  </a:cubicBezTo>
                  <a:cubicBezTo>
                    <a:pt x="1939" y="931"/>
                    <a:pt x="1938" y="931"/>
                    <a:pt x="1938" y="930"/>
                  </a:cubicBezTo>
                  <a:close/>
                  <a:moveTo>
                    <a:pt x="1939" y="1779"/>
                  </a:moveTo>
                  <a:cubicBezTo>
                    <a:pt x="1926" y="1795"/>
                    <a:pt x="1920" y="1803"/>
                    <a:pt x="1919" y="1805"/>
                  </a:cubicBezTo>
                  <a:lnTo>
                    <a:pt x="1919" y="1805"/>
                  </a:lnTo>
                  <a:cubicBezTo>
                    <a:pt x="1926" y="1798"/>
                    <a:pt x="1933" y="1789"/>
                    <a:pt x="1939" y="1779"/>
                  </a:cubicBezTo>
                  <a:close/>
                  <a:moveTo>
                    <a:pt x="1440" y="670"/>
                  </a:moveTo>
                  <a:cubicBezTo>
                    <a:pt x="1462" y="670"/>
                    <a:pt x="1485" y="670"/>
                    <a:pt x="1508" y="675"/>
                  </a:cubicBezTo>
                  <a:cubicBezTo>
                    <a:pt x="1520" y="676"/>
                    <a:pt x="1528" y="676"/>
                    <a:pt x="1532" y="676"/>
                  </a:cubicBezTo>
                  <a:cubicBezTo>
                    <a:pt x="1533" y="676"/>
                    <a:pt x="1533" y="676"/>
                    <a:pt x="1534" y="676"/>
                  </a:cubicBezTo>
                  <a:lnTo>
                    <a:pt x="1534" y="676"/>
                  </a:lnTo>
                  <a:cubicBezTo>
                    <a:pt x="1584" y="693"/>
                    <a:pt x="1634" y="704"/>
                    <a:pt x="1684" y="722"/>
                  </a:cubicBezTo>
                  <a:cubicBezTo>
                    <a:pt x="1660" y="715"/>
                    <a:pt x="1651" y="712"/>
                    <a:pt x="1650" y="712"/>
                  </a:cubicBezTo>
                  <a:cubicBezTo>
                    <a:pt x="1649" y="712"/>
                    <a:pt x="1668" y="718"/>
                    <a:pt x="1679" y="722"/>
                  </a:cubicBezTo>
                  <a:cubicBezTo>
                    <a:pt x="1706" y="738"/>
                    <a:pt x="1729" y="750"/>
                    <a:pt x="1758" y="767"/>
                  </a:cubicBezTo>
                  <a:cubicBezTo>
                    <a:pt x="1772" y="776"/>
                    <a:pt x="1793" y="787"/>
                    <a:pt x="1809" y="797"/>
                  </a:cubicBezTo>
                  <a:lnTo>
                    <a:pt x="1809" y="797"/>
                  </a:lnTo>
                  <a:cubicBezTo>
                    <a:pt x="1810" y="799"/>
                    <a:pt x="1814" y="805"/>
                    <a:pt x="1826" y="818"/>
                  </a:cubicBezTo>
                  <a:cubicBezTo>
                    <a:pt x="1864" y="851"/>
                    <a:pt x="1897" y="888"/>
                    <a:pt x="1934" y="926"/>
                  </a:cubicBezTo>
                  <a:lnTo>
                    <a:pt x="1934" y="926"/>
                  </a:lnTo>
                  <a:cubicBezTo>
                    <a:pt x="1934" y="926"/>
                    <a:pt x="1934" y="926"/>
                    <a:pt x="1934" y="926"/>
                  </a:cubicBezTo>
                  <a:cubicBezTo>
                    <a:pt x="1952" y="955"/>
                    <a:pt x="1968" y="977"/>
                    <a:pt x="1986" y="1005"/>
                  </a:cubicBezTo>
                  <a:cubicBezTo>
                    <a:pt x="1996" y="1028"/>
                    <a:pt x="2007" y="1045"/>
                    <a:pt x="2019" y="1067"/>
                  </a:cubicBezTo>
                  <a:lnTo>
                    <a:pt x="2019" y="1067"/>
                  </a:lnTo>
                  <a:cubicBezTo>
                    <a:pt x="2021" y="1071"/>
                    <a:pt x="2022" y="1077"/>
                    <a:pt x="2025" y="1084"/>
                  </a:cubicBezTo>
                  <a:cubicBezTo>
                    <a:pt x="2042" y="1136"/>
                    <a:pt x="2059" y="1194"/>
                    <a:pt x="2070" y="1244"/>
                  </a:cubicBezTo>
                  <a:cubicBezTo>
                    <a:pt x="2070" y="1245"/>
                    <a:pt x="2071" y="1246"/>
                    <a:pt x="2071" y="1247"/>
                  </a:cubicBezTo>
                  <a:lnTo>
                    <a:pt x="2071" y="1247"/>
                  </a:lnTo>
                  <a:cubicBezTo>
                    <a:pt x="2070" y="1244"/>
                    <a:pt x="2070" y="1241"/>
                    <a:pt x="2070" y="1239"/>
                  </a:cubicBezTo>
                  <a:lnTo>
                    <a:pt x="2070" y="1239"/>
                  </a:lnTo>
                  <a:cubicBezTo>
                    <a:pt x="2071" y="1245"/>
                    <a:pt x="2072" y="1250"/>
                    <a:pt x="2072" y="1256"/>
                  </a:cubicBezTo>
                  <a:lnTo>
                    <a:pt x="2072" y="1256"/>
                  </a:lnTo>
                  <a:cubicBezTo>
                    <a:pt x="2072" y="1254"/>
                    <a:pt x="2071" y="1251"/>
                    <a:pt x="2071" y="1247"/>
                  </a:cubicBezTo>
                  <a:lnTo>
                    <a:pt x="2071" y="1247"/>
                  </a:lnTo>
                  <a:cubicBezTo>
                    <a:pt x="2071" y="1253"/>
                    <a:pt x="2072" y="1258"/>
                    <a:pt x="2073" y="1263"/>
                  </a:cubicBezTo>
                  <a:lnTo>
                    <a:pt x="2073" y="1263"/>
                  </a:lnTo>
                  <a:cubicBezTo>
                    <a:pt x="2073" y="1261"/>
                    <a:pt x="2073" y="1259"/>
                    <a:pt x="2072" y="1256"/>
                  </a:cubicBezTo>
                  <a:lnTo>
                    <a:pt x="2072" y="1256"/>
                  </a:lnTo>
                  <a:cubicBezTo>
                    <a:pt x="2075" y="1269"/>
                    <a:pt x="2075" y="1274"/>
                    <a:pt x="2075" y="1274"/>
                  </a:cubicBezTo>
                  <a:cubicBezTo>
                    <a:pt x="2075" y="1274"/>
                    <a:pt x="2074" y="1270"/>
                    <a:pt x="2073" y="1263"/>
                  </a:cubicBezTo>
                  <a:lnTo>
                    <a:pt x="2073" y="1263"/>
                  </a:lnTo>
                  <a:cubicBezTo>
                    <a:pt x="2076" y="1295"/>
                    <a:pt x="2076" y="1326"/>
                    <a:pt x="2076" y="1357"/>
                  </a:cubicBezTo>
                  <a:cubicBezTo>
                    <a:pt x="2076" y="1386"/>
                    <a:pt x="2076" y="1415"/>
                    <a:pt x="2070" y="1443"/>
                  </a:cubicBezTo>
                  <a:cubicBezTo>
                    <a:pt x="2070" y="1453"/>
                    <a:pt x="2066" y="1474"/>
                    <a:pt x="2067" y="1474"/>
                  </a:cubicBezTo>
                  <a:cubicBezTo>
                    <a:pt x="2067" y="1474"/>
                    <a:pt x="2069" y="1466"/>
                    <a:pt x="2075" y="1441"/>
                  </a:cubicBezTo>
                  <a:lnTo>
                    <a:pt x="2075" y="1441"/>
                  </a:lnTo>
                  <a:cubicBezTo>
                    <a:pt x="2065" y="1485"/>
                    <a:pt x="2059" y="1529"/>
                    <a:pt x="2042" y="1574"/>
                  </a:cubicBezTo>
                  <a:cubicBezTo>
                    <a:pt x="2036" y="1596"/>
                    <a:pt x="2025" y="1614"/>
                    <a:pt x="2020" y="1637"/>
                  </a:cubicBezTo>
                  <a:cubicBezTo>
                    <a:pt x="2018" y="1646"/>
                    <a:pt x="2017" y="1649"/>
                    <a:pt x="2018" y="1650"/>
                  </a:cubicBezTo>
                  <a:lnTo>
                    <a:pt x="2018" y="1650"/>
                  </a:lnTo>
                  <a:cubicBezTo>
                    <a:pt x="1990" y="1689"/>
                    <a:pt x="1968" y="1733"/>
                    <a:pt x="1945" y="1773"/>
                  </a:cubicBezTo>
                  <a:cubicBezTo>
                    <a:pt x="1938" y="1784"/>
                    <a:pt x="1919" y="1806"/>
                    <a:pt x="1918" y="1806"/>
                  </a:cubicBezTo>
                  <a:cubicBezTo>
                    <a:pt x="1918" y="1806"/>
                    <a:pt x="1918" y="1806"/>
                    <a:pt x="1919" y="1805"/>
                  </a:cubicBezTo>
                  <a:lnTo>
                    <a:pt x="1919" y="1805"/>
                  </a:lnTo>
                  <a:cubicBezTo>
                    <a:pt x="1914" y="1810"/>
                    <a:pt x="1910" y="1814"/>
                    <a:pt x="1905" y="1819"/>
                  </a:cubicBezTo>
                  <a:cubicBezTo>
                    <a:pt x="1871" y="1853"/>
                    <a:pt x="1842" y="1881"/>
                    <a:pt x="1808" y="1910"/>
                  </a:cubicBezTo>
                  <a:cubicBezTo>
                    <a:pt x="1826" y="1894"/>
                    <a:pt x="1832" y="1888"/>
                    <a:pt x="1832" y="1888"/>
                  </a:cubicBezTo>
                  <a:lnTo>
                    <a:pt x="1832" y="1888"/>
                  </a:lnTo>
                  <a:cubicBezTo>
                    <a:pt x="1832" y="1888"/>
                    <a:pt x="1799" y="1917"/>
                    <a:pt x="1792" y="1921"/>
                  </a:cubicBezTo>
                  <a:cubicBezTo>
                    <a:pt x="1774" y="1932"/>
                    <a:pt x="1763" y="1944"/>
                    <a:pt x="1747" y="1949"/>
                  </a:cubicBezTo>
                  <a:cubicBezTo>
                    <a:pt x="1729" y="1960"/>
                    <a:pt x="1706" y="1971"/>
                    <a:pt x="1690" y="1984"/>
                  </a:cubicBezTo>
                  <a:cubicBezTo>
                    <a:pt x="1684" y="1986"/>
                    <a:pt x="1680" y="1989"/>
                    <a:pt x="1676" y="1991"/>
                  </a:cubicBezTo>
                  <a:lnTo>
                    <a:pt x="1676" y="1991"/>
                  </a:lnTo>
                  <a:cubicBezTo>
                    <a:pt x="1674" y="1991"/>
                    <a:pt x="1669" y="1992"/>
                    <a:pt x="1661" y="1995"/>
                  </a:cubicBezTo>
                  <a:cubicBezTo>
                    <a:pt x="1616" y="2012"/>
                    <a:pt x="1570" y="2023"/>
                    <a:pt x="1530" y="2034"/>
                  </a:cubicBezTo>
                  <a:cubicBezTo>
                    <a:pt x="1519" y="2034"/>
                    <a:pt x="1492" y="2036"/>
                    <a:pt x="1498" y="2036"/>
                  </a:cubicBezTo>
                  <a:cubicBezTo>
                    <a:pt x="1499" y="2036"/>
                    <a:pt x="1503" y="2036"/>
                    <a:pt x="1510" y="2036"/>
                  </a:cubicBezTo>
                  <a:lnTo>
                    <a:pt x="1510" y="2036"/>
                  </a:lnTo>
                  <a:cubicBezTo>
                    <a:pt x="1496" y="2037"/>
                    <a:pt x="1481" y="2040"/>
                    <a:pt x="1467" y="2040"/>
                  </a:cubicBezTo>
                  <a:cubicBezTo>
                    <a:pt x="1428" y="2040"/>
                    <a:pt x="1383" y="2040"/>
                    <a:pt x="1343" y="2034"/>
                  </a:cubicBezTo>
                  <a:cubicBezTo>
                    <a:pt x="1336" y="2034"/>
                    <a:pt x="1331" y="2034"/>
                    <a:pt x="1327" y="2034"/>
                  </a:cubicBezTo>
                  <a:lnTo>
                    <a:pt x="1327" y="2034"/>
                  </a:lnTo>
                  <a:cubicBezTo>
                    <a:pt x="1326" y="2034"/>
                    <a:pt x="1326" y="2034"/>
                    <a:pt x="1325" y="2034"/>
                  </a:cubicBezTo>
                  <a:cubicBezTo>
                    <a:pt x="1297" y="2023"/>
                    <a:pt x="1269" y="2023"/>
                    <a:pt x="1246" y="2012"/>
                  </a:cubicBezTo>
                  <a:cubicBezTo>
                    <a:pt x="1223" y="2005"/>
                    <a:pt x="1201" y="1995"/>
                    <a:pt x="1183" y="1989"/>
                  </a:cubicBezTo>
                  <a:cubicBezTo>
                    <a:pt x="1181" y="1989"/>
                    <a:pt x="1179" y="1989"/>
                    <a:pt x="1177" y="1989"/>
                  </a:cubicBezTo>
                  <a:lnTo>
                    <a:pt x="1177" y="1989"/>
                  </a:lnTo>
                  <a:cubicBezTo>
                    <a:pt x="1138" y="1966"/>
                    <a:pt x="1099" y="1949"/>
                    <a:pt x="1058" y="1921"/>
                  </a:cubicBezTo>
                  <a:cubicBezTo>
                    <a:pt x="1047" y="1915"/>
                    <a:pt x="1031" y="1903"/>
                    <a:pt x="1018" y="1892"/>
                  </a:cubicBezTo>
                  <a:lnTo>
                    <a:pt x="1018" y="1892"/>
                  </a:lnTo>
                  <a:cubicBezTo>
                    <a:pt x="1038" y="1908"/>
                    <a:pt x="1046" y="1913"/>
                    <a:pt x="1046" y="1913"/>
                  </a:cubicBezTo>
                  <a:cubicBezTo>
                    <a:pt x="1048" y="1913"/>
                    <a:pt x="1024" y="1894"/>
                    <a:pt x="1013" y="1887"/>
                  </a:cubicBezTo>
                  <a:cubicBezTo>
                    <a:pt x="979" y="1853"/>
                    <a:pt x="945" y="1819"/>
                    <a:pt x="916" y="1779"/>
                  </a:cubicBezTo>
                  <a:lnTo>
                    <a:pt x="916" y="1779"/>
                  </a:lnTo>
                  <a:cubicBezTo>
                    <a:pt x="932" y="1798"/>
                    <a:pt x="938" y="1805"/>
                    <a:pt x="938" y="1805"/>
                  </a:cubicBezTo>
                  <a:cubicBezTo>
                    <a:pt x="938" y="1805"/>
                    <a:pt x="909" y="1770"/>
                    <a:pt x="905" y="1761"/>
                  </a:cubicBezTo>
                  <a:cubicBezTo>
                    <a:pt x="894" y="1745"/>
                    <a:pt x="882" y="1733"/>
                    <a:pt x="876" y="1716"/>
                  </a:cubicBezTo>
                  <a:cubicBezTo>
                    <a:pt x="866" y="1698"/>
                    <a:pt x="853" y="1677"/>
                    <a:pt x="842" y="1659"/>
                  </a:cubicBezTo>
                  <a:cubicBezTo>
                    <a:pt x="835" y="1648"/>
                    <a:pt x="825" y="1621"/>
                    <a:pt x="826" y="1619"/>
                  </a:cubicBezTo>
                  <a:lnTo>
                    <a:pt x="826" y="1619"/>
                  </a:lnTo>
                  <a:cubicBezTo>
                    <a:pt x="829" y="1629"/>
                    <a:pt x="833" y="1639"/>
                    <a:pt x="837" y="1648"/>
                  </a:cubicBezTo>
                  <a:cubicBezTo>
                    <a:pt x="829" y="1627"/>
                    <a:pt x="826" y="1619"/>
                    <a:pt x="826" y="1619"/>
                  </a:cubicBezTo>
                  <a:lnTo>
                    <a:pt x="826" y="1619"/>
                  </a:lnTo>
                  <a:cubicBezTo>
                    <a:pt x="826" y="1619"/>
                    <a:pt x="826" y="1619"/>
                    <a:pt x="826" y="1619"/>
                  </a:cubicBezTo>
                  <a:lnTo>
                    <a:pt x="826" y="1619"/>
                  </a:lnTo>
                  <a:cubicBezTo>
                    <a:pt x="814" y="1587"/>
                    <a:pt x="806" y="1552"/>
                    <a:pt x="797" y="1517"/>
                  </a:cubicBezTo>
                  <a:cubicBezTo>
                    <a:pt x="792" y="1501"/>
                    <a:pt x="785" y="1483"/>
                    <a:pt x="785" y="1466"/>
                  </a:cubicBezTo>
                  <a:cubicBezTo>
                    <a:pt x="783" y="1459"/>
                    <a:pt x="782" y="1454"/>
                    <a:pt x="781" y="1450"/>
                  </a:cubicBezTo>
                  <a:lnTo>
                    <a:pt x="781" y="1450"/>
                  </a:lnTo>
                  <a:cubicBezTo>
                    <a:pt x="781" y="1444"/>
                    <a:pt x="780" y="1437"/>
                    <a:pt x="780" y="1426"/>
                  </a:cubicBezTo>
                  <a:cubicBezTo>
                    <a:pt x="774" y="1386"/>
                    <a:pt x="774" y="1341"/>
                    <a:pt x="780" y="1296"/>
                  </a:cubicBezTo>
                  <a:cubicBezTo>
                    <a:pt x="780" y="1287"/>
                    <a:pt x="786" y="1241"/>
                    <a:pt x="785" y="1241"/>
                  </a:cubicBezTo>
                  <a:lnTo>
                    <a:pt x="785" y="1241"/>
                  </a:lnTo>
                  <a:cubicBezTo>
                    <a:pt x="785" y="1241"/>
                    <a:pt x="783" y="1249"/>
                    <a:pt x="780" y="1273"/>
                  </a:cubicBezTo>
                  <a:cubicBezTo>
                    <a:pt x="780" y="1255"/>
                    <a:pt x="785" y="1239"/>
                    <a:pt x="792" y="1215"/>
                  </a:cubicBezTo>
                  <a:cubicBezTo>
                    <a:pt x="797" y="1171"/>
                    <a:pt x="813" y="1132"/>
                    <a:pt x="825" y="1086"/>
                  </a:cubicBezTo>
                  <a:lnTo>
                    <a:pt x="825" y="1086"/>
                  </a:lnTo>
                  <a:cubicBezTo>
                    <a:pt x="827" y="1085"/>
                    <a:pt x="829" y="1083"/>
                    <a:pt x="831" y="1079"/>
                  </a:cubicBezTo>
                  <a:cubicBezTo>
                    <a:pt x="848" y="1050"/>
                    <a:pt x="860" y="1023"/>
                    <a:pt x="876" y="994"/>
                  </a:cubicBezTo>
                  <a:cubicBezTo>
                    <a:pt x="882" y="977"/>
                    <a:pt x="894" y="966"/>
                    <a:pt x="905" y="948"/>
                  </a:cubicBezTo>
                  <a:cubicBezTo>
                    <a:pt x="905" y="948"/>
                    <a:pt x="913" y="937"/>
                    <a:pt x="920" y="927"/>
                  </a:cubicBezTo>
                  <a:lnTo>
                    <a:pt x="920" y="927"/>
                  </a:lnTo>
                  <a:cubicBezTo>
                    <a:pt x="931" y="916"/>
                    <a:pt x="950" y="892"/>
                    <a:pt x="950" y="892"/>
                  </a:cubicBezTo>
                  <a:cubicBezTo>
                    <a:pt x="962" y="874"/>
                    <a:pt x="979" y="858"/>
                    <a:pt x="996" y="840"/>
                  </a:cubicBezTo>
                  <a:cubicBezTo>
                    <a:pt x="1005" y="835"/>
                    <a:pt x="1013" y="828"/>
                    <a:pt x="1021" y="821"/>
                  </a:cubicBezTo>
                  <a:lnTo>
                    <a:pt x="1021" y="821"/>
                  </a:lnTo>
                  <a:cubicBezTo>
                    <a:pt x="1021" y="821"/>
                    <a:pt x="1021" y="821"/>
                    <a:pt x="1021" y="821"/>
                  </a:cubicBezTo>
                  <a:cubicBezTo>
                    <a:pt x="1018" y="821"/>
                    <a:pt x="1031" y="807"/>
                    <a:pt x="1042" y="801"/>
                  </a:cubicBezTo>
                  <a:cubicBezTo>
                    <a:pt x="1087" y="772"/>
                    <a:pt x="1126" y="750"/>
                    <a:pt x="1178" y="722"/>
                  </a:cubicBezTo>
                  <a:cubicBezTo>
                    <a:pt x="1182" y="719"/>
                    <a:pt x="1185" y="718"/>
                    <a:pt x="1187" y="716"/>
                  </a:cubicBezTo>
                  <a:lnTo>
                    <a:pt x="1187" y="716"/>
                  </a:lnTo>
                  <a:cubicBezTo>
                    <a:pt x="1207" y="710"/>
                    <a:pt x="1225" y="702"/>
                    <a:pt x="1246" y="698"/>
                  </a:cubicBezTo>
                  <a:cubicBezTo>
                    <a:pt x="1267" y="693"/>
                    <a:pt x="1373" y="674"/>
                    <a:pt x="1334" y="674"/>
                  </a:cubicBezTo>
                  <a:cubicBezTo>
                    <a:pt x="1330" y="674"/>
                    <a:pt x="1323" y="675"/>
                    <a:pt x="1314" y="675"/>
                  </a:cubicBezTo>
                  <a:cubicBezTo>
                    <a:pt x="1354" y="670"/>
                    <a:pt x="1399" y="670"/>
                    <a:pt x="1440" y="670"/>
                  </a:cubicBezTo>
                  <a:close/>
                  <a:moveTo>
                    <a:pt x="1431" y="0"/>
                  </a:moveTo>
                  <a:cubicBezTo>
                    <a:pt x="1048" y="0"/>
                    <a:pt x="665" y="176"/>
                    <a:pt x="422" y="477"/>
                  </a:cubicBezTo>
                  <a:cubicBezTo>
                    <a:pt x="63" y="926"/>
                    <a:pt x="1" y="1557"/>
                    <a:pt x="297" y="2057"/>
                  </a:cubicBezTo>
                  <a:cubicBezTo>
                    <a:pt x="535" y="2467"/>
                    <a:pt x="973" y="2710"/>
                    <a:pt x="1437" y="2710"/>
                  </a:cubicBezTo>
                  <a:cubicBezTo>
                    <a:pt x="1526" y="2710"/>
                    <a:pt x="1616" y="2701"/>
                    <a:pt x="1706" y="2682"/>
                  </a:cubicBezTo>
                  <a:cubicBezTo>
                    <a:pt x="2316" y="2553"/>
                    <a:pt x="2727" y="1986"/>
                    <a:pt x="2746" y="1389"/>
                  </a:cubicBezTo>
                  <a:lnTo>
                    <a:pt x="2746" y="1389"/>
                  </a:lnTo>
                  <a:cubicBezTo>
                    <a:pt x="2747" y="1379"/>
                    <a:pt x="2747" y="1368"/>
                    <a:pt x="2747" y="1357"/>
                  </a:cubicBezTo>
                  <a:lnTo>
                    <a:pt x="2747" y="1357"/>
                  </a:lnTo>
                  <a:cubicBezTo>
                    <a:pt x="2747" y="1357"/>
                    <a:pt x="2747" y="1357"/>
                    <a:pt x="2747" y="1357"/>
                  </a:cubicBezTo>
                  <a:cubicBezTo>
                    <a:pt x="2747" y="1348"/>
                    <a:pt x="2747" y="1338"/>
                    <a:pt x="2746" y="1329"/>
                  </a:cubicBezTo>
                  <a:lnTo>
                    <a:pt x="2746" y="1329"/>
                  </a:lnTo>
                  <a:cubicBezTo>
                    <a:pt x="2730" y="767"/>
                    <a:pt x="2391" y="275"/>
                    <a:pt x="1860" y="79"/>
                  </a:cubicBezTo>
                  <a:cubicBezTo>
                    <a:pt x="1722" y="26"/>
                    <a:pt x="1577" y="0"/>
                    <a:pt x="1431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2420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3" name="Google Shape;2513;p68"/>
          <p:cNvSpPr txBox="1">
            <a:spLocks noGrp="1"/>
          </p:cNvSpPr>
          <p:nvPr>
            <p:ph type="title"/>
          </p:nvPr>
        </p:nvSpPr>
        <p:spPr>
          <a:xfrm>
            <a:off x="1287498" y="823057"/>
            <a:ext cx="7168511" cy="14331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b="0" dirty="0"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班級及教學相關事項說明</a:t>
            </a:r>
          </a:p>
        </p:txBody>
      </p:sp>
      <p:grpSp>
        <p:nvGrpSpPr>
          <p:cNvPr id="2516" name="Google Shape;2516;p68"/>
          <p:cNvGrpSpPr/>
          <p:nvPr/>
        </p:nvGrpSpPr>
        <p:grpSpPr>
          <a:xfrm>
            <a:off x="-82357" y="-127610"/>
            <a:ext cx="2440466" cy="2123361"/>
            <a:chOff x="829964" y="535335"/>
            <a:chExt cx="2440466" cy="2123361"/>
          </a:xfrm>
        </p:grpSpPr>
        <p:grpSp>
          <p:nvGrpSpPr>
            <p:cNvPr id="2517" name="Google Shape;2517;p68"/>
            <p:cNvGrpSpPr/>
            <p:nvPr/>
          </p:nvGrpSpPr>
          <p:grpSpPr>
            <a:xfrm rot="-759545">
              <a:off x="1010055" y="687189"/>
              <a:ext cx="1587689" cy="1819654"/>
              <a:chOff x="6085063" y="2517538"/>
              <a:chExt cx="593250" cy="679925"/>
            </a:xfrm>
          </p:grpSpPr>
          <p:sp>
            <p:nvSpPr>
              <p:cNvPr id="2518" name="Google Shape;2518;p68"/>
              <p:cNvSpPr/>
              <p:nvPr/>
            </p:nvSpPr>
            <p:spPr>
              <a:xfrm>
                <a:off x="6197013" y="2661838"/>
                <a:ext cx="4348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17393" h="19138" extrusionOk="0">
                    <a:moveTo>
                      <a:pt x="8087" y="1"/>
                    </a:moveTo>
                    <a:cubicBezTo>
                      <a:pt x="7718" y="1"/>
                      <a:pt x="7349" y="23"/>
                      <a:pt x="6981" y="70"/>
                    </a:cubicBezTo>
                    <a:cubicBezTo>
                      <a:pt x="3163" y="546"/>
                      <a:pt x="1" y="3652"/>
                      <a:pt x="142" y="6937"/>
                    </a:cubicBezTo>
                    <a:cubicBezTo>
                      <a:pt x="270" y="9825"/>
                      <a:pt x="2592" y="12269"/>
                      <a:pt x="4853" y="14430"/>
                    </a:cubicBezTo>
                    <a:cubicBezTo>
                      <a:pt x="6127" y="15648"/>
                      <a:pt x="6400" y="16715"/>
                      <a:pt x="6594" y="18121"/>
                    </a:cubicBezTo>
                    <a:cubicBezTo>
                      <a:pt x="6670" y="18631"/>
                      <a:pt x="7156" y="19036"/>
                      <a:pt x="7759" y="19074"/>
                    </a:cubicBezTo>
                    <a:cubicBezTo>
                      <a:pt x="8363" y="19114"/>
                      <a:pt x="8948" y="19137"/>
                      <a:pt x="9538" y="19137"/>
                    </a:cubicBezTo>
                    <a:cubicBezTo>
                      <a:pt x="10207" y="19137"/>
                      <a:pt x="10882" y="19107"/>
                      <a:pt x="11597" y="19036"/>
                    </a:cubicBezTo>
                    <a:cubicBezTo>
                      <a:pt x="12102" y="18989"/>
                      <a:pt x="12686" y="18876"/>
                      <a:pt x="12899" y="18484"/>
                    </a:cubicBezTo>
                    <a:cubicBezTo>
                      <a:pt x="12998" y="18296"/>
                      <a:pt x="12989" y="18078"/>
                      <a:pt x="12980" y="17871"/>
                    </a:cubicBezTo>
                    <a:cubicBezTo>
                      <a:pt x="12919" y="16747"/>
                      <a:pt x="12899" y="16309"/>
                      <a:pt x="12866" y="15671"/>
                    </a:cubicBezTo>
                    <a:cubicBezTo>
                      <a:pt x="12823" y="14874"/>
                      <a:pt x="13130" y="14090"/>
                      <a:pt x="13753" y="13496"/>
                    </a:cubicBezTo>
                    <a:cubicBezTo>
                      <a:pt x="16132" y="11221"/>
                      <a:pt x="17392" y="7469"/>
                      <a:pt x="16175" y="4751"/>
                    </a:cubicBezTo>
                    <a:cubicBezTo>
                      <a:pt x="14929" y="1979"/>
                      <a:pt x="11545" y="1"/>
                      <a:pt x="80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519;p68"/>
              <p:cNvSpPr/>
              <p:nvPr/>
            </p:nvSpPr>
            <p:spPr>
              <a:xfrm>
                <a:off x="6361738" y="3102338"/>
                <a:ext cx="165075" cy="95125"/>
              </a:xfrm>
              <a:custGeom>
                <a:avLst/>
                <a:gdLst/>
                <a:ahLst/>
                <a:cxnLst/>
                <a:rect l="l" t="t" r="r" b="b"/>
                <a:pathLst>
                  <a:path w="6603" h="3805" extrusionOk="0">
                    <a:moveTo>
                      <a:pt x="6443" y="1"/>
                    </a:moveTo>
                    <a:cubicBezTo>
                      <a:pt x="4337" y="123"/>
                      <a:pt x="2111" y="213"/>
                      <a:pt x="0" y="213"/>
                    </a:cubicBezTo>
                    <a:cubicBezTo>
                      <a:pt x="114" y="944"/>
                      <a:pt x="94" y="1657"/>
                      <a:pt x="109" y="2375"/>
                    </a:cubicBezTo>
                    <a:cubicBezTo>
                      <a:pt x="128" y="3068"/>
                      <a:pt x="656" y="3644"/>
                      <a:pt x="1346" y="3706"/>
                    </a:cubicBezTo>
                    <a:cubicBezTo>
                      <a:pt x="2035" y="3767"/>
                      <a:pt x="2705" y="3804"/>
                      <a:pt x="3372" y="3804"/>
                    </a:cubicBezTo>
                    <a:cubicBezTo>
                      <a:pt x="4039" y="3804"/>
                      <a:pt x="4703" y="3767"/>
                      <a:pt x="5380" y="3677"/>
                    </a:cubicBezTo>
                    <a:cubicBezTo>
                      <a:pt x="6084" y="3582"/>
                      <a:pt x="6603" y="2974"/>
                      <a:pt x="6570" y="2261"/>
                    </a:cubicBezTo>
                    <a:cubicBezTo>
                      <a:pt x="6537" y="1501"/>
                      <a:pt x="6528" y="722"/>
                      <a:pt x="6443" y="1"/>
                    </a:cubicBezTo>
                    <a:close/>
                  </a:path>
                </a:pathLst>
              </a:custGeom>
              <a:solidFill>
                <a:srgbClr val="69BB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68"/>
              <p:cNvSpPr/>
              <p:nvPr/>
            </p:nvSpPr>
            <p:spPr>
              <a:xfrm>
                <a:off x="6357863" y="2848313"/>
                <a:ext cx="135800" cy="261850"/>
              </a:xfrm>
              <a:custGeom>
                <a:avLst/>
                <a:gdLst/>
                <a:ahLst/>
                <a:cxnLst/>
                <a:rect l="l" t="t" r="r" b="b"/>
                <a:pathLst>
                  <a:path w="5432" h="10474" extrusionOk="0">
                    <a:moveTo>
                      <a:pt x="4710" y="473"/>
                    </a:moveTo>
                    <a:cubicBezTo>
                      <a:pt x="4775" y="473"/>
                      <a:pt x="4828" y="497"/>
                      <a:pt x="4860" y="534"/>
                    </a:cubicBezTo>
                    <a:cubicBezTo>
                      <a:pt x="4927" y="615"/>
                      <a:pt x="4932" y="756"/>
                      <a:pt x="4889" y="959"/>
                    </a:cubicBezTo>
                    <a:cubicBezTo>
                      <a:pt x="4780" y="1450"/>
                      <a:pt x="4521" y="1898"/>
                      <a:pt x="4167" y="2257"/>
                    </a:cubicBezTo>
                    <a:cubicBezTo>
                      <a:pt x="4172" y="1988"/>
                      <a:pt x="4181" y="1715"/>
                      <a:pt x="4196" y="1440"/>
                    </a:cubicBezTo>
                    <a:cubicBezTo>
                      <a:pt x="4205" y="1120"/>
                      <a:pt x="4228" y="831"/>
                      <a:pt x="4384" y="633"/>
                    </a:cubicBezTo>
                    <a:cubicBezTo>
                      <a:pt x="4455" y="539"/>
                      <a:pt x="4587" y="478"/>
                      <a:pt x="4705" y="473"/>
                    </a:cubicBezTo>
                    <a:close/>
                    <a:moveTo>
                      <a:pt x="637" y="1789"/>
                    </a:moveTo>
                    <a:lnTo>
                      <a:pt x="637" y="1789"/>
                    </a:lnTo>
                    <a:cubicBezTo>
                      <a:pt x="906" y="1931"/>
                      <a:pt x="1146" y="2205"/>
                      <a:pt x="1293" y="2549"/>
                    </a:cubicBezTo>
                    <a:cubicBezTo>
                      <a:pt x="1359" y="2715"/>
                      <a:pt x="1406" y="2880"/>
                      <a:pt x="1444" y="3059"/>
                    </a:cubicBezTo>
                    <a:cubicBezTo>
                      <a:pt x="1222" y="2989"/>
                      <a:pt x="986" y="2865"/>
                      <a:pt x="811" y="2663"/>
                    </a:cubicBezTo>
                    <a:cubicBezTo>
                      <a:pt x="618" y="2441"/>
                      <a:pt x="519" y="2072"/>
                      <a:pt x="637" y="1789"/>
                    </a:cubicBezTo>
                    <a:close/>
                    <a:moveTo>
                      <a:pt x="4712" y="1"/>
                    </a:moveTo>
                    <a:cubicBezTo>
                      <a:pt x="4706" y="1"/>
                      <a:pt x="4701" y="1"/>
                      <a:pt x="4695" y="1"/>
                    </a:cubicBezTo>
                    <a:cubicBezTo>
                      <a:pt x="4431" y="5"/>
                      <a:pt x="4167" y="138"/>
                      <a:pt x="4006" y="345"/>
                    </a:cubicBezTo>
                    <a:cubicBezTo>
                      <a:pt x="3771" y="652"/>
                      <a:pt x="3732" y="1029"/>
                      <a:pt x="3719" y="1421"/>
                    </a:cubicBezTo>
                    <a:cubicBezTo>
                      <a:pt x="3704" y="1837"/>
                      <a:pt x="3690" y="2247"/>
                      <a:pt x="3681" y="2663"/>
                    </a:cubicBezTo>
                    <a:cubicBezTo>
                      <a:pt x="3214" y="2974"/>
                      <a:pt x="2668" y="3159"/>
                      <a:pt x="2113" y="3159"/>
                    </a:cubicBezTo>
                    <a:cubicBezTo>
                      <a:pt x="2055" y="3159"/>
                      <a:pt x="1997" y="3157"/>
                      <a:pt x="1939" y="3153"/>
                    </a:cubicBezTo>
                    <a:cubicBezTo>
                      <a:pt x="1897" y="2880"/>
                      <a:pt x="1835" y="2621"/>
                      <a:pt x="1728" y="2366"/>
                    </a:cubicBezTo>
                    <a:cubicBezTo>
                      <a:pt x="1495" y="1813"/>
                      <a:pt x="1085" y="1412"/>
                      <a:pt x="604" y="1266"/>
                    </a:cubicBezTo>
                    <a:cubicBezTo>
                      <a:pt x="582" y="1259"/>
                      <a:pt x="560" y="1256"/>
                      <a:pt x="538" y="1256"/>
                    </a:cubicBezTo>
                    <a:cubicBezTo>
                      <a:pt x="467" y="1256"/>
                      <a:pt x="396" y="1289"/>
                      <a:pt x="349" y="1346"/>
                    </a:cubicBezTo>
                    <a:cubicBezTo>
                      <a:pt x="0" y="1785"/>
                      <a:pt x="42" y="2502"/>
                      <a:pt x="453" y="2974"/>
                    </a:cubicBezTo>
                    <a:cubicBezTo>
                      <a:pt x="702" y="3266"/>
                      <a:pt x="1076" y="3470"/>
                      <a:pt x="1519" y="3569"/>
                    </a:cubicBezTo>
                    <a:cubicBezTo>
                      <a:pt x="1529" y="3663"/>
                      <a:pt x="1538" y="3762"/>
                      <a:pt x="1543" y="3861"/>
                    </a:cubicBezTo>
                    <a:cubicBezTo>
                      <a:pt x="1722" y="5976"/>
                      <a:pt x="1746" y="8114"/>
                      <a:pt x="1623" y="10223"/>
                    </a:cubicBezTo>
                    <a:cubicBezTo>
                      <a:pt x="1619" y="10355"/>
                      <a:pt x="1717" y="10469"/>
                      <a:pt x="1845" y="10473"/>
                    </a:cubicBezTo>
                    <a:lnTo>
                      <a:pt x="1859" y="10473"/>
                    </a:lnTo>
                    <a:cubicBezTo>
                      <a:pt x="1987" y="10473"/>
                      <a:pt x="2090" y="10379"/>
                      <a:pt x="2096" y="10251"/>
                    </a:cubicBezTo>
                    <a:cubicBezTo>
                      <a:pt x="2222" y="8118"/>
                      <a:pt x="2194" y="5956"/>
                      <a:pt x="2020" y="3824"/>
                    </a:cubicBezTo>
                    <a:cubicBezTo>
                      <a:pt x="2011" y="3758"/>
                      <a:pt x="2005" y="3697"/>
                      <a:pt x="2000" y="3630"/>
                    </a:cubicBezTo>
                    <a:lnTo>
                      <a:pt x="2000" y="3630"/>
                    </a:lnTo>
                    <a:cubicBezTo>
                      <a:pt x="2042" y="3632"/>
                      <a:pt x="2083" y="3632"/>
                      <a:pt x="2124" y="3632"/>
                    </a:cubicBezTo>
                    <a:cubicBezTo>
                      <a:pt x="2667" y="3632"/>
                      <a:pt x="3197" y="3488"/>
                      <a:pt x="3671" y="3229"/>
                    </a:cubicBezTo>
                    <a:lnTo>
                      <a:pt x="3671" y="3229"/>
                    </a:lnTo>
                    <a:cubicBezTo>
                      <a:pt x="3647" y="5518"/>
                      <a:pt x="3747" y="7816"/>
                      <a:pt x="3974" y="10086"/>
                    </a:cubicBezTo>
                    <a:cubicBezTo>
                      <a:pt x="3982" y="10208"/>
                      <a:pt x="4078" y="10301"/>
                      <a:pt x="4201" y="10301"/>
                    </a:cubicBezTo>
                    <a:cubicBezTo>
                      <a:pt x="4211" y="10301"/>
                      <a:pt x="4222" y="10300"/>
                      <a:pt x="4233" y="10299"/>
                    </a:cubicBezTo>
                    <a:cubicBezTo>
                      <a:pt x="4361" y="10289"/>
                      <a:pt x="4455" y="10171"/>
                      <a:pt x="4446" y="10039"/>
                    </a:cubicBezTo>
                    <a:cubicBezTo>
                      <a:pt x="4209" y="7684"/>
                      <a:pt x="4111" y="5291"/>
                      <a:pt x="4152" y="2913"/>
                    </a:cubicBezTo>
                    <a:cubicBezTo>
                      <a:pt x="4743" y="2455"/>
                      <a:pt x="5187" y="1804"/>
                      <a:pt x="5352" y="1063"/>
                    </a:cubicBezTo>
                    <a:cubicBezTo>
                      <a:pt x="5431" y="704"/>
                      <a:pt x="5389" y="435"/>
                      <a:pt x="5228" y="237"/>
                    </a:cubicBezTo>
                    <a:cubicBezTo>
                      <a:pt x="5105" y="85"/>
                      <a:pt x="4926" y="1"/>
                      <a:pt x="4712" y="1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521;p68"/>
              <p:cNvSpPr/>
              <p:nvPr/>
            </p:nvSpPr>
            <p:spPr>
              <a:xfrm>
                <a:off x="6362438" y="3120213"/>
                <a:ext cx="156350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6254" h="726" extrusionOk="0">
                    <a:moveTo>
                      <a:pt x="6002" y="0"/>
                    </a:moveTo>
                    <a:cubicBezTo>
                      <a:pt x="5992" y="0"/>
                      <a:pt x="5981" y="1"/>
                      <a:pt x="5971" y="3"/>
                    </a:cubicBezTo>
                    <a:cubicBezTo>
                      <a:pt x="4701" y="168"/>
                      <a:pt x="3417" y="252"/>
                      <a:pt x="2133" y="252"/>
                    </a:cubicBezTo>
                    <a:cubicBezTo>
                      <a:pt x="1508" y="252"/>
                      <a:pt x="883" y="232"/>
                      <a:pt x="260" y="192"/>
                    </a:cubicBezTo>
                    <a:cubicBezTo>
                      <a:pt x="257" y="192"/>
                      <a:pt x="254" y="192"/>
                      <a:pt x="252" y="192"/>
                    </a:cubicBezTo>
                    <a:cubicBezTo>
                      <a:pt x="132" y="192"/>
                      <a:pt x="20" y="284"/>
                      <a:pt x="10" y="414"/>
                    </a:cubicBezTo>
                    <a:cubicBezTo>
                      <a:pt x="1" y="545"/>
                      <a:pt x="100" y="658"/>
                      <a:pt x="232" y="664"/>
                    </a:cubicBezTo>
                    <a:cubicBezTo>
                      <a:pt x="865" y="706"/>
                      <a:pt x="1497" y="725"/>
                      <a:pt x="2133" y="725"/>
                    </a:cubicBezTo>
                    <a:cubicBezTo>
                      <a:pt x="3436" y="725"/>
                      <a:pt x="4744" y="640"/>
                      <a:pt x="6032" y="475"/>
                    </a:cubicBezTo>
                    <a:cubicBezTo>
                      <a:pt x="6160" y="456"/>
                      <a:pt x="6254" y="338"/>
                      <a:pt x="6235" y="205"/>
                    </a:cubicBezTo>
                    <a:cubicBezTo>
                      <a:pt x="6218" y="89"/>
                      <a:pt x="6117" y="0"/>
                      <a:pt x="6002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68"/>
              <p:cNvSpPr/>
              <p:nvPr/>
            </p:nvSpPr>
            <p:spPr>
              <a:xfrm>
                <a:off x="6392163" y="3159438"/>
                <a:ext cx="622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558" extrusionOk="0">
                    <a:moveTo>
                      <a:pt x="244" y="1"/>
                    </a:moveTo>
                    <a:cubicBezTo>
                      <a:pt x="104" y="1"/>
                      <a:pt x="10" y="99"/>
                      <a:pt x="6" y="228"/>
                    </a:cubicBezTo>
                    <a:cubicBezTo>
                      <a:pt x="1" y="359"/>
                      <a:pt x="105" y="468"/>
                      <a:pt x="232" y="472"/>
                    </a:cubicBezTo>
                    <a:lnTo>
                      <a:pt x="2238" y="557"/>
                    </a:lnTo>
                    <a:lnTo>
                      <a:pt x="2247" y="557"/>
                    </a:lnTo>
                    <a:cubicBezTo>
                      <a:pt x="2375" y="557"/>
                      <a:pt x="2479" y="459"/>
                      <a:pt x="2484" y="331"/>
                    </a:cubicBezTo>
                    <a:cubicBezTo>
                      <a:pt x="2488" y="199"/>
                      <a:pt x="2389" y="91"/>
                      <a:pt x="2257" y="80"/>
                    </a:cubicBezTo>
                    <a:lnTo>
                      <a:pt x="256" y="1"/>
                    </a:lnTo>
                    <a:cubicBezTo>
                      <a:pt x="252" y="1"/>
                      <a:pt x="248" y="1"/>
                      <a:pt x="244" y="1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68"/>
              <p:cNvSpPr/>
              <p:nvPr/>
            </p:nvSpPr>
            <p:spPr>
              <a:xfrm>
                <a:off x="6355138" y="2517538"/>
                <a:ext cx="27150" cy="112300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4492" extrusionOk="0">
                    <a:moveTo>
                      <a:pt x="262" y="0"/>
                    </a:moveTo>
                    <a:cubicBezTo>
                      <a:pt x="241" y="0"/>
                      <a:pt x="220" y="3"/>
                      <a:pt x="199" y="9"/>
                    </a:cubicBezTo>
                    <a:cubicBezTo>
                      <a:pt x="71" y="46"/>
                      <a:pt x="1" y="178"/>
                      <a:pt x="38" y="306"/>
                    </a:cubicBezTo>
                    <a:cubicBezTo>
                      <a:pt x="203" y="873"/>
                      <a:pt x="567" y="3657"/>
                      <a:pt x="604" y="4265"/>
                    </a:cubicBezTo>
                    <a:cubicBezTo>
                      <a:pt x="613" y="4393"/>
                      <a:pt x="717" y="4491"/>
                      <a:pt x="840" y="4491"/>
                    </a:cubicBezTo>
                    <a:lnTo>
                      <a:pt x="855" y="4491"/>
                    </a:lnTo>
                    <a:cubicBezTo>
                      <a:pt x="987" y="4482"/>
                      <a:pt x="1086" y="4369"/>
                      <a:pt x="1077" y="4237"/>
                    </a:cubicBezTo>
                    <a:cubicBezTo>
                      <a:pt x="1044" y="3652"/>
                      <a:pt x="676" y="797"/>
                      <a:pt x="491" y="169"/>
                    </a:cubicBezTo>
                    <a:cubicBezTo>
                      <a:pt x="460" y="66"/>
                      <a:pt x="366" y="0"/>
                      <a:pt x="262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68"/>
              <p:cNvSpPr/>
              <p:nvPr/>
            </p:nvSpPr>
            <p:spPr>
              <a:xfrm>
                <a:off x="6485513" y="2584313"/>
                <a:ext cx="40950" cy="6052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2421" extrusionOk="0">
                    <a:moveTo>
                      <a:pt x="1363" y="1"/>
                    </a:moveTo>
                    <a:cubicBezTo>
                      <a:pt x="1280" y="1"/>
                      <a:pt x="1201" y="45"/>
                      <a:pt x="1157" y="122"/>
                    </a:cubicBezTo>
                    <a:lnTo>
                      <a:pt x="61" y="2066"/>
                    </a:lnTo>
                    <a:cubicBezTo>
                      <a:pt x="0" y="2179"/>
                      <a:pt x="38" y="2326"/>
                      <a:pt x="155" y="2392"/>
                    </a:cubicBezTo>
                    <a:cubicBezTo>
                      <a:pt x="189" y="2411"/>
                      <a:pt x="231" y="2421"/>
                      <a:pt x="269" y="2421"/>
                    </a:cubicBezTo>
                    <a:cubicBezTo>
                      <a:pt x="354" y="2421"/>
                      <a:pt x="434" y="2378"/>
                      <a:pt x="477" y="2297"/>
                    </a:cubicBezTo>
                    <a:lnTo>
                      <a:pt x="1571" y="354"/>
                    </a:lnTo>
                    <a:cubicBezTo>
                      <a:pt x="1638" y="240"/>
                      <a:pt x="1595" y="93"/>
                      <a:pt x="1482" y="32"/>
                    </a:cubicBezTo>
                    <a:cubicBezTo>
                      <a:pt x="1444" y="11"/>
                      <a:pt x="1403" y="1"/>
                      <a:pt x="1363" y="1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525;p68"/>
              <p:cNvSpPr/>
              <p:nvPr/>
            </p:nvSpPr>
            <p:spPr>
              <a:xfrm>
                <a:off x="6525863" y="2599388"/>
                <a:ext cx="55125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205" h="2573" extrusionOk="0">
                    <a:moveTo>
                      <a:pt x="1936" y="1"/>
                    </a:moveTo>
                    <a:cubicBezTo>
                      <a:pt x="1866" y="1"/>
                      <a:pt x="1797" y="31"/>
                      <a:pt x="1751" y="90"/>
                    </a:cubicBezTo>
                    <a:lnTo>
                      <a:pt x="85" y="2186"/>
                    </a:lnTo>
                    <a:cubicBezTo>
                      <a:pt x="0" y="2289"/>
                      <a:pt x="19" y="2435"/>
                      <a:pt x="122" y="2520"/>
                    </a:cubicBezTo>
                    <a:cubicBezTo>
                      <a:pt x="165" y="2554"/>
                      <a:pt x="218" y="2572"/>
                      <a:pt x="269" y="2572"/>
                    </a:cubicBezTo>
                    <a:cubicBezTo>
                      <a:pt x="340" y="2572"/>
                      <a:pt x="406" y="2539"/>
                      <a:pt x="453" y="2483"/>
                    </a:cubicBezTo>
                    <a:lnTo>
                      <a:pt x="2124" y="387"/>
                    </a:lnTo>
                    <a:cubicBezTo>
                      <a:pt x="2204" y="283"/>
                      <a:pt x="2185" y="132"/>
                      <a:pt x="2086" y="52"/>
                    </a:cubicBezTo>
                    <a:cubicBezTo>
                      <a:pt x="2042" y="18"/>
                      <a:pt x="1989" y="1"/>
                      <a:pt x="1936" y="1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68"/>
              <p:cNvSpPr/>
              <p:nvPr/>
            </p:nvSpPr>
            <p:spPr>
              <a:xfrm>
                <a:off x="6620013" y="2705363"/>
                <a:ext cx="583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392" extrusionOk="0">
                    <a:moveTo>
                      <a:pt x="2060" y="1"/>
                    </a:moveTo>
                    <a:cubicBezTo>
                      <a:pt x="2024" y="1"/>
                      <a:pt x="1988" y="9"/>
                      <a:pt x="1954" y="27"/>
                    </a:cubicBezTo>
                    <a:lnTo>
                      <a:pt x="161" y="943"/>
                    </a:lnTo>
                    <a:cubicBezTo>
                      <a:pt x="42" y="999"/>
                      <a:pt x="0" y="1147"/>
                      <a:pt x="57" y="1260"/>
                    </a:cubicBezTo>
                    <a:cubicBezTo>
                      <a:pt x="99" y="1345"/>
                      <a:pt x="184" y="1391"/>
                      <a:pt x="269" y="1391"/>
                    </a:cubicBezTo>
                    <a:cubicBezTo>
                      <a:pt x="307" y="1391"/>
                      <a:pt x="340" y="1382"/>
                      <a:pt x="377" y="1363"/>
                    </a:cubicBezTo>
                    <a:lnTo>
                      <a:pt x="2166" y="448"/>
                    </a:lnTo>
                    <a:cubicBezTo>
                      <a:pt x="2285" y="387"/>
                      <a:pt x="2331" y="245"/>
                      <a:pt x="2270" y="132"/>
                    </a:cubicBezTo>
                    <a:cubicBezTo>
                      <a:pt x="2230" y="49"/>
                      <a:pt x="2146" y="1"/>
                      <a:pt x="2060" y="1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68"/>
              <p:cNvSpPr/>
              <p:nvPr/>
            </p:nvSpPr>
            <p:spPr>
              <a:xfrm>
                <a:off x="6231263" y="2617238"/>
                <a:ext cx="4897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2203" extrusionOk="0">
                    <a:moveTo>
                      <a:pt x="264" y="0"/>
                    </a:moveTo>
                    <a:cubicBezTo>
                      <a:pt x="210" y="0"/>
                      <a:pt x="157" y="19"/>
                      <a:pt x="114" y="56"/>
                    </a:cubicBezTo>
                    <a:cubicBezTo>
                      <a:pt x="14" y="141"/>
                      <a:pt x="0" y="287"/>
                      <a:pt x="81" y="390"/>
                    </a:cubicBezTo>
                    <a:lnTo>
                      <a:pt x="1510" y="2117"/>
                    </a:lnTo>
                    <a:cubicBezTo>
                      <a:pt x="1558" y="2174"/>
                      <a:pt x="1623" y="2202"/>
                      <a:pt x="1695" y="2202"/>
                    </a:cubicBezTo>
                    <a:cubicBezTo>
                      <a:pt x="1746" y="2202"/>
                      <a:pt x="1798" y="2184"/>
                      <a:pt x="1845" y="2146"/>
                    </a:cubicBezTo>
                    <a:cubicBezTo>
                      <a:pt x="1944" y="2066"/>
                      <a:pt x="1959" y="1915"/>
                      <a:pt x="1878" y="1816"/>
                    </a:cubicBezTo>
                    <a:lnTo>
                      <a:pt x="449" y="89"/>
                    </a:lnTo>
                    <a:cubicBezTo>
                      <a:pt x="401" y="30"/>
                      <a:pt x="332" y="0"/>
                      <a:pt x="264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68"/>
              <p:cNvSpPr/>
              <p:nvPr/>
            </p:nvSpPr>
            <p:spPr>
              <a:xfrm>
                <a:off x="6169663" y="2660438"/>
                <a:ext cx="52750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2061" extrusionOk="0">
                    <a:moveTo>
                      <a:pt x="265" y="0"/>
                    </a:moveTo>
                    <a:cubicBezTo>
                      <a:pt x="214" y="0"/>
                      <a:pt x="162" y="16"/>
                      <a:pt x="119" y="50"/>
                    </a:cubicBezTo>
                    <a:cubicBezTo>
                      <a:pt x="14" y="135"/>
                      <a:pt x="1" y="282"/>
                      <a:pt x="81" y="385"/>
                    </a:cubicBezTo>
                    <a:cubicBezTo>
                      <a:pt x="557" y="984"/>
                      <a:pt x="1101" y="1532"/>
                      <a:pt x="1695" y="2009"/>
                    </a:cubicBezTo>
                    <a:cubicBezTo>
                      <a:pt x="1737" y="2042"/>
                      <a:pt x="1789" y="2060"/>
                      <a:pt x="1841" y="2060"/>
                    </a:cubicBezTo>
                    <a:cubicBezTo>
                      <a:pt x="1912" y="2060"/>
                      <a:pt x="1983" y="2032"/>
                      <a:pt x="2025" y="1971"/>
                    </a:cubicBezTo>
                    <a:cubicBezTo>
                      <a:pt x="2110" y="1872"/>
                      <a:pt x="2092" y="1720"/>
                      <a:pt x="1992" y="1641"/>
                    </a:cubicBezTo>
                    <a:cubicBezTo>
                      <a:pt x="1421" y="1182"/>
                      <a:pt x="907" y="664"/>
                      <a:pt x="454" y="88"/>
                    </a:cubicBezTo>
                    <a:cubicBezTo>
                      <a:pt x="405" y="30"/>
                      <a:pt x="335" y="0"/>
                      <a:pt x="265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68"/>
              <p:cNvSpPr/>
              <p:nvPr/>
            </p:nvSpPr>
            <p:spPr>
              <a:xfrm>
                <a:off x="6085063" y="2803413"/>
                <a:ext cx="8567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49" extrusionOk="0">
                    <a:moveTo>
                      <a:pt x="3167" y="1"/>
                    </a:moveTo>
                    <a:cubicBezTo>
                      <a:pt x="3142" y="1"/>
                      <a:pt x="3117" y="5"/>
                      <a:pt x="3091" y="13"/>
                    </a:cubicBezTo>
                    <a:cubicBezTo>
                      <a:pt x="2330" y="251"/>
                      <a:pt x="1548" y="373"/>
                      <a:pt x="754" y="373"/>
                    </a:cubicBezTo>
                    <a:cubicBezTo>
                      <a:pt x="590" y="373"/>
                      <a:pt x="425" y="368"/>
                      <a:pt x="260" y="357"/>
                    </a:cubicBezTo>
                    <a:cubicBezTo>
                      <a:pt x="255" y="357"/>
                      <a:pt x="250" y="357"/>
                      <a:pt x="245" y="357"/>
                    </a:cubicBezTo>
                    <a:cubicBezTo>
                      <a:pt x="128" y="357"/>
                      <a:pt x="15" y="458"/>
                      <a:pt x="11" y="584"/>
                    </a:cubicBezTo>
                    <a:cubicBezTo>
                      <a:pt x="0" y="712"/>
                      <a:pt x="100" y="825"/>
                      <a:pt x="232" y="834"/>
                    </a:cubicBezTo>
                    <a:cubicBezTo>
                      <a:pt x="401" y="843"/>
                      <a:pt x="571" y="849"/>
                      <a:pt x="741" y="849"/>
                    </a:cubicBezTo>
                    <a:cubicBezTo>
                      <a:pt x="1586" y="849"/>
                      <a:pt x="2422" y="721"/>
                      <a:pt x="3233" y="466"/>
                    </a:cubicBezTo>
                    <a:cubicBezTo>
                      <a:pt x="3361" y="424"/>
                      <a:pt x="3427" y="292"/>
                      <a:pt x="3389" y="169"/>
                    </a:cubicBezTo>
                    <a:cubicBezTo>
                      <a:pt x="3359" y="66"/>
                      <a:pt x="3268" y="1"/>
                      <a:pt x="3167" y="1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68"/>
              <p:cNvSpPr/>
              <p:nvPr/>
            </p:nvSpPr>
            <p:spPr>
              <a:xfrm>
                <a:off x="6320688" y="2736363"/>
                <a:ext cx="39050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369" extrusionOk="0">
                    <a:moveTo>
                      <a:pt x="796" y="0"/>
                    </a:moveTo>
                    <a:cubicBezTo>
                      <a:pt x="543" y="0"/>
                      <a:pt x="286" y="162"/>
                      <a:pt x="231" y="406"/>
                    </a:cubicBezTo>
                    <a:lnTo>
                      <a:pt x="270" y="236"/>
                    </a:lnTo>
                    <a:lnTo>
                      <a:pt x="270" y="236"/>
                    </a:lnTo>
                    <a:cubicBezTo>
                      <a:pt x="0" y="548"/>
                      <a:pt x="100" y="1105"/>
                      <a:pt x="468" y="1299"/>
                    </a:cubicBezTo>
                    <a:cubicBezTo>
                      <a:pt x="558" y="1347"/>
                      <a:pt x="658" y="1369"/>
                      <a:pt x="759" y="1369"/>
                    </a:cubicBezTo>
                    <a:cubicBezTo>
                      <a:pt x="1063" y="1369"/>
                      <a:pt x="1376" y="1167"/>
                      <a:pt x="1453" y="869"/>
                    </a:cubicBezTo>
                    <a:cubicBezTo>
                      <a:pt x="1562" y="467"/>
                      <a:pt x="1227" y="14"/>
                      <a:pt x="817" y="1"/>
                    </a:cubicBezTo>
                    <a:cubicBezTo>
                      <a:pt x="810" y="0"/>
                      <a:pt x="803" y="0"/>
                      <a:pt x="796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68"/>
              <p:cNvSpPr/>
              <p:nvPr/>
            </p:nvSpPr>
            <p:spPr>
              <a:xfrm>
                <a:off x="6437713" y="2729513"/>
                <a:ext cx="39100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369" extrusionOk="0">
                    <a:moveTo>
                      <a:pt x="797" y="0"/>
                    </a:moveTo>
                    <a:cubicBezTo>
                      <a:pt x="548" y="0"/>
                      <a:pt x="288" y="163"/>
                      <a:pt x="232" y="407"/>
                    </a:cubicBezTo>
                    <a:lnTo>
                      <a:pt x="270" y="237"/>
                    </a:lnTo>
                    <a:lnTo>
                      <a:pt x="270" y="237"/>
                    </a:lnTo>
                    <a:cubicBezTo>
                      <a:pt x="0" y="549"/>
                      <a:pt x="104" y="1105"/>
                      <a:pt x="468" y="1298"/>
                    </a:cubicBezTo>
                    <a:cubicBezTo>
                      <a:pt x="559" y="1347"/>
                      <a:pt x="659" y="1369"/>
                      <a:pt x="760" y="1369"/>
                    </a:cubicBezTo>
                    <a:cubicBezTo>
                      <a:pt x="1064" y="1369"/>
                      <a:pt x="1377" y="1167"/>
                      <a:pt x="1459" y="869"/>
                    </a:cubicBezTo>
                    <a:cubicBezTo>
                      <a:pt x="1563" y="468"/>
                      <a:pt x="1233" y="15"/>
                      <a:pt x="817" y="0"/>
                    </a:cubicBezTo>
                    <a:cubicBezTo>
                      <a:pt x="810" y="0"/>
                      <a:pt x="804" y="0"/>
                      <a:pt x="797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68"/>
              <p:cNvSpPr/>
              <p:nvPr/>
            </p:nvSpPr>
            <p:spPr>
              <a:xfrm>
                <a:off x="6372363" y="2744813"/>
                <a:ext cx="483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65" extrusionOk="0">
                    <a:moveTo>
                      <a:pt x="1651" y="1"/>
                    </a:moveTo>
                    <a:cubicBezTo>
                      <a:pt x="1641" y="1"/>
                      <a:pt x="1632" y="1"/>
                      <a:pt x="1623" y="2"/>
                    </a:cubicBezTo>
                    <a:cubicBezTo>
                      <a:pt x="1496" y="16"/>
                      <a:pt x="1402" y="129"/>
                      <a:pt x="1416" y="262"/>
                    </a:cubicBezTo>
                    <a:cubicBezTo>
                      <a:pt x="1449" y="545"/>
                      <a:pt x="1459" y="828"/>
                      <a:pt x="1307" y="984"/>
                    </a:cubicBezTo>
                    <a:cubicBezTo>
                      <a:pt x="1244" y="1051"/>
                      <a:pt x="1148" y="1092"/>
                      <a:pt x="1055" y="1092"/>
                    </a:cubicBezTo>
                    <a:cubicBezTo>
                      <a:pt x="1031" y="1092"/>
                      <a:pt x="1006" y="1089"/>
                      <a:pt x="982" y="1083"/>
                    </a:cubicBezTo>
                    <a:cubicBezTo>
                      <a:pt x="864" y="1050"/>
                      <a:pt x="751" y="950"/>
                      <a:pt x="671" y="804"/>
                    </a:cubicBezTo>
                    <a:cubicBezTo>
                      <a:pt x="586" y="654"/>
                      <a:pt x="538" y="464"/>
                      <a:pt x="496" y="281"/>
                    </a:cubicBezTo>
                    <a:cubicBezTo>
                      <a:pt x="468" y="173"/>
                      <a:pt x="373" y="99"/>
                      <a:pt x="267" y="99"/>
                    </a:cubicBezTo>
                    <a:cubicBezTo>
                      <a:pt x="247" y="99"/>
                      <a:pt x="227" y="101"/>
                      <a:pt x="207" y="107"/>
                    </a:cubicBezTo>
                    <a:cubicBezTo>
                      <a:pt x="81" y="135"/>
                      <a:pt x="0" y="266"/>
                      <a:pt x="33" y="394"/>
                    </a:cubicBezTo>
                    <a:cubicBezTo>
                      <a:pt x="81" y="597"/>
                      <a:pt x="137" y="828"/>
                      <a:pt x="255" y="1035"/>
                    </a:cubicBezTo>
                    <a:cubicBezTo>
                      <a:pt x="401" y="1300"/>
                      <a:pt x="619" y="1479"/>
                      <a:pt x="869" y="1540"/>
                    </a:cubicBezTo>
                    <a:cubicBezTo>
                      <a:pt x="930" y="1555"/>
                      <a:pt x="996" y="1564"/>
                      <a:pt x="1063" y="1564"/>
                    </a:cubicBezTo>
                    <a:cubicBezTo>
                      <a:pt x="1283" y="1564"/>
                      <a:pt x="1501" y="1475"/>
                      <a:pt x="1657" y="1309"/>
                    </a:cubicBezTo>
                    <a:cubicBezTo>
                      <a:pt x="1935" y="1013"/>
                      <a:pt x="1930" y="588"/>
                      <a:pt x="1888" y="210"/>
                    </a:cubicBezTo>
                    <a:cubicBezTo>
                      <a:pt x="1875" y="88"/>
                      <a:pt x="1768" y="1"/>
                      <a:pt x="1651" y="1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68"/>
              <p:cNvSpPr/>
              <p:nvPr/>
            </p:nvSpPr>
            <p:spPr>
              <a:xfrm>
                <a:off x="6489238" y="2745488"/>
                <a:ext cx="80425" cy="65425"/>
              </a:xfrm>
              <a:custGeom>
                <a:avLst/>
                <a:gdLst/>
                <a:ahLst/>
                <a:cxnLst/>
                <a:rect l="l" t="t" r="r" b="b"/>
                <a:pathLst>
                  <a:path w="3217" h="2617" extrusionOk="0">
                    <a:moveTo>
                      <a:pt x="1622" y="0"/>
                    </a:moveTo>
                    <a:cubicBezTo>
                      <a:pt x="575" y="0"/>
                      <a:pt x="1" y="1252"/>
                      <a:pt x="705" y="2127"/>
                    </a:cubicBezTo>
                    <a:cubicBezTo>
                      <a:pt x="956" y="2444"/>
                      <a:pt x="1361" y="2616"/>
                      <a:pt x="1764" y="2616"/>
                    </a:cubicBezTo>
                    <a:cubicBezTo>
                      <a:pt x="1990" y="2616"/>
                      <a:pt x="2216" y="2562"/>
                      <a:pt x="2413" y="2448"/>
                    </a:cubicBezTo>
                    <a:cubicBezTo>
                      <a:pt x="2957" y="2136"/>
                      <a:pt x="3216" y="1400"/>
                      <a:pt x="2990" y="810"/>
                    </a:cubicBezTo>
                    <a:cubicBezTo>
                      <a:pt x="2909" y="598"/>
                      <a:pt x="2768" y="409"/>
                      <a:pt x="2583" y="272"/>
                    </a:cubicBezTo>
                    <a:cubicBezTo>
                      <a:pt x="2352" y="108"/>
                      <a:pt x="2055" y="41"/>
                      <a:pt x="1768" y="8"/>
                    </a:cubicBezTo>
                    <a:cubicBezTo>
                      <a:pt x="1718" y="3"/>
                      <a:pt x="1670" y="0"/>
                      <a:pt x="16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68"/>
              <p:cNvSpPr/>
              <p:nvPr/>
            </p:nvSpPr>
            <p:spPr>
              <a:xfrm>
                <a:off x="6244438" y="2771338"/>
                <a:ext cx="80500" cy="65450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2618" extrusionOk="0">
                    <a:moveTo>
                      <a:pt x="1624" y="0"/>
                    </a:moveTo>
                    <a:cubicBezTo>
                      <a:pt x="574" y="0"/>
                      <a:pt x="0" y="1251"/>
                      <a:pt x="704" y="2126"/>
                    </a:cubicBezTo>
                    <a:cubicBezTo>
                      <a:pt x="959" y="2445"/>
                      <a:pt x="1366" y="2617"/>
                      <a:pt x="1769" y="2617"/>
                    </a:cubicBezTo>
                    <a:cubicBezTo>
                      <a:pt x="1994" y="2617"/>
                      <a:pt x="2217" y="2564"/>
                      <a:pt x="2414" y="2452"/>
                    </a:cubicBezTo>
                    <a:cubicBezTo>
                      <a:pt x="2961" y="2136"/>
                      <a:pt x="3220" y="1400"/>
                      <a:pt x="2993" y="810"/>
                    </a:cubicBezTo>
                    <a:cubicBezTo>
                      <a:pt x="2909" y="597"/>
                      <a:pt x="2771" y="409"/>
                      <a:pt x="2588" y="272"/>
                    </a:cubicBezTo>
                    <a:cubicBezTo>
                      <a:pt x="2351" y="107"/>
                      <a:pt x="2059" y="41"/>
                      <a:pt x="1771" y="8"/>
                    </a:cubicBezTo>
                    <a:cubicBezTo>
                      <a:pt x="1721" y="3"/>
                      <a:pt x="1672" y="0"/>
                      <a:pt x="1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5" name="Google Shape;2535;p68"/>
            <p:cNvSpPr/>
            <p:nvPr/>
          </p:nvSpPr>
          <p:spPr>
            <a:xfrm rot="-628190">
              <a:off x="2763407" y="1482858"/>
              <a:ext cx="466757" cy="485933"/>
            </a:xfrm>
            <a:custGeom>
              <a:avLst/>
              <a:gdLst/>
              <a:ahLst/>
              <a:cxnLst/>
              <a:rect l="l" t="t" r="r" b="b"/>
              <a:pathLst>
                <a:path w="7716" h="8033" fill="none" extrusionOk="0">
                  <a:moveTo>
                    <a:pt x="0" y="8032"/>
                  </a:moveTo>
                  <a:cubicBezTo>
                    <a:pt x="623" y="6466"/>
                    <a:pt x="2666" y="5640"/>
                    <a:pt x="4204" y="6344"/>
                  </a:cubicBezTo>
                  <a:cubicBezTo>
                    <a:pt x="4786" y="6608"/>
                    <a:pt x="5285" y="7438"/>
                    <a:pt x="4771" y="7816"/>
                  </a:cubicBezTo>
                  <a:cubicBezTo>
                    <a:pt x="4511" y="8010"/>
                    <a:pt x="4120" y="7925"/>
                    <a:pt x="3888" y="7698"/>
                  </a:cubicBezTo>
                  <a:cubicBezTo>
                    <a:pt x="3657" y="7472"/>
                    <a:pt x="3553" y="7146"/>
                    <a:pt x="3501" y="6830"/>
                  </a:cubicBezTo>
                  <a:cubicBezTo>
                    <a:pt x="3318" y="5773"/>
                    <a:pt x="3614" y="4593"/>
                    <a:pt x="4440" y="3904"/>
                  </a:cubicBezTo>
                  <a:cubicBezTo>
                    <a:pt x="5261" y="3219"/>
                    <a:pt x="6631" y="3190"/>
                    <a:pt x="7348" y="3989"/>
                  </a:cubicBezTo>
                  <a:cubicBezTo>
                    <a:pt x="7602" y="4272"/>
                    <a:pt x="7716" y="4804"/>
                    <a:pt x="7376" y="4970"/>
                  </a:cubicBezTo>
                  <a:cubicBezTo>
                    <a:pt x="7210" y="5050"/>
                    <a:pt x="7012" y="4998"/>
                    <a:pt x="6847" y="4928"/>
                  </a:cubicBezTo>
                  <a:cubicBezTo>
                    <a:pt x="6008" y="4545"/>
                    <a:pt x="5544" y="3582"/>
                    <a:pt x="5522" y="2658"/>
                  </a:cubicBezTo>
                  <a:cubicBezTo>
                    <a:pt x="5502" y="1733"/>
                    <a:pt x="5842" y="840"/>
                    <a:pt x="6224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7" name="Google Shape;2537;p68"/>
          <p:cNvGrpSpPr/>
          <p:nvPr/>
        </p:nvGrpSpPr>
        <p:grpSpPr>
          <a:xfrm>
            <a:off x="2313004" y="4308933"/>
            <a:ext cx="183069" cy="223031"/>
            <a:chOff x="7298913" y="453525"/>
            <a:chExt cx="96775" cy="117900"/>
          </a:xfrm>
        </p:grpSpPr>
        <p:sp>
          <p:nvSpPr>
            <p:cNvPr id="2538" name="Google Shape;2538;p68"/>
            <p:cNvSpPr/>
            <p:nvPr/>
          </p:nvSpPr>
          <p:spPr>
            <a:xfrm>
              <a:off x="7298913" y="480425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68"/>
            <p:cNvSpPr/>
            <p:nvPr/>
          </p:nvSpPr>
          <p:spPr>
            <a:xfrm>
              <a:off x="7301138" y="470175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68"/>
            <p:cNvSpPr/>
            <p:nvPr/>
          </p:nvSpPr>
          <p:spPr>
            <a:xfrm>
              <a:off x="7337238" y="453525"/>
              <a:ext cx="15375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27943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47"/>
          <p:cNvSpPr txBox="1">
            <a:spLocks noGrp="1"/>
          </p:cNvSpPr>
          <p:nvPr>
            <p:ph type="body" idx="1"/>
          </p:nvPr>
        </p:nvSpPr>
        <p:spPr>
          <a:xfrm>
            <a:off x="1832391" y="547496"/>
            <a:ext cx="6312367" cy="35899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1600"/>
              </a:spcBef>
            </a:pPr>
            <a:r>
              <a:rPr lang="zh-TW" altLang="en-US" sz="28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早餐請在家吃飽</a:t>
            </a:r>
            <a:r>
              <a:rPr lang="en-US" altLang="zh-TW" sz="28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(</a:t>
            </a:r>
            <a:r>
              <a:rPr lang="zh-TW" altLang="en-US" sz="28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請勿帶零食或飲料</a:t>
            </a:r>
            <a:r>
              <a:rPr lang="en-US" altLang="zh-TW" sz="28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)</a:t>
            </a:r>
          </a:p>
          <a:p>
            <a:pPr lvl="0">
              <a:spcBef>
                <a:spcPts val="1600"/>
              </a:spcBef>
            </a:pPr>
            <a:r>
              <a:rPr lang="zh-TW" altLang="en-US" sz="28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依課表穿著服裝</a:t>
            </a:r>
            <a:r>
              <a:rPr lang="en-US" altLang="zh-TW" sz="28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(</a:t>
            </a:r>
            <a:r>
              <a:rPr lang="zh-TW" altLang="en-US" sz="28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週三穿便服</a:t>
            </a:r>
            <a:r>
              <a:rPr lang="en-US" altLang="zh-TW" sz="28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)   </a:t>
            </a:r>
          </a:p>
          <a:p>
            <a:pPr marL="139700" lvl="0" indent="0">
              <a:spcBef>
                <a:spcPts val="1600"/>
              </a:spcBef>
              <a:buNone/>
            </a:pPr>
            <a:r>
              <a:rPr lang="zh-TW" altLang="en-US" sz="28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    運動鞋、綁頭髮</a:t>
            </a:r>
            <a:endParaRPr lang="en-US" altLang="zh-TW" sz="2800" dirty="0">
              <a:latin typeface="Gen Jyuu Gothic Regular" panose="020B0302020203020207" pitchFamily="34" charset="-128"/>
              <a:ea typeface="Gen Jyuu Gothic Regular" panose="020B0302020203020207" pitchFamily="34" charset="-128"/>
              <a:cs typeface="Gen Jyuu Gothic Regular" panose="020B0302020203020207" pitchFamily="34" charset="-128"/>
            </a:endParaRPr>
          </a:p>
          <a:p>
            <a:pPr marL="139700" lvl="0" indent="0">
              <a:spcBef>
                <a:spcPts val="1600"/>
              </a:spcBef>
              <a:buNone/>
            </a:pPr>
            <a:endParaRPr lang="zh-TW" altLang="en-US" sz="1100" dirty="0">
              <a:latin typeface="Gen Jyuu Gothic Regular" panose="020B0302020203020207" pitchFamily="34" charset="-128"/>
              <a:ea typeface="Gen Jyuu Gothic Regular" panose="020B0302020203020207" pitchFamily="34" charset="-128"/>
              <a:cs typeface="Gen Jyuu Gothic Regular" panose="020B0302020203020207" pitchFamily="34" charset="-128"/>
            </a:endParaRPr>
          </a:p>
          <a:p>
            <a:pPr lvl="0"/>
            <a:r>
              <a:rPr lang="zh-TW" altLang="en-US" sz="28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下課時間運動</a:t>
            </a:r>
            <a:r>
              <a:rPr lang="en-US" altLang="zh-TW" sz="28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(</a:t>
            </a:r>
            <a:r>
              <a:rPr lang="zh-TW" altLang="en-US" sz="28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跳繩</a:t>
            </a:r>
            <a:r>
              <a:rPr lang="en-US" altLang="zh-TW" sz="28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)</a:t>
            </a:r>
            <a:r>
              <a:rPr lang="zh-TW" altLang="en-US" sz="28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並遵守下課秩序</a:t>
            </a:r>
            <a:endParaRPr lang="en-US" altLang="zh-TW" sz="2800" dirty="0">
              <a:latin typeface="Gen Jyuu Gothic Regular" panose="020B0302020203020207" pitchFamily="34" charset="-128"/>
              <a:ea typeface="Gen Jyuu Gothic Regular" panose="020B0302020203020207" pitchFamily="34" charset="-128"/>
              <a:cs typeface="Gen Jyuu Gothic Regular" panose="020B0302020203020207" pitchFamily="34" charset="-128"/>
            </a:endParaRPr>
          </a:p>
          <a:p>
            <a:pPr marL="139700" lvl="0" indent="0">
              <a:buNone/>
            </a:pPr>
            <a:r>
              <a:rPr lang="zh-TW" altLang="en-US" sz="28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    </a:t>
            </a:r>
            <a:endParaRPr lang="en-US" altLang="zh-TW" sz="2800" dirty="0">
              <a:latin typeface="Gen Jyuu Gothic Regular" panose="020B0302020203020207" pitchFamily="34" charset="-128"/>
              <a:ea typeface="Gen Jyuu Gothic Regular" panose="020B0302020203020207" pitchFamily="34" charset="-128"/>
              <a:cs typeface="Gen Jyuu Gothic Regular" panose="020B0302020203020207" pitchFamily="34" charset="-128"/>
            </a:endParaRPr>
          </a:p>
        </p:txBody>
      </p:sp>
      <p:grpSp>
        <p:nvGrpSpPr>
          <p:cNvPr id="1923" name="Google Shape;1923;p47"/>
          <p:cNvGrpSpPr/>
          <p:nvPr/>
        </p:nvGrpSpPr>
        <p:grpSpPr>
          <a:xfrm rot="379956" flipH="1">
            <a:off x="-213825" y="2515336"/>
            <a:ext cx="2528044" cy="2317194"/>
            <a:chOff x="6802085" y="2472076"/>
            <a:chExt cx="2528040" cy="2317190"/>
          </a:xfrm>
        </p:grpSpPr>
        <p:grpSp>
          <p:nvGrpSpPr>
            <p:cNvPr id="1924" name="Google Shape;1924;p47"/>
            <p:cNvGrpSpPr/>
            <p:nvPr/>
          </p:nvGrpSpPr>
          <p:grpSpPr>
            <a:xfrm rot="930083" flipH="1">
              <a:off x="7386255" y="2671434"/>
              <a:ext cx="1735867" cy="1792810"/>
              <a:chOff x="76206" y="3098977"/>
              <a:chExt cx="1461660" cy="1509607"/>
            </a:xfrm>
          </p:grpSpPr>
          <p:sp>
            <p:nvSpPr>
              <p:cNvPr id="1925" name="Google Shape;1925;p47"/>
              <p:cNvSpPr/>
              <p:nvPr/>
            </p:nvSpPr>
            <p:spPr>
              <a:xfrm rot="1586329">
                <a:off x="279574" y="3273096"/>
                <a:ext cx="1054923" cy="1161369"/>
              </a:xfrm>
              <a:custGeom>
                <a:avLst/>
                <a:gdLst/>
                <a:ahLst/>
                <a:cxnLst/>
                <a:rect l="l" t="t" r="r" b="b"/>
                <a:pathLst>
                  <a:path w="17618" h="19395" extrusionOk="0">
                    <a:moveTo>
                      <a:pt x="3321" y="1"/>
                    </a:moveTo>
                    <a:cubicBezTo>
                      <a:pt x="3304" y="1"/>
                      <a:pt x="3287" y="1"/>
                      <a:pt x="3270" y="3"/>
                    </a:cubicBezTo>
                    <a:cubicBezTo>
                      <a:pt x="3030" y="21"/>
                      <a:pt x="2826" y="186"/>
                      <a:pt x="2638" y="343"/>
                    </a:cubicBezTo>
                    <a:cubicBezTo>
                      <a:pt x="1264" y="1508"/>
                      <a:pt x="0" y="3009"/>
                      <a:pt x="47" y="3523"/>
                    </a:cubicBezTo>
                    <a:cubicBezTo>
                      <a:pt x="85" y="3882"/>
                      <a:pt x="3257" y="7360"/>
                      <a:pt x="4327" y="8516"/>
                    </a:cubicBezTo>
                    <a:cubicBezTo>
                      <a:pt x="7197" y="11630"/>
                      <a:pt x="10142" y="14679"/>
                      <a:pt x="13152" y="17657"/>
                    </a:cubicBezTo>
                    <a:cubicBezTo>
                      <a:pt x="13152" y="17657"/>
                      <a:pt x="17180" y="19395"/>
                      <a:pt x="17538" y="19395"/>
                    </a:cubicBezTo>
                    <a:cubicBezTo>
                      <a:pt x="17541" y="19395"/>
                      <a:pt x="17543" y="19395"/>
                      <a:pt x="17546" y="19395"/>
                    </a:cubicBezTo>
                    <a:cubicBezTo>
                      <a:pt x="17617" y="18182"/>
                      <a:pt x="17245" y="14609"/>
                      <a:pt x="17245" y="14609"/>
                    </a:cubicBezTo>
                    <a:cubicBezTo>
                      <a:pt x="13039" y="9757"/>
                      <a:pt x="8669" y="5048"/>
                      <a:pt x="4153" y="484"/>
                    </a:cubicBezTo>
                    <a:cubicBezTo>
                      <a:pt x="3920" y="251"/>
                      <a:pt x="3644" y="1"/>
                      <a:pt x="3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47"/>
              <p:cNvSpPr/>
              <p:nvPr/>
            </p:nvSpPr>
            <p:spPr>
              <a:xfrm rot="1586329">
                <a:off x="537003" y="3226922"/>
                <a:ext cx="250109" cy="219639"/>
              </a:xfrm>
              <a:custGeom>
                <a:avLst/>
                <a:gdLst/>
                <a:ahLst/>
                <a:cxnLst/>
                <a:rect l="l" t="t" r="r" b="b"/>
                <a:pathLst>
                  <a:path w="4177" h="3668" extrusionOk="0">
                    <a:moveTo>
                      <a:pt x="3911" y="0"/>
                    </a:moveTo>
                    <a:cubicBezTo>
                      <a:pt x="3855" y="0"/>
                      <a:pt x="3798" y="21"/>
                      <a:pt x="3751" y="63"/>
                    </a:cubicBezTo>
                    <a:lnTo>
                      <a:pt x="108" y="3252"/>
                    </a:lnTo>
                    <a:cubicBezTo>
                      <a:pt x="9" y="3337"/>
                      <a:pt x="0" y="3489"/>
                      <a:pt x="90" y="3587"/>
                    </a:cubicBezTo>
                    <a:cubicBezTo>
                      <a:pt x="132" y="3639"/>
                      <a:pt x="198" y="3668"/>
                      <a:pt x="264" y="3668"/>
                    </a:cubicBezTo>
                    <a:cubicBezTo>
                      <a:pt x="321" y="3668"/>
                      <a:pt x="377" y="3648"/>
                      <a:pt x="419" y="3607"/>
                    </a:cubicBezTo>
                    <a:lnTo>
                      <a:pt x="4067" y="416"/>
                    </a:lnTo>
                    <a:cubicBezTo>
                      <a:pt x="4163" y="331"/>
                      <a:pt x="4176" y="180"/>
                      <a:pt x="4087" y="81"/>
                    </a:cubicBezTo>
                    <a:cubicBezTo>
                      <a:pt x="4041" y="28"/>
                      <a:pt x="3976" y="0"/>
                      <a:pt x="3911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47"/>
              <p:cNvSpPr/>
              <p:nvPr/>
            </p:nvSpPr>
            <p:spPr>
              <a:xfrm rot="1586329">
                <a:off x="836053" y="4240972"/>
                <a:ext cx="253761" cy="211016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3524" extrusionOk="0">
                    <a:moveTo>
                      <a:pt x="3974" y="1"/>
                    </a:moveTo>
                    <a:cubicBezTo>
                      <a:pt x="3921" y="1"/>
                      <a:pt x="3867" y="19"/>
                      <a:pt x="3823" y="54"/>
                    </a:cubicBezTo>
                    <a:lnTo>
                      <a:pt x="119" y="3103"/>
                    </a:lnTo>
                    <a:cubicBezTo>
                      <a:pt x="14" y="3188"/>
                      <a:pt x="1" y="3334"/>
                      <a:pt x="86" y="3438"/>
                    </a:cubicBezTo>
                    <a:cubicBezTo>
                      <a:pt x="132" y="3495"/>
                      <a:pt x="199" y="3523"/>
                      <a:pt x="269" y="3523"/>
                    </a:cubicBezTo>
                    <a:cubicBezTo>
                      <a:pt x="321" y="3523"/>
                      <a:pt x="373" y="3504"/>
                      <a:pt x="420" y="3471"/>
                    </a:cubicBezTo>
                    <a:lnTo>
                      <a:pt x="4125" y="422"/>
                    </a:lnTo>
                    <a:cubicBezTo>
                      <a:pt x="4224" y="337"/>
                      <a:pt x="4238" y="187"/>
                      <a:pt x="4153" y="87"/>
                    </a:cubicBezTo>
                    <a:cubicBezTo>
                      <a:pt x="4108" y="29"/>
                      <a:pt x="4041" y="1"/>
                      <a:pt x="3974" y="1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47"/>
              <p:cNvSpPr/>
              <p:nvPr/>
            </p:nvSpPr>
            <p:spPr>
              <a:xfrm rot="1586329">
                <a:off x="723356" y="3597584"/>
                <a:ext cx="113049" cy="98981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1653" extrusionOk="0">
                    <a:moveTo>
                      <a:pt x="924" y="1"/>
                    </a:moveTo>
                    <a:cubicBezTo>
                      <a:pt x="774" y="1"/>
                      <a:pt x="624" y="38"/>
                      <a:pt x="496" y="118"/>
                    </a:cubicBezTo>
                    <a:cubicBezTo>
                      <a:pt x="128" y="353"/>
                      <a:pt x="1" y="902"/>
                      <a:pt x="236" y="1274"/>
                    </a:cubicBezTo>
                    <a:cubicBezTo>
                      <a:pt x="388" y="1515"/>
                      <a:pt x="677" y="1653"/>
                      <a:pt x="964" y="1653"/>
                    </a:cubicBezTo>
                    <a:cubicBezTo>
                      <a:pt x="1114" y="1653"/>
                      <a:pt x="1264" y="1615"/>
                      <a:pt x="1393" y="1534"/>
                    </a:cubicBezTo>
                    <a:cubicBezTo>
                      <a:pt x="1761" y="1303"/>
                      <a:pt x="1888" y="750"/>
                      <a:pt x="1652" y="382"/>
                    </a:cubicBezTo>
                    <a:cubicBezTo>
                      <a:pt x="1501" y="137"/>
                      <a:pt x="1211" y="1"/>
                      <a:pt x="924" y="1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47"/>
              <p:cNvSpPr/>
              <p:nvPr/>
            </p:nvSpPr>
            <p:spPr>
              <a:xfrm rot="1586329">
                <a:off x="847604" y="3944196"/>
                <a:ext cx="112809" cy="99101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655" extrusionOk="0">
                    <a:moveTo>
                      <a:pt x="921" y="0"/>
                    </a:moveTo>
                    <a:cubicBezTo>
                      <a:pt x="771" y="0"/>
                      <a:pt x="623" y="38"/>
                      <a:pt x="496" y="120"/>
                    </a:cubicBezTo>
                    <a:cubicBezTo>
                      <a:pt x="124" y="355"/>
                      <a:pt x="0" y="903"/>
                      <a:pt x="232" y="1275"/>
                    </a:cubicBezTo>
                    <a:cubicBezTo>
                      <a:pt x="387" y="1517"/>
                      <a:pt x="675" y="1655"/>
                      <a:pt x="961" y="1655"/>
                    </a:cubicBezTo>
                    <a:cubicBezTo>
                      <a:pt x="1111" y="1655"/>
                      <a:pt x="1259" y="1617"/>
                      <a:pt x="1388" y="1536"/>
                    </a:cubicBezTo>
                    <a:cubicBezTo>
                      <a:pt x="1756" y="1303"/>
                      <a:pt x="1884" y="752"/>
                      <a:pt x="1648" y="384"/>
                    </a:cubicBezTo>
                    <a:cubicBezTo>
                      <a:pt x="1496" y="139"/>
                      <a:pt x="1206" y="0"/>
                      <a:pt x="921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47"/>
              <p:cNvSpPr/>
              <p:nvPr/>
            </p:nvSpPr>
            <p:spPr>
              <a:xfrm rot="1586329">
                <a:off x="757604" y="3780566"/>
                <a:ext cx="126102" cy="12766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32" extrusionOk="0">
                    <a:moveTo>
                      <a:pt x="688" y="0"/>
                    </a:moveTo>
                    <a:cubicBezTo>
                      <a:pt x="623" y="0"/>
                      <a:pt x="558" y="26"/>
                      <a:pt x="510" y="79"/>
                    </a:cubicBezTo>
                    <a:cubicBezTo>
                      <a:pt x="218" y="409"/>
                      <a:pt x="57" y="744"/>
                      <a:pt x="33" y="1079"/>
                    </a:cubicBezTo>
                    <a:cubicBezTo>
                      <a:pt x="0" y="1532"/>
                      <a:pt x="270" y="1966"/>
                      <a:pt x="662" y="2090"/>
                    </a:cubicBezTo>
                    <a:cubicBezTo>
                      <a:pt x="747" y="2118"/>
                      <a:pt x="832" y="2132"/>
                      <a:pt x="911" y="2132"/>
                    </a:cubicBezTo>
                    <a:cubicBezTo>
                      <a:pt x="1421" y="2127"/>
                      <a:pt x="1845" y="1669"/>
                      <a:pt x="2021" y="1480"/>
                    </a:cubicBezTo>
                    <a:cubicBezTo>
                      <a:pt x="2106" y="1382"/>
                      <a:pt x="2100" y="1230"/>
                      <a:pt x="2006" y="1145"/>
                    </a:cubicBezTo>
                    <a:cubicBezTo>
                      <a:pt x="1959" y="1103"/>
                      <a:pt x="1901" y="1081"/>
                      <a:pt x="1843" y="1081"/>
                    </a:cubicBezTo>
                    <a:cubicBezTo>
                      <a:pt x="1779" y="1081"/>
                      <a:pt x="1715" y="1107"/>
                      <a:pt x="1671" y="1160"/>
                    </a:cubicBezTo>
                    <a:cubicBezTo>
                      <a:pt x="1361" y="1494"/>
                      <a:pt x="1118" y="1653"/>
                      <a:pt x="914" y="1653"/>
                    </a:cubicBezTo>
                    <a:cubicBezTo>
                      <a:pt x="876" y="1653"/>
                      <a:pt x="839" y="1648"/>
                      <a:pt x="803" y="1637"/>
                    </a:cubicBezTo>
                    <a:cubicBezTo>
                      <a:pt x="599" y="1575"/>
                      <a:pt x="492" y="1321"/>
                      <a:pt x="505" y="1108"/>
                    </a:cubicBezTo>
                    <a:cubicBezTo>
                      <a:pt x="520" y="886"/>
                      <a:pt x="642" y="646"/>
                      <a:pt x="864" y="395"/>
                    </a:cubicBezTo>
                    <a:cubicBezTo>
                      <a:pt x="954" y="296"/>
                      <a:pt x="945" y="145"/>
                      <a:pt x="845" y="60"/>
                    </a:cubicBezTo>
                    <a:cubicBezTo>
                      <a:pt x="801" y="20"/>
                      <a:pt x="745" y="0"/>
                      <a:pt x="688" y="0"/>
                    </a:cubicBezTo>
                    <a:close/>
                  </a:path>
                </a:pathLst>
              </a:custGeom>
              <a:solidFill>
                <a:srgbClr val="193E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31" name="Google Shape;1931;p47"/>
            <p:cNvSpPr/>
            <p:nvPr/>
          </p:nvSpPr>
          <p:spPr>
            <a:xfrm rot="4446411">
              <a:off x="6886420" y="4087949"/>
              <a:ext cx="613053" cy="638239"/>
            </a:xfrm>
            <a:custGeom>
              <a:avLst/>
              <a:gdLst/>
              <a:ahLst/>
              <a:cxnLst/>
              <a:rect l="l" t="t" r="r" b="b"/>
              <a:pathLst>
                <a:path w="7716" h="8033" fill="none" extrusionOk="0">
                  <a:moveTo>
                    <a:pt x="0" y="8032"/>
                  </a:moveTo>
                  <a:cubicBezTo>
                    <a:pt x="623" y="6466"/>
                    <a:pt x="2666" y="5640"/>
                    <a:pt x="4204" y="6344"/>
                  </a:cubicBezTo>
                  <a:cubicBezTo>
                    <a:pt x="4786" y="6608"/>
                    <a:pt x="5285" y="7438"/>
                    <a:pt x="4771" y="7816"/>
                  </a:cubicBezTo>
                  <a:cubicBezTo>
                    <a:pt x="4511" y="8010"/>
                    <a:pt x="4120" y="7925"/>
                    <a:pt x="3888" y="7698"/>
                  </a:cubicBezTo>
                  <a:cubicBezTo>
                    <a:pt x="3657" y="7472"/>
                    <a:pt x="3553" y="7146"/>
                    <a:pt x="3501" y="6830"/>
                  </a:cubicBezTo>
                  <a:cubicBezTo>
                    <a:pt x="3318" y="5773"/>
                    <a:pt x="3614" y="4593"/>
                    <a:pt x="4440" y="3904"/>
                  </a:cubicBezTo>
                  <a:cubicBezTo>
                    <a:pt x="5261" y="3219"/>
                    <a:pt x="6631" y="3190"/>
                    <a:pt x="7348" y="3989"/>
                  </a:cubicBezTo>
                  <a:cubicBezTo>
                    <a:pt x="7602" y="4272"/>
                    <a:pt x="7716" y="4804"/>
                    <a:pt x="7376" y="4970"/>
                  </a:cubicBezTo>
                  <a:cubicBezTo>
                    <a:pt x="7210" y="5050"/>
                    <a:pt x="7012" y="4998"/>
                    <a:pt x="6847" y="4928"/>
                  </a:cubicBezTo>
                  <a:cubicBezTo>
                    <a:pt x="6008" y="4545"/>
                    <a:pt x="5544" y="3582"/>
                    <a:pt x="5522" y="2658"/>
                  </a:cubicBezTo>
                  <a:cubicBezTo>
                    <a:pt x="5502" y="1733"/>
                    <a:pt x="5842" y="840"/>
                    <a:pt x="6224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51222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Google Shape;2058;p53"/>
          <p:cNvSpPr txBox="1">
            <a:spLocks noGrp="1"/>
          </p:cNvSpPr>
          <p:nvPr>
            <p:ph type="title"/>
          </p:nvPr>
        </p:nvSpPr>
        <p:spPr>
          <a:xfrm>
            <a:off x="650153" y="129729"/>
            <a:ext cx="7704000" cy="16982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3600" b="0" dirty="0"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功課</a:t>
            </a:r>
            <a:br>
              <a:rPr lang="en" dirty="0"/>
            </a:br>
            <a:r>
              <a:rPr lang="zh-TW" altLang="en-US" b="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完成功課是當學生的</a:t>
            </a:r>
            <a:r>
              <a:rPr lang="zh-TW" altLang="en-US" b="0" dirty="0">
                <a:solidFill>
                  <a:schemeClr val="accent2"/>
                </a:solidFill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基本責任</a:t>
            </a:r>
            <a:endParaRPr b="0" dirty="0">
              <a:solidFill>
                <a:schemeClr val="accent2"/>
              </a:solidFill>
              <a:latin typeface="Gen Jyuu Gothic Regular" panose="020B0302020203020207" pitchFamily="34" charset="-128"/>
              <a:ea typeface="Gen Jyuu Gothic Regular" panose="020B0302020203020207" pitchFamily="34" charset="-128"/>
              <a:cs typeface="Gen Jyuu Gothic Regular" panose="020B0302020203020207" pitchFamily="34" charset="-128"/>
            </a:endParaRPr>
          </a:p>
        </p:txBody>
      </p:sp>
      <p:sp>
        <p:nvSpPr>
          <p:cNvPr id="2059" name="Google Shape;2059;p53"/>
          <p:cNvSpPr txBox="1">
            <a:spLocks noGrp="1"/>
          </p:cNvSpPr>
          <p:nvPr>
            <p:ph type="body" idx="1"/>
          </p:nvPr>
        </p:nvSpPr>
        <p:spPr>
          <a:xfrm>
            <a:off x="866449" y="1674824"/>
            <a:ext cx="4787671" cy="21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buClr>
                <a:schemeClr val="tx1"/>
              </a:buClr>
              <a:buFont typeface="Wingdings" pitchFamily="2" charset="2"/>
              <a:buChar char="l"/>
            </a:pPr>
            <a:r>
              <a:rPr lang="zh-TW" altLang="en-US" sz="20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依聯絡簿進度完成</a:t>
            </a:r>
          </a:p>
          <a:p>
            <a:pPr marL="0" lvl="0" indent="0">
              <a:buClr>
                <a:schemeClr val="tx1"/>
              </a:buClr>
              <a:buNone/>
            </a:pPr>
            <a:endParaRPr lang="zh-TW" altLang="en-US" sz="2000" dirty="0">
              <a:latin typeface="Gen Jyuu Gothic Regular" panose="020B0302020203020207" pitchFamily="34" charset="-128"/>
              <a:ea typeface="Gen Jyuu Gothic Regular" panose="020B0302020203020207" pitchFamily="34" charset="-128"/>
              <a:cs typeface="Gen Jyuu Gothic Regular" panose="020B0302020203020207" pitchFamily="34" charset="-128"/>
            </a:endParaRPr>
          </a:p>
          <a:p>
            <a:pPr marL="285750" lvl="0" indent="-285750">
              <a:buClr>
                <a:schemeClr val="tx1"/>
              </a:buClr>
              <a:buFont typeface="Wingdings" pitchFamily="2" charset="2"/>
              <a:buChar char="l"/>
            </a:pPr>
            <a:r>
              <a:rPr lang="zh-TW" altLang="en-US" sz="20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放學回家後時間內能完成的</a:t>
            </a:r>
          </a:p>
          <a:p>
            <a:pPr marL="285750" lvl="0" indent="-285750">
              <a:buClr>
                <a:schemeClr val="tx1"/>
              </a:buClr>
              <a:buFont typeface="Wingdings" pitchFamily="2" charset="2"/>
              <a:buChar char="l"/>
            </a:pPr>
            <a:endParaRPr lang="zh-TW" altLang="en-US" sz="2000" dirty="0">
              <a:latin typeface="Gen Jyuu Gothic Regular" panose="020B0302020203020207" pitchFamily="34" charset="-128"/>
              <a:ea typeface="Gen Jyuu Gothic Regular" panose="020B0302020203020207" pitchFamily="34" charset="-128"/>
              <a:cs typeface="Gen Jyuu Gothic Regular" panose="020B0302020203020207" pitchFamily="34" charset="-128"/>
            </a:endParaRPr>
          </a:p>
          <a:p>
            <a:pPr marL="285750" lvl="0" indent="-285750">
              <a:buClr>
                <a:schemeClr val="tx1"/>
              </a:buClr>
              <a:buFont typeface="Wingdings" pitchFamily="2" charset="2"/>
              <a:buChar char="l"/>
            </a:pPr>
            <a:r>
              <a:rPr lang="zh-TW" altLang="en-US" sz="20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若有無法完成部分到校後可說明原因，請學生利用時間補完</a:t>
            </a:r>
          </a:p>
          <a:p>
            <a:pPr marL="0" lvl="0" indent="0">
              <a:buNone/>
            </a:pPr>
            <a:endParaRPr lang="zh-TW" altLang="en-US" dirty="0"/>
          </a:p>
        </p:txBody>
      </p:sp>
      <p:sp>
        <p:nvSpPr>
          <p:cNvPr id="2079" name="Google Shape;2079;p53"/>
          <p:cNvSpPr/>
          <p:nvPr/>
        </p:nvSpPr>
        <p:spPr>
          <a:xfrm rot="161935">
            <a:off x="5776238" y="4103301"/>
            <a:ext cx="492292" cy="357904"/>
          </a:xfrm>
          <a:custGeom>
            <a:avLst/>
            <a:gdLst/>
            <a:ahLst/>
            <a:cxnLst/>
            <a:rect l="l" t="t" r="r" b="b"/>
            <a:pathLst>
              <a:path w="10257" h="7457" fill="none" extrusionOk="0">
                <a:moveTo>
                  <a:pt x="1" y="1081"/>
                </a:moveTo>
                <a:cubicBezTo>
                  <a:pt x="898" y="383"/>
                  <a:pt x="2073" y="0"/>
                  <a:pt x="3187" y="222"/>
                </a:cubicBezTo>
                <a:cubicBezTo>
                  <a:pt x="4296" y="440"/>
                  <a:pt x="5291" y="1331"/>
                  <a:pt x="5471" y="2450"/>
                </a:cubicBezTo>
                <a:cubicBezTo>
                  <a:pt x="5650" y="3568"/>
                  <a:pt x="4866" y="4805"/>
                  <a:pt x="3749" y="4975"/>
                </a:cubicBezTo>
                <a:cubicBezTo>
                  <a:pt x="3409" y="4744"/>
                  <a:pt x="3361" y="4224"/>
                  <a:pt x="3540" y="3851"/>
                </a:cubicBezTo>
                <a:cubicBezTo>
                  <a:pt x="3725" y="3479"/>
                  <a:pt x="4069" y="3215"/>
                  <a:pt x="4409" y="2974"/>
                </a:cubicBezTo>
                <a:cubicBezTo>
                  <a:pt x="4923" y="2610"/>
                  <a:pt x="5489" y="2257"/>
                  <a:pt x="6123" y="2252"/>
                </a:cubicBezTo>
                <a:cubicBezTo>
                  <a:pt x="6972" y="2242"/>
                  <a:pt x="7713" y="2898"/>
                  <a:pt x="8066" y="3668"/>
                </a:cubicBezTo>
                <a:cubicBezTo>
                  <a:pt x="8421" y="4442"/>
                  <a:pt x="8463" y="5310"/>
                  <a:pt x="8501" y="6160"/>
                </a:cubicBezTo>
                <a:cubicBezTo>
                  <a:pt x="8510" y="6447"/>
                  <a:pt x="8515" y="6759"/>
                  <a:pt x="8354" y="6994"/>
                </a:cubicBezTo>
                <a:cubicBezTo>
                  <a:pt x="8033" y="7457"/>
                  <a:pt x="7208" y="7282"/>
                  <a:pt x="6972" y="6768"/>
                </a:cubicBezTo>
                <a:cubicBezTo>
                  <a:pt x="6735" y="6254"/>
                  <a:pt x="6986" y="5622"/>
                  <a:pt x="7406" y="5243"/>
                </a:cubicBezTo>
                <a:cubicBezTo>
                  <a:pt x="8194" y="4531"/>
                  <a:pt x="9558" y="4616"/>
                  <a:pt x="10257" y="5413"/>
                </a:cubicBezTo>
              </a:path>
            </a:pathLst>
          </a:custGeom>
          <a:noFill/>
          <a:ln w="19050" cap="rnd" cmpd="sng">
            <a:solidFill>
              <a:srgbClr val="193E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6534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Google Shape;2058;p53"/>
          <p:cNvSpPr txBox="1">
            <a:spLocks noGrp="1"/>
          </p:cNvSpPr>
          <p:nvPr>
            <p:ph type="title"/>
          </p:nvPr>
        </p:nvSpPr>
        <p:spPr>
          <a:xfrm>
            <a:off x="650153" y="129729"/>
            <a:ext cx="7704000" cy="16982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3600" b="0" dirty="0"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好的學習態度</a:t>
            </a:r>
          </a:p>
        </p:txBody>
      </p:sp>
      <p:sp>
        <p:nvSpPr>
          <p:cNvPr id="2059" name="Google Shape;2059;p53"/>
          <p:cNvSpPr txBox="1">
            <a:spLocks noGrp="1"/>
          </p:cNvSpPr>
          <p:nvPr>
            <p:ph type="body" idx="1"/>
          </p:nvPr>
        </p:nvSpPr>
        <p:spPr>
          <a:xfrm>
            <a:off x="789847" y="1557443"/>
            <a:ext cx="4787671" cy="29151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  <a:buClr>
                <a:schemeClr val="tx1"/>
              </a:buClr>
              <a:buNone/>
            </a:pPr>
            <a:r>
              <a:rPr lang="en-US" altLang="zh-TW" sz="20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1.</a:t>
            </a:r>
            <a:r>
              <a:rPr lang="zh-TW" altLang="en-US" sz="20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課前</a:t>
            </a:r>
            <a:r>
              <a:rPr lang="zh-TW" altLang="en-US" sz="2000" dirty="0">
                <a:solidFill>
                  <a:schemeClr val="accent2"/>
                </a:solidFill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預習</a:t>
            </a:r>
            <a:r>
              <a:rPr lang="zh-TW" altLang="en-US" sz="20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、課後</a:t>
            </a:r>
            <a:r>
              <a:rPr lang="zh-TW" altLang="en-US" sz="2000" dirty="0">
                <a:solidFill>
                  <a:schemeClr val="accent2"/>
                </a:solidFill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複習</a:t>
            </a:r>
          </a:p>
          <a:p>
            <a:pPr marL="0" lvl="0" indent="0">
              <a:lnSpc>
                <a:spcPct val="150000"/>
              </a:lnSpc>
              <a:buClr>
                <a:schemeClr val="tx1"/>
              </a:buClr>
              <a:buNone/>
            </a:pPr>
            <a:r>
              <a:rPr lang="en-US" altLang="zh-TW" sz="20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2.</a:t>
            </a:r>
            <a:r>
              <a:rPr lang="zh-TW" altLang="en-US" sz="20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上課專心聽講</a:t>
            </a:r>
          </a:p>
          <a:p>
            <a:pPr marL="0" lvl="0" indent="0">
              <a:lnSpc>
                <a:spcPct val="150000"/>
              </a:lnSpc>
              <a:buClr>
                <a:schemeClr val="tx1"/>
              </a:buClr>
              <a:buNone/>
            </a:pPr>
            <a:r>
              <a:rPr lang="en-US" altLang="zh-TW" sz="20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3.</a:t>
            </a:r>
            <a:r>
              <a:rPr lang="zh-TW" altLang="en-US" sz="20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在課堂上，喜歡發問或請教</a:t>
            </a:r>
          </a:p>
          <a:p>
            <a:pPr marL="0" lvl="0" indent="0">
              <a:lnSpc>
                <a:spcPct val="150000"/>
              </a:lnSpc>
              <a:buClr>
                <a:schemeClr val="tx1"/>
              </a:buClr>
              <a:buNone/>
            </a:pPr>
            <a:r>
              <a:rPr lang="en-US" altLang="zh-TW" sz="20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4.</a:t>
            </a:r>
            <a:r>
              <a:rPr lang="zh-TW" altLang="en-US" sz="2000" dirty="0">
                <a:solidFill>
                  <a:schemeClr val="accent2"/>
                </a:solidFill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平時用功</a:t>
            </a:r>
            <a:r>
              <a:rPr lang="zh-TW" altLang="en-US" sz="20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，不會臨時抱佛腳</a:t>
            </a:r>
          </a:p>
          <a:p>
            <a:pPr marL="0" lvl="0" indent="0">
              <a:lnSpc>
                <a:spcPct val="150000"/>
              </a:lnSpc>
              <a:buClr>
                <a:schemeClr val="tx1"/>
              </a:buClr>
              <a:buNone/>
            </a:pPr>
            <a:r>
              <a:rPr lang="en-US" altLang="zh-TW" sz="20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5.</a:t>
            </a:r>
            <a:r>
              <a:rPr lang="zh-TW" altLang="en-US" sz="2000" dirty="0">
                <a:solidFill>
                  <a:schemeClr val="accent2"/>
                </a:solidFill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自動</a:t>
            </a:r>
            <a:r>
              <a:rPr lang="zh-TW" altLang="en-US" sz="20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看書或做作業，不必他人催促</a:t>
            </a:r>
          </a:p>
          <a:p>
            <a:pPr marL="0" lvl="0" indent="0">
              <a:buNone/>
            </a:pPr>
            <a:endParaRPr lang="zh-TW" altLang="en-US" dirty="0"/>
          </a:p>
        </p:txBody>
      </p:sp>
      <p:sp>
        <p:nvSpPr>
          <p:cNvPr id="2079" name="Google Shape;2079;p53"/>
          <p:cNvSpPr/>
          <p:nvPr/>
        </p:nvSpPr>
        <p:spPr>
          <a:xfrm rot="161935">
            <a:off x="5776238" y="4103301"/>
            <a:ext cx="492292" cy="357904"/>
          </a:xfrm>
          <a:custGeom>
            <a:avLst/>
            <a:gdLst/>
            <a:ahLst/>
            <a:cxnLst/>
            <a:rect l="l" t="t" r="r" b="b"/>
            <a:pathLst>
              <a:path w="10257" h="7457" fill="none" extrusionOk="0">
                <a:moveTo>
                  <a:pt x="1" y="1081"/>
                </a:moveTo>
                <a:cubicBezTo>
                  <a:pt x="898" y="383"/>
                  <a:pt x="2073" y="0"/>
                  <a:pt x="3187" y="222"/>
                </a:cubicBezTo>
                <a:cubicBezTo>
                  <a:pt x="4296" y="440"/>
                  <a:pt x="5291" y="1331"/>
                  <a:pt x="5471" y="2450"/>
                </a:cubicBezTo>
                <a:cubicBezTo>
                  <a:pt x="5650" y="3568"/>
                  <a:pt x="4866" y="4805"/>
                  <a:pt x="3749" y="4975"/>
                </a:cubicBezTo>
                <a:cubicBezTo>
                  <a:pt x="3409" y="4744"/>
                  <a:pt x="3361" y="4224"/>
                  <a:pt x="3540" y="3851"/>
                </a:cubicBezTo>
                <a:cubicBezTo>
                  <a:pt x="3725" y="3479"/>
                  <a:pt x="4069" y="3215"/>
                  <a:pt x="4409" y="2974"/>
                </a:cubicBezTo>
                <a:cubicBezTo>
                  <a:pt x="4923" y="2610"/>
                  <a:pt x="5489" y="2257"/>
                  <a:pt x="6123" y="2252"/>
                </a:cubicBezTo>
                <a:cubicBezTo>
                  <a:pt x="6972" y="2242"/>
                  <a:pt x="7713" y="2898"/>
                  <a:pt x="8066" y="3668"/>
                </a:cubicBezTo>
                <a:cubicBezTo>
                  <a:pt x="8421" y="4442"/>
                  <a:pt x="8463" y="5310"/>
                  <a:pt x="8501" y="6160"/>
                </a:cubicBezTo>
                <a:cubicBezTo>
                  <a:pt x="8510" y="6447"/>
                  <a:pt x="8515" y="6759"/>
                  <a:pt x="8354" y="6994"/>
                </a:cubicBezTo>
                <a:cubicBezTo>
                  <a:pt x="8033" y="7457"/>
                  <a:pt x="7208" y="7282"/>
                  <a:pt x="6972" y="6768"/>
                </a:cubicBezTo>
                <a:cubicBezTo>
                  <a:pt x="6735" y="6254"/>
                  <a:pt x="6986" y="5622"/>
                  <a:pt x="7406" y="5243"/>
                </a:cubicBezTo>
                <a:cubicBezTo>
                  <a:pt x="8194" y="4531"/>
                  <a:pt x="9558" y="4616"/>
                  <a:pt x="10257" y="5413"/>
                </a:cubicBezTo>
              </a:path>
            </a:pathLst>
          </a:custGeom>
          <a:noFill/>
          <a:ln w="19050" cap="rnd" cmpd="sng">
            <a:solidFill>
              <a:srgbClr val="193E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會動的圖 的圖片結果">
            <a:extLst>
              <a:ext uri="{FF2B5EF4-FFF2-40B4-BE49-F238E27FC236}">
                <a16:creationId xmlns:a16="http://schemas.microsoft.com/office/drawing/2014/main" id="{62E0BA95-BA8F-7C6E-96BA-D3219D9286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53" y="961425"/>
            <a:ext cx="1351630" cy="69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264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26DB8E4-2CAD-10E3-86E3-3259050E9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TW" altLang="en-US" b="0" dirty="0"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午餐</a:t>
            </a:r>
            <a:r>
              <a:rPr kumimoji="1" lang="en-US" altLang="zh-TW" b="0" dirty="0"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-</a:t>
            </a:r>
            <a:r>
              <a:rPr kumimoji="1" lang="zh-TW" altLang="en-US" b="0" dirty="0"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不偏食，愛惜食物</a:t>
            </a:r>
          </a:p>
        </p:txBody>
      </p:sp>
      <p:sp>
        <p:nvSpPr>
          <p:cNvPr id="4" name="Google Shape;2059;p53">
            <a:extLst>
              <a:ext uri="{FF2B5EF4-FFF2-40B4-BE49-F238E27FC236}">
                <a16:creationId xmlns:a16="http://schemas.microsoft.com/office/drawing/2014/main" id="{6EA64083-8AEB-43D8-86AB-77187FE3E267}"/>
              </a:ext>
            </a:extLst>
          </p:cNvPr>
          <p:cNvSpPr txBox="1">
            <a:spLocks/>
          </p:cNvSpPr>
          <p:nvPr/>
        </p:nvSpPr>
        <p:spPr>
          <a:xfrm>
            <a:off x="789847" y="1557443"/>
            <a:ext cx="5207753" cy="29151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altLang="zh-TW" sz="20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1.</a:t>
            </a:r>
            <a:r>
              <a:rPr lang="zh-TW" altLang="en-US" sz="20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不喜歡的東西可以少吃，但要</a:t>
            </a:r>
            <a:r>
              <a:rPr lang="zh-TW" altLang="en-US" sz="2000" dirty="0">
                <a:solidFill>
                  <a:schemeClr val="accent2"/>
                </a:solidFill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勇敢嘗試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altLang="zh-TW" sz="20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2.</a:t>
            </a:r>
            <a:r>
              <a:rPr lang="zh-TW" altLang="en-US" sz="20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朝</a:t>
            </a:r>
            <a:r>
              <a:rPr lang="en-US" altLang="zh-TW" sz="20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【</a:t>
            </a:r>
            <a:r>
              <a:rPr lang="zh-TW" altLang="en-US" sz="2000" dirty="0">
                <a:solidFill>
                  <a:schemeClr val="accent2"/>
                </a:solidFill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零廚餘</a:t>
            </a:r>
            <a:r>
              <a:rPr lang="en-US" altLang="zh-TW" sz="20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】</a:t>
            </a:r>
            <a:r>
              <a:rPr lang="zh-TW" altLang="en-US" sz="20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目標前進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altLang="zh-TW" sz="20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3.</a:t>
            </a:r>
            <a:r>
              <a:rPr lang="zh-TW" altLang="en-US" sz="2000" dirty="0">
                <a:latin typeface="Gen Jyuu Gothic Regular" panose="020B0302020203020207" pitchFamily="34" charset="-128"/>
                <a:ea typeface="Gen Jyuu Gothic Regular" panose="020B0302020203020207" pitchFamily="34" charset="-128"/>
                <a:cs typeface="Gen Jyuu Gothic Regular" panose="020B0302020203020207" pitchFamily="34" charset="-128"/>
              </a:rPr>
              <a:t>特殊狀況，可彈性調整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05244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B5ADA1A2-E491-BBFC-161A-7975949F4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85" y="863600"/>
            <a:ext cx="7704000" cy="1103911"/>
          </a:xfrm>
        </p:spPr>
        <p:txBody>
          <a:bodyPr>
            <a:normAutofit fontScale="90000"/>
          </a:bodyPr>
          <a:lstStyle/>
          <a:p>
            <a:r>
              <a:rPr kumimoji="1" lang="zh-TW" altLang="en-US" b="0" dirty="0"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歡樂集點送</a:t>
            </a:r>
            <a:r>
              <a:rPr kumimoji="1" lang="en-US" altLang="zh-TW" b="0" dirty="0"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~</a:t>
            </a:r>
            <a:r>
              <a:rPr kumimoji="1" lang="zh-TW" altLang="en-US" b="0" dirty="0">
                <a:solidFill>
                  <a:schemeClr val="accent2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內在榮譽</a:t>
            </a:r>
            <a:br>
              <a:rPr kumimoji="1" lang="en-US" altLang="zh-TW" b="0" dirty="0">
                <a:solidFill>
                  <a:schemeClr val="accent2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</a:br>
            <a:br>
              <a:rPr kumimoji="1" lang="en-US" altLang="zh-TW" b="0" dirty="0">
                <a:solidFill>
                  <a:schemeClr val="accent2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</a:br>
            <a:r>
              <a:rPr lang="zh-TW" altLang="en-US" sz="1800" dirty="0">
                <a:solidFill>
                  <a:schemeClr val="tx1"/>
                </a:solidFill>
              </a:rPr>
              <a:t>集點可於期末憑點數購買獎品。</a:t>
            </a:r>
            <a:br>
              <a:rPr lang="en-US" altLang="zh-TW" sz="1800" dirty="0">
                <a:solidFill>
                  <a:schemeClr val="tx1"/>
                </a:solidFill>
              </a:rPr>
            </a:br>
            <a:endParaRPr kumimoji="1" lang="zh-TW" altLang="en-US" sz="1800" b="0" dirty="0">
              <a:solidFill>
                <a:schemeClr val="tx1"/>
              </a:solidFill>
              <a:latin typeface="Gen Jyuu Gothic Medium" panose="020B0302020203020207" pitchFamily="34" charset="-128"/>
              <a:ea typeface="Gen Jyuu Gothic Medium" panose="020B0302020203020207" pitchFamily="34" charset="-128"/>
              <a:cs typeface="Gen Jyuu Gothic Medium" panose="020B0302020203020207" pitchFamily="34" charset="-128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7408E7B-81E8-2737-58C3-B3B8CAA67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356" y="1967511"/>
            <a:ext cx="4824215" cy="271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885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5" name="Google Shape;2595;p71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0" dirty="0"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成績評量方式</a:t>
            </a:r>
            <a:endParaRPr b="0" dirty="0">
              <a:solidFill>
                <a:schemeClr val="accent2"/>
              </a:solidFill>
              <a:latin typeface="Gen Jyuu Gothic Medium" panose="020B0302020203020207" pitchFamily="34" charset="-128"/>
              <a:ea typeface="Gen Jyuu Gothic Medium" panose="020B0302020203020207" pitchFamily="34" charset="-128"/>
              <a:cs typeface="Gen Jyuu Gothic Medium" panose="020B0302020203020207" pitchFamily="34" charset="-128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348BB44-5151-6474-FE4A-B7923F83D861}"/>
              </a:ext>
            </a:extLst>
          </p:cNvPr>
          <p:cNvSpPr txBox="1"/>
          <p:nvPr/>
        </p:nvSpPr>
        <p:spPr>
          <a:xfrm>
            <a:off x="1488432" y="1299222"/>
            <a:ext cx="6167136" cy="254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TW" sz="18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1.</a:t>
            </a:r>
            <a:r>
              <a:rPr lang="zh-TW" altLang="en-US" sz="18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日常上課、生活表現、平時作業呈現、平時考、定期評量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TW" sz="18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2.</a:t>
            </a:r>
            <a:r>
              <a:rPr lang="zh-TW" altLang="en-US" sz="18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平時成績的包含：作業成績</a:t>
            </a:r>
            <a:r>
              <a:rPr lang="en-US" altLang="zh-TW" sz="18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(40</a:t>
            </a:r>
            <a:r>
              <a:rPr lang="zh-TW" altLang="en-US" sz="18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％</a:t>
            </a:r>
            <a:r>
              <a:rPr lang="en-US" altLang="zh-TW" sz="18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)</a:t>
            </a:r>
            <a:r>
              <a:rPr lang="zh-TW" altLang="en-US" sz="18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、考試成績</a:t>
            </a:r>
            <a:r>
              <a:rPr lang="en-US" altLang="zh-TW" sz="18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(40</a:t>
            </a:r>
            <a:r>
              <a:rPr lang="zh-TW" altLang="en-US" sz="18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％</a:t>
            </a:r>
            <a:r>
              <a:rPr lang="en-US" altLang="zh-TW" sz="18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)</a:t>
            </a:r>
            <a:r>
              <a:rPr lang="zh-TW" altLang="en-US" sz="18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、上課表現</a:t>
            </a:r>
            <a:r>
              <a:rPr lang="en-US" altLang="zh-TW" sz="18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(20</a:t>
            </a:r>
            <a:r>
              <a:rPr lang="zh-TW" altLang="en-US" sz="18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％</a:t>
            </a:r>
            <a:r>
              <a:rPr lang="en-US" altLang="zh-TW" sz="18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) </a:t>
            </a:r>
            <a:r>
              <a:rPr lang="zh-TW" altLang="en-US" sz="18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。</a:t>
            </a:r>
            <a:endParaRPr lang="en-US" altLang="zh-TW" sz="1800" dirty="0">
              <a:solidFill>
                <a:schemeClr val="tx1"/>
              </a:solidFill>
              <a:latin typeface="Gen Jyuu Gothic Medium" panose="020B0302020203020207" pitchFamily="34" charset="-128"/>
              <a:ea typeface="Gen Jyuu Gothic Medium" panose="020B0302020203020207" pitchFamily="34" charset="-128"/>
              <a:cs typeface="Gen Jyuu Gothic Medium" panose="020B0302020203020207" pitchFamily="34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zh-TW" altLang="en-US" sz="18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平時成績包含習作、考試卷、回答問題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TW" sz="18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3.</a:t>
            </a:r>
            <a:r>
              <a:rPr lang="zh-TW" altLang="en-US" sz="18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學期的成績、等第是由兩個部分組成：</a:t>
            </a:r>
            <a:endParaRPr lang="en-US" altLang="zh-TW" sz="1800" dirty="0">
              <a:solidFill>
                <a:schemeClr val="tx1"/>
              </a:solidFill>
              <a:latin typeface="Gen Jyuu Gothic Medium" panose="020B0302020203020207" pitchFamily="34" charset="-128"/>
              <a:ea typeface="Gen Jyuu Gothic Medium" panose="020B0302020203020207" pitchFamily="34" charset="-128"/>
              <a:cs typeface="Gen Jyuu Gothic Medium" panose="020B0302020203020207" pitchFamily="34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TW" sz="1800" dirty="0">
                <a:solidFill>
                  <a:schemeClr val="accent2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  </a:t>
            </a:r>
            <a:r>
              <a:rPr lang="zh-TW" altLang="en-US" sz="1800" dirty="0">
                <a:solidFill>
                  <a:schemeClr val="accent2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月考成績</a:t>
            </a:r>
            <a:r>
              <a:rPr lang="en-US" altLang="zh-TW" sz="1800" dirty="0">
                <a:solidFill>
                  <a:schemeClr val="accent2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(50%) + </a:t>
            </a:r>
            <a:r>
              <a:rPr lang="zh-TW" altLang="en-US" sz="1800" dirty="0">
                <a:solidFill>
                  <a:schemeClr val="accent2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平時成績</a:t>
            </a:r>
            <a:r>
              <a:rPr lang="en-US" altLang="zh-TW" sz="1800" dirty="0">
                <a:solidFill>
                  <a:schemeClr val="accent2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(50%)</a:t>
            </a:r>
            <a:endParaRPr lang="zh-TW" altLang="en-US" sz="1800" dirty="0">
              <a:solidFill>
                <a:schemeClr val="accent2"/>
              </a:solidFill>
              <a:latin typeface="Gen Jyuu Gothic Medium" panose="020B0302020203020207" pitchFamily="34" charset="-128"/>
              <a:ea typeface="Gen Jyuu Gothic Medium" panose="020B0302020203020207" pitchFamily="34" charset="-128"/>
              <a:cs typeface="Gen Jyuu Gothic Medium" panose="020B0302020203020207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2633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2589598" y="3750478"/>
            <a:ext cx="1418015" cy="87684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10" name="矩形 3"/>
          <p:cNvSpPr>
            <a:spLocks noChangeArrowheads="1"/>
          </p:cNvSpPr>
          <p:nvPr/>
        </p:nvSpPr>
        <p:spPr bwMode="auto">
          <a:xfrm>
            <a:off x="4842031" y="735548"/>
            <a:ext cx="2430270" cy="57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3" tIns="34286" rIns="68573" bIns="34286">
            <a:spAutoFit/>
          </a:bodyPr>
          <a:lstStyle/>
          <a:p>
            <a:pPr algn="ctr"/>
            <a:endParaRPr lang="zh-TW" altLang="en-US" sz="3300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矩形 3"/>
          <p:cNvSpPr>
            <a:spLocks noChangeArrowheads="1"/>
          </p:cNvSpPr>
          <p:nvPr/>
        </p:nvSpPr>
        <p:spPr bwMode="auto">
          <a:xfrm>
            <a:off x="2087936" y="374395"/>
            <a:ext cx="4428067" cy="757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3" tIns="34286" rIns="68573" bIns="34286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300" b="1" dirty="0">
                <a:solidFill>
                  <a:schemeClr val="tx1"/>
                </a:solidFill>
                <a:latin typeface="Gen Jyuu Gothic Bold" panose="020B0302020203020207" pitchFamily="34" charset="-128"/>
                <a:ea typeface="Gen Jyuu Gothic Bold" panose="020B0302020203020207" pitchFamily="34" charset="-128"/>
                <a:cs typeface="Gen Jyuu Gothic Bold" panose="020B0302020203020207" pitchFamily="34" charset="-128"/>
              </a:rPr>
              <a:t>讓每個孩子都有一片天</a:t>
            </a:r>
            <a:endParaRPr lang="zh-TW" altLang="zh-TW" sz="2100" b="1" dirty="0">
              <a:solidFill>
                <a:schemeClr val="tx1"/>
              </a:solidFill>
              <a:latin typeface="Gen Jyuu Gothic Bold" panose="020B0302020203020207" pitchFamily="34" charset="-128"/>
              <a:ea typeface="Gen Jyuu Gothic Bold" panose="020B0302020203020207" pitchFamily="34" charset="-128"/>
              <a:cs typeface="Gen Jyuu Gothic Bold" panose="020B0302020203020207" pitchFamily="34" charset="-128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6F05B8E-4A79-3F67-701B-B8588B618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087" y="1131517"/>
            <a:ext cx="3116883" cy="311688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B14F9BB-C7A7-400F-1FAA-ACD836BAD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969" y="1111505"/>
            <a:ext cx="3116883" cy="311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07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p49"/>
          <p:cNvSpPr txBox="1">
            <a:spLocks noGrp="1"/>
          </p:cNvSpPr>
          <p:nvPr>
            <p:ph type="title"/>
          </p:nvPr>
        </p:nvSpPr>
        <p:spPr>
          <a:xfrm>
            <a:off x="2395655" y="2754370"/>
            <a:ext cx="3733288" cy="15030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dirty="0">
                <a:solidFill>
                  <a:schemeClr val="accent2"/>
                </a:solidFill>
                <a:latin typeface="Gen Jyuu Gothic Bold" panose="020B0302020203020207" pitchFamily="34" charset="-128"/>
                <a:ea typeface="Gen Jyuu Gothic Bold" panose="020B0302020203020207" pitchFamily="34" charset="-128"/>
                <a:cs typeface="Gen Jyuu Gothic Bold" panose="020B0302020203020207" pitchFamily="34" charset="-128"/>
              </a:rPr>
              <a:t>用說的較清楚</a:t>
            </a:r>
          </a:p>
        </p:txBody>
      </p:sp>
      <p:sp>
        <p:nvSpPr>
          <p:cNvPr id="1972" name="Google Shape;1972;p49"/>
          <p:cNvSpPr/>
          <p:nvPr/>
        </p:nvSpPr>
        <p:spPr>
          <a:xfrm>
            <a:off x="6459574" y="1043948"/>
            <a:ext cx="167163" cy="182735"/>
          </a:xfrm>
          <a:custGeom>
            <a:avLst/>
            <a:gdLst/>
            <a:ahLst/>
            <a:cxnLst/>
            <a:rect l="l" t="t" r="r" b="b"/>
            <a:pathLst>
              <a:path w="14686" h="16054" extrusionOk="0">
                <a:moveTo>
                  <a:pt x="866" y="937"/>
                </a:moveTo>
                <a:cubicBezTo>
                  <a:pt x="4225" y="2255"/>
                  <a:pt x="7381" y="2864"/>
                  <a:pt x="10706" y="3512"/>
                </a:cubicBezTo>
                <a:cubicBezTo>
                  <a:pt x="11684" y="3700"/>
                  <a:pt x="12689" y="3892"/>
                  <a:pt x="13718" y="4115"/>
                </a:cubicBezTo>
                <a:cubicBezTo>
                  <a:pt x="11115" y="7912"/>
                  <a:pt x="8250" y="11579"/>
                  <a:pt x="5191" y="15030"/>
                </a:cubicBezTo>
                <a:cubicBezTo>
                  <a:pt x="3367" y="10470"/>
                  <a:pt x="1911" y="5734"/>
                  <a:pt x="866" y="937"/>
                </a:cubicBezTo>
                <a:close/>
                <a:moveTo>
                  <a:pt x="380" y="0"/>
                </a:moveTo>
                <a:cubicBezTo>
                  <a:pt x="298" y="0"/>
                  <a:pt x="215" y="29"/>
                  <a:pt x="150" y="85"/>
                </a:cubicBezTo>
                <a:cubicBezTo>
                  <a:pt x="47" y="169"/>
                  <a:pt x="1" y="300"/>
                  <a:pt x="29" y="431"/>
                </a:cubicBezTo>
                <a:cubicBezTo>
                  <a:pt x="1132" y="5678"/>
                  <a:pt x="2719" y="10863"/>
                  <a:pt x="4747" y="15831"/>
                </a:cubicBezTo>
                <a:cubicBezTo>
                  <a:pt x="4799" y="15945"/>
                  <a:pt x="4896" y="16024"/>
                  <a:pt x="5020" y="16048"/>
                </a:cubicBezTo>
                <a:cubicBezTo>
                  <a:pt x="5038" y="16048"/>
                  <a:pt x="5061" y="16053"/>
                  <a:pt x="5078" y="16053"/>
                </a:cubicBezTo>
                <a:cubicBezTo>
                  <a:pt x="5180" y="16053"/>
                  <a:pt x="5277" y="16008"/>
                  <a:pt x="5345" y="15933"/>
                </a:cubicBezTo>
                <a:cubicBezTo>
                  <a:pt x="8682" y="12199"/>
                  <a:pt x="11797" y="8213"/>
                  <a:pt x="14605" y="4075"/>
                </a:cubicBezTo>
                <a:cubicBezTo>
                  <a:pt x="14673" y="3978"/>
                  <a:pt x="14685" y="3853"/>
                  <a:pt x="14646" y="3745"/>
                </a:cubicBezTo>
                <a:cubicBezTo>
                  <a:pt x="14600" y="3632"/>
                  <a:pt x="14503" y="3551"/>
                  <a:pt x="14389" y="3530"/>
                </a:cubicBezTo>
                <a:cubicBezTo>
                  <a:pt x="13167" y="3262"/>
                  <a:pt x="11985" y="3034"/>
                  <a:pt x="10842" y="2813"/>
                </a:cubicBezTo>
                <a:cubicBezTo>
                  <a:pt x="7347" y="2137"/>
                  <a:pt x="4049" y="1494"/>
                  <a:pt x="512" y="27"/>
                </a:cubicBezTo>
                <a:cubicBezTo>
                  <a:pt x="470" y="9"/>
                  <a:pt x="425" y="0"/>
                  <a:pt x="380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4" name="Google Shape;1974;p49"/>
          <p:cNvSpPr/>
          <p:nvPr/>
        </p:nvSpPr>
        <p:spPr>
          <a:xfrm rot="259783">
            <a:off x="3283095" y="4124243"/>
            <a:ext cx="338568" cy="329593"/>
          </a:xfrm>
          <a:custGeom>
            <a:avLst/>
            <a:gdLst/>
            <a:ahLst/>
            <a:cxnLst/>
            <a:rect l="l" t="t" r="r" b="b"/>
            <a:pathLst>
              <a:path w="13542" h="13183" extrusionOk="0">
                <a:moveTo>
                  <a:pt x="13541" y="4480"/>
                </a:moveTo>
                <a:cubicBezTo>
                  <a:pt x="12996" y="4946"/>
                  <a:pt x="12547" y="5338"/>
                  <a:pt x="12092" y="5713"/>
                </a:cubicBezTo>
                <a:cubicBezTo>
                  <a:pt x="11859" y="5907"/>
                  <a:pt x="11603" y="6077"/>
                  <a:pt x="11364" y="6266"/>
                </a:cubicBezTo>
                <a:cubicBezTo>
                  <a:pt x="10721" y="6777"/>
                  <a:pt x="10721" y="6845"/>
                  <a:pt x="11001" y="7612"/>
                </a:cubicBezTo>
                <a:cubicBezTo>
                  <a:pt x="11154" y="8050"/>
                  <a:pt x="11251" y="8505"/>
                  <a:pt x="11382" y="8953"/>
                </a:cubicBezTo>
                <a:cubicBezTo>
                  <a:pt x="11484" y="9301"/>
                  <a:pt x="11637" y="9642"/>
                  <a:pt x="11717" y="10000"/>
                </a:cubicBezTo>
                <a:cubicBezTo>
                  <a:pt x="11875" y="10734"/>
                  <a:pt x="12001" y="11472"/>
                  <a:pt x="12143" y="12212"/>
                </a:cubicBezTo>
                <a:cubicBezTo>
                  <a:pt x="12154" y="12269"/>
                  <a:pt x="12182" y="12319"/>
                  <a:pt x="12182" y="12371"/>
                </a:cubicBezTo>
                <a:cubicBezTo>
                  <a:pt x="12177" y="12535"/>
                  <a:pt x="12166" y="12695"/>
                  <a:pt x="12161" y="12860"/>
                </a:cubicBezTo>
                <a:cubicBezTo>
                  <a:pt x="11978" y="12842"/>
                  <a:pt x="11757" y="12888"/>
                  <a:pt x="11615" y="12797"/>
                </a:cubicBezTo>
                <a:cubicBezTo>
                  <a:pt x="10301" y="11955"/>
                  <a:pt x="8834" y="11341"/>
                  <a:pt x="7651" y="10284"/>
                </a:cubicBezTo>
                <a:cubicBezTo>
                  <a:pt x="7089" y="9784"/>
                  <a:pt x="6623" y="10181"/>
                  <a:pt x="6179" y="10461"/>
                </a:cubicBezTo>
                <a:cubicBezTo>
                  <a:pt x="4827" y="11330"/>
                  <a:pt x="3497" y="12228"/>
                  <a:pt x="2149" y="13104"/>
                </a:cubicBezTo>
                <a:cubicBezTo>
                  <a:pt x="2052" y="13161"/>
                  <a:pt x="1826" y="13183"/>
                  <a:pt x="1791" y="13132"/>
                </a:cubicBezTo>
                <a:cubicBezTo>
                  <a:pt x="1706" y="13012"/>
                  <a:pt x="1632" y="12815"/>
                  <a:pt x="1671" y="12689"/>
                </a:cubicBezTo>
                <a:cubicBezTo>
                  <a:pt x="2201" y="11136"/>
                  <a:pt x="2752" y="9596"/>
                  <a:pt x="3292" y="8050"/>
                </a:cubicBezTo>
                <a:cubicBezTo>
                  <a:pt x="3406" y="7725"/>
                  <a:pt x="3172" y="7618"/>
                  <a:pt x="2968" y="7465"/>
                </a:cubicBezTo>
                <a:cubicBezTo>
                  <a:pt x="2098" y="6794"/>
                  <a:pt x="1223" y="6129"/>
                  <a:pt x="375" y="5435"/>
                </a:cubicBezTo>
                <a:cubicBezTo>
                  <a:pt x="210" y="5304"/>
                  <a:pt x="154" y="5049"/>
                  <a:pt x="0" y="4753"/>
                </a:cubicBezTo>
                <a:cubicBezTo>
                  <a:pt x="819" y="4650"/>
                  <a:pt x="1485" y="4548"/>
                  <a:pt x="2154" y="4497"/>
                </a:cubicBezTo>
                <a:cubicBezTo>
                  <a:pt x="2973" y="4440"/>
                  <a:pt x="3797" y="4429"/>
                  <a:pt x="4616" y="4417"/>
                </a:cubicBezTo>
                <a:cubicBezTo>
                  <a:pt x="4833" y="4411"/>
                  <a:pt x="4930" y="4332"/>
                  <a:pt x="5009" y="4144"/>
                </a:cubicBezTo>
                <a:cubicBezTo>
                  <a:pt x="5468" y="3070"/>
                  <a:pt x="5941" y="2007"/>
                  <a:pt x="6407" y="938"/>
                </a:cubicBezTo>
                <a:cubicBezTo>
                  <a:pt x="6771" y="103"/>
                  <a:pt x="7100" y="0"/>
                  <a:pt x="7617" y="790"/>
                </a:cubicBezTo>
                <a:cubicBezTo>
                  <a:pt x="8039" y="1438"/>
                  <a:pt x="8391" y="2138"/>
                  <a:pt x="8761" y="2814"/>
                </a:cubicBezTo>
                <a:cubicBezTo>
                  <a:pt x="8908" y="3081"/>
                  <a:pt x="9010" y="3377"/>
                  <a:pt x="9175" y="3627"/>
                </a:cubicBezTo>
                <a:cubicBezTo>
                  <a:pt x="9244" y="3729"/>
                  <a:pt x="9420" y="3803"/>
                  <a:pt x="9551" y="3815"/>
                </a:cubicBezTo>
                <a:cubicBezTo>
                  <a:pt x="10739" y="3912"/>
                  <a:pt x="11933" y="3980"/>
                  <a:pt x="13121" y="4088"/>
                </a:cubicBezTo>
                <a:cubicBezTo>
                  <a:pt x="13263" y="4104"/>
                  <a:pt x="13382" y="4327"/>
                  <a:pt x="13541" y="4480"/>
                </a:cubicBezTo>
                <a:close/>
                <a:moveTo>
                  <a:pt x="1416" y="5259"/>
                </a:moveTo>
                <a:cubicBezTo>
                  <a:pt x="1409" y="5293"/>
                  <a:pt x="1409" y="5327"/>
                  <a:pt x="1404" y="5367"/>
                </a:cubicBezTo>
                <a:cubicBezTo>
                  <a:pt x="1580" y="5497"/>
                  <a:pt x="1751" y="5639"/>
                  <a:pt x="1933" y="5770"/>
                </a:cubicBezTo>
                <a:cubicBezTo>
                  <a:pt x="2610" y="6277"/>
                  <a:pt x="3303" y="6770"/>
                  <a:pt x="3968" y="7294"/>
                </a:cubicBezTo>
                <a:cubicBezTo>
                  <a:pt x="4082" y="7379"/>
                  <a:pt x="4185" y="7612"/>
                  <a:pt x="4150" y="7732"/>
                </a:cubicBezTo>
                <a:cubicBezTo>
                  <a:pt x="3928" y="8476"/>
                  <a:pt x="3667" y="9210"/>
                  <a:pt x="3416" y="9943"/>
                </a:cubicBezTo>
                <a:cubicBezTo>
                  <a:pt x="3195" y="10574"/>
                  <a:pt x="2968" y="11205"/>
                  <a:pt x="2706" y="11944"/>
                </a:cubicBezTo>
                <a:cubicBezTo>
                  <a:pt x="3007" y="11763"/>
                  <a:pt x="3212" y="11648"/>
                  <a:pt x="3400" y="11524"/>
                </a:cubicBezTo>
                <a:cubicBezTo>
                  <a:pt x="4526" y="10756"/>
                  <a:pt x="5646" y="9977"/>
                  <a:pt x="6777" y="9226"/>
                </a:cubicBezTo>
                <a:cubicBezTo>
                  <a:pt x="7283" y="8885"/>
                  <a:pt x="7294" y="8908"/>
                  <a:pt x="7664" y="9357"/>
                </a:cubicBezTo>
                <a:cubicBezTo>
                  <a:pt x="7703" y="9409"/>
                  <a:pt x="7777" y="9438"/>
                  <a:pt x="7834" y="9477"/>
                </a:cubicBezTo>
                <a:cubicBezTo>
                  <a:pt x="8289" y="9795"/>
                  <a:pt x="8732" y="10131"/>
                  <a:pt x="9204" y="10427"/>
                </a:cubicBezTo>
                <a:cubicBezTo>
                  <a:pt x="9886" y="10847"/>
                  <a:pt x="10585" y="11239"/>
                  <a:pt x="11279" y="11643"/>
                </a:cubicBezTo>
                <a:cubicBezTo>
                  <a:pt x="11313" y="11621"/>
                  <a:pt x="11342" y="11598"/>
                  <a:pt x="11369" y="11580"/>
                </a:cubicBezTo>
                <a:cubicBezTo>
                  <a:pt x="10836" y="9932"/>
                  <a:pt x="10699" y="8163"/>
                  <a:pt x="9800" y="6600"/>
                </a:cubicBezTo>
                <a:cubicBezTo>
                  <a:pt x="10592" y="5998"/>
                  <a:pt x="11398" y="5372"/>
                  <a:pt x="12211" y="4753"/>
                </a:cubicBezTo>
                <a:cubicBezTo>
                  <a:pt x="12206" y="4713"/>
                  <a:pt x="12200" y="4679"/>
                  <a:pt x="12195" y="4639"/>
                </a:cubicBezTo>
                <a:cubicBezTo>
                  <a:pt x="11393" y="4587"/>
                  <a:pt x="10597" y="4532"/>
                  <a:pt x="9795" y="4492"/>
                </a:cubicBezTo>
                <a:cubicBezTo>
                  <a:pt x="9676" y="4492"/>
                  <a:pt x="9534" y="4560"/>
                  <a:pt x="9425" y="4634"/>
                </a:cubicBezTo>
                <a:cubicBezTo>
                  <a:pt x="9130" y="4826"/>
                  <a:pt x="8868" y="4770"/>
                  <a:pt x="8716" y="4446"/>
                </a:cubicBezTo>
                <a:cubicBezTo>
                  <a:pt x="8430" y="3844"/>
                  <a:pt x="8158" y="3235"/>
                  <a:pt x="7868" y="2638"/>
                </a:cubicBezTo>
                <a:cubicBezTo>
                  <a:pt x="7658" y="2207"/>
                  <a:pt x="7430" y="1785"/>
                  <a:pt x="7158" y="1252"/>
                </a:cubicBezTo>
                <a:cubicBezTo>
                  <a:pt x="6908" y="1722"/>
                  <a:pt x="6709" y="2063"/>
                  <a:pt x="6538" y="2422"/>
                </a:cubicBezTo>
                <a:cubicBezTo>
                  <a:pt x="6179" y="3167"/>
                  <a:pt x="5793" y="3900"/>
                  <a:pt x="5503" y="4668"/>
                </a:cubicBezTo>
                <a:cubicBezTo>
                  <a:pt x="5344" y="5094"/>
                  <a:pt x="5037" y="5004"/>
                  <a:pt x="4759" y="5025"/>
                </a:cubicBezTo>
                <a:cubicBezTo>
                  <a:pt x="4497" y="5049"/>
                  <a:pt x="4230" y="4975"/>
                  <a:pt x="3974" y="4997"/>
                </a:cubicBezTo>
                <a:cubicBezTo>
                  <a:pt x="3122" y="5072"/>
                  <a:pt x="2269" y="5167"/>
                  <a:pt x="1416" y="52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5" name="Google Shape;1975;p49"/>
          <p:cNvGrpSpPr/>
          <p:nvPr/>
        </p:nvGrpSpPr>
        <p:grpSpPr>
          <a:xfrm>
            <a:off x="6459574" y="1741619"/>
            <a:ext cx="2608028" cy="2547420"/>
            <a:chOff x="5460144" y="1641074"/>
            <a:chExt cx="2828566" cy="2731819"/>
          </a:xfrm>
        </p:grpSpPr>
        <p:grpSp>
          <p:nvGrpSpPr>
            <p:cNvPr id="1976" name="Google Shape;1976;p49"/>
            <p:cNvGrpSpPr/>
            <p:nvPr/>
          </p:nvGrpSpPr>
          <p:grpSpPr>
            <a:xfrm>
              <a:off x="5569570" y="1641078"/>
              <a:ext cx="2719140" cy="2731815"/>
              <a:chOff x="1220200" y="237925"/>
              <a:chExt cx="5213075" cy="5237375"/>
            </a:xfrm>
          </p:grpSpPr>
          <p:sp>
            <p:nvSpPr>
              <p:cNvPr id="1977" name="Google Shape;1977;p49"/>
              <p:cNvSpPr/>
              <p:nvPr/>
            </p:nvSpPr>
            <p:spPr>
              <a:xfrm>
                <a:off x="3617700" y="237925"/>
                <a:ext cx="2815575" cy="3270900"/>
              </a:xfrm>
              <a:custGeom>
                <a:avLst/>
                <a:gdLst/>
                <a:ahLst/>
                <a:cxnLst/>
                <a:rect l="l" t="t" r="r" b="b"/>
                <a:pathLst>
                  <a:path w="112623" h="130836" extrusionOk="0">
                    <a:moveTo>
                      <a:pt x="53837" y="1"/>
                    </a:moveTo>
                    <a:cubicBezTo>
                      <a:pt x="47495" y="1"/>
                      <a:pt x="41159" y="1784"/>
                      <a:pt x="35830" y="5271"/>
                    </a:cubicBezTo>
                    <a:cubicBezTo>
                      <a:pt x="28641" y="9980"/>
                      <a:pt x="23506" y="17362"/>
                      <a:pt x="21547" y="25723"/>
                    </a:cubicBezTo>
                    <a:cubicBezTo>
                      <a:pt x="20414" y="30562"/>
                      <a:pt x="20156" y="35540"/>
                      <a:pt x="19454" y="40449"/>
                    </a:cubicBezTo>
                    <a:cubicBezTo>
                      <a:pt x="18791" y="45095"/>
                      <a:pt x="17587" y="49513"/>
                      <a:pt x="15363" y="53661"/>
                    </a:cubicBezTo>
                    <a:cubicBezTo>
                      <a:pt x="11460" y="60942"/>
                      <a:pt x="5656" y="67106"/>
                      <a:pt x="2442" y="74771"/>
                    </a:cubicBezTo>
                    <a:cubicBezTo>
                      <a:pt x="792" y="78707"/>
                      <a:pt x="1" y="82965"/>
                      <a:pt x="497" y="87230"/>
                    </a:cubicBezTo>
                    <a:cubicBezTo>
                      <a:pt x="934" y="90992"/>
                      <a:pt x="2236" y="94568"/>
                      <a:pt x="4303" y="97705"/>
                    </a:cubicBezTo>
                    <a:cubicBezTo>
                      <a:pt x="4127" y="98236"/>
                      <a:pt x="4572" y="98806"/>
                      <a:pt x="5046" y="98806"/>
                    </a:cubicBezTo>
                    <a:cubicBezTo>
                      <a:pt x="5054" y="98806"/>
                      <a:pt x="5062" y="98806"/>
                      <a:pt x="5070" y="98805"/>
                    </a:cubicBezTo>
                    <a:cubicBezTo>
                      <a:pt x="5218" y="99005"/>
                      <a:pt x="5373" y="99212"/>
                      <a:pt x="5528" y="99411"/>
                    </a:cubicBezTo>
                    <a:cubicBezTo>
                      <a:pt x="5679" y="99601"/>
                      <a:pt x="5857" y="99680"/>
                      <a:pt x="6031" y="99680"/>
                    </a:cubicBezTo>
                    <a:cubicBezTo>
                      <a:pt x="6579" y="99680"/>
                      <a:pt x="7093" y="98901"/>
                      <a:pt x="6628" y="98309"/>
                    </a:cubicBezTo>
                    <a:cubicBezTo>
                      <a:pt x="6488" y="98130"/>
                      <a:pt x="6352" y="97943"/>
                      <a:pt x="6211" y="97756"/>
                    </a:cubicBezTo>
                    <a:cubicBezTo>
                      <a:pt x="8343" y="95321"/>
                      <a:pt x="10894" y="93260"/>
                      <a:pt x="13773" y="91771"/>
                    </a:cubicBezTo>
                    <a:cubicBezTo>
                      <a:pt x="14296" y="91502"/>
                      <a:pt x="14740" y="91346"/>
                      <a:pt x="15190" y="91346"/>
                    </a:cubicBezTo>
                    <a:cubicBezTo>
                      <a:pt x="15582" y="91346"/>
                      <a:pt x="15977" y="91465"/>
                      <a:pt x="16433" y="91732"/>
                    </a:cubicBezTo>
                    <a:cubicBezTo>
                      <a:pt x="17219" y="92196"/>
                      <a:pt x="17979" y="92719"/>
                      <a:pt x="18758" y="93195"/>
                    </a:cubicBezTo>
                    <a:cubicBezTo>
                      <a:pt x="20337" y="94155"/>
                      <a:pt x="21934" y="95076"/>
                      <a:pt x="23551" y="95951"/>
                    </a:cubicBezTo>
                    <a:cubicBezTo>
                      <a:pt x="35256" y="102290"/>
                      <a:pt x="47907" y="106580"/>
                      <a:pt x="60218" y="111535"/>
                    </a:cubicBezTo>
                    <a:cubicBezTo>
                      <a:pt x="66685" y="114137"/>
                      <a:pt x="73018" y="117016"/>
                      <a:pt x="79222" y="120199"/>
                    </a:cubicBezTo>
                    <a:cubicBezTo>
                      <a:pt x="85591" y="123458"/>
                      <a:pt x="91840" y="126963"/>
                      <a:pt x="98083" y="130466"/>
                    </a:cubicBezTo>
                    <a:cubicBezTo>
                      <a:pt x="98216" y="130539"/>
                      <a:pt x="98347" y="130572"/>
                      <a:pt x="98470" y="130572"/>
                    </a:cubicBezTo>
                    <a:cubicBezTo>
                      <a:pt x="98598" y="130572"/>
                      <a:pt x="98718" y="130536"/>
                      <a:pt x="98824" y="130474"/>
                    </a:cubicBezTo>
                    <a:cubicBezTo>
                      <a:pt x="98976" y="130686"/>
                      <a:pt x="99235" y="130836"/>
                      <a:pt x="99508" y="130836"/>
                    </a:cubicBezTo>
                    <a:cubicBezTo>
                      <a:pt x="99683" y="130836"/>
                      <a:pt x="99865" y="130774"/>
                      <a:pt x="100028" y="130629"/>
                    </a:cubicBezTo>
                    <a:cubicBezTo>
                      <a:pt x="104086" y="126969"/>
                      <a:pt x="107152" y="122305"/>
                      <a:pt x="109040" y="117184"/>
                    </a:cubicBezTo>
                    <a:cubicBezTo>
                      <a:pt x="112622" y="107444"/>
                      <a:pt x="111481" y="96415"/>
                      <a:pt x="106644" y="87314"/>
                    </a:cubicBezTo>
                    <a:cubicBezTo>
                      <a:pt x="104060" y="82462"/>
                      <a:pt x="100466" y="78237"/>
                      <a:pt x="98114" y="73245"/>
                    </a:cubicBezTo>
                    <a:cubicBezTo>
                      <a:pt x="97187" y="71274"/>
                      <a:pt x="96427" y="69231"/>
                      <a:pt x="95828" y="67138"/>
                    </a:cubicBezTo>
                    <a:cubicBezTo>
                      <a:pt x="98934" y="63621"/>
                      <a:pt x="101806" y="59414"/>
                      <a:pt x="101407" y="54532"/>
                    </a:cubicBezTo>
                    <a:cubicBezTo>
                      <a:pt x="101182" y="51820"/>
                      <a:pt x="100112" y="49275"/>
                      <a:pt x="98818" y="46911"/>
                    </a:cubicBezTo>
                    <a:cubicBezTo>
                      <a:pt x="98128" y="45654"/>
                      <a:pt x="97341" y="44462"/>
                      <a:pt x="96523" y="43291"/>
                    </a:cubicBezTo>
                    <a:cubicBezTo>
                      <a:pt x="96021" y="42569"/>
                      <a:pt x="95506" y="41834"/>
                      <a:pt x="95223" y="41016"/>
                    </a:cubicBezTo>
                    <a:cubicBezTo>
                      <a:pt x="95402" y="36913"/>
                      <a:pt x="95319" y="32796"/>
                      <a:pt x="94701" y="28725"/>
                    </a:cubicBezTo>
                    <a:cubicBezTo>
                      <a:pt x="93638" y="21697"/>
                      <a:pt x="90752" y="14701"/>
                      <a:pt x="85386" y="9870"/>
                    </a:cubicBezTo>
                    <a:cubicBezTo>
                      <a:pt x="80213" y="5220"/>
                      <a:pt x="73424" y="2862"/>
                      <a:pt x="66673" y="1676"/>
                    </a:cubicBezTo>
                    <a:cubicBezTo>
                      <a:pt x="66618" y="1666"/>
                      <a:pt x="66565" y="1661"/>
                      <a:pt x="66514" y="1661"/>
                    </a:cubicBezTo>
                    <a:cubicBezTo>
                      <a:pt x="66139" y="1661"/>
                      <a:pt x="65872" y="1917"/>
                      <a:pt x="65758" y="2217"/>
                    </a:cubicBezTo>
                    <a:cubicBezTo>
                      <a:pt x="64651" y="1786"/>
                      <a:pt x="63530" y="1412"/>
                      <a:pt x="62383" y="1110"/>
                    </a:cubicBezTo>
                    <a:cubicBezTo>
                      <a:pt x="59595" y="368"/>
                      <a:pt x="56715" y="1"/>
                      <a:pt x="538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49"/>
              <p:cNvSpPr/>
              <p:nvPr/>
            </p:nvSpPr>
            <p:spPr>
              <a:xfrm>
                <a:off x="4112575" y="432025"/>
                <a:ext cx="1393875" cy="1860350"/>
              </a:xfrm>
              <a:custGeom>
                <a:avLst/>
                <a:gdLst/>
                <a:ahLst/>
                <a:cxnLst/>
                <a:rect l="l" t="t" r="r" b="b"/>
                <a:pathLst>
                  <a:path w="55755" h="74414" extrusionOk="0">
                    <a:moveTo>
                      <a:pt x="31727" y="0"/>
                    </a:moveTo>
                    <a:cubicBezTo>
                      <a:pt x="31727" y="0"/>
                      <a:pt x="25807" y="5180"/>
                      <a:pt x="17213" y="5900"/>
                    </a:cubicBezTo>
                    <a:cubicBezTo>
                      <a:pt x="8626" y="6628"/>
                      <a:pt x="1" y="15151"/>
                      <a:pt x="5766" y="38857"/>
                    </a:cubicBezTo>
                    <a:cubicBezTo>
                      <a:pt x="5766" y="38857"/>
                      <a:pt x="8787" y="53409"/>
                      <a:pt x="22168" y="58446"/>
                    </a:cubicBezTo>
                    <a:lnTo>
                      <a:pt x="20782" y="69610"/>
                    </a:lnTo>
                    <a:cubicBezTo>
                      <a:pt x="20782" y="69610"/>
                      <a:pt x="21773" y="73642"/>
                      <a:pt x="27681" y="74312"/>
                    </a:cubicBezTo>
                    <a:cubicBezTo>
                      <a:pt x="28294" y="74382"/>
                      <a:pt x="28868" y="74413"/>
                      <a:pt x="29404" y="74413"/>
                    </a:cubicBezTo>
                    <a:cubicBezTo>
                      <a:pt x="34039" y="74413"/>
                      <a:pt x="35881" y="72064"/>
                      <a:pt x="35881" y="72064"/>
                    </a:cubicBezTo>
                    <a:lnTo>
                      <a:pt x="36597" y="61648"/>
                    </a:lnTo>
                    <a:cubicBezTo>
                      <a:pt x="36597" y="61648"/>
                      <a:pt x="52443" y="59555"/>
                      <a:pt x="55755" y="52720"/>
                    </a:cubicBezTo>
                    <a:lnTo>
                      <a:pt x="55342" y="39127"/>
                    </a:lnTo>
                    <a:cubicBezTo>
                      <a:pt x="55342" y="39127"/>
                      <a:pt x="50472" y="35997"/>
                      <a:pt x="48920" y="31049"/>
                    </a:cubicBezTo>
                    <a:cubicBezTo>
                      <a:pt x="47368" y="26102"/>
                      <a:pt x="47573" y="18533"/>
                      <a:pt x="47059" y="15377"/>
                    </a:cubicBezTo>
                    <a:cubicBezTo>
                      <a:pt x="46536" y="12220"/>
                      <a:pt x="45409" y="8361"/>
                      <a:pt x="42498" y="6010"/>
                    </a:cubicBezTo>
                    <a:cubicBezTo>
                      <a:pt x="39585" y="3652"/>
                      <a:pt x="35586" y="4606"/>
                      <a:pt x="34729" y="3208"/>
                    </a:cubicBezTo>
                    <a:cubicBezTo>
                      <a:pt x="33879" y="1817"/>
                      <a:pt x="31727" y="0"/>
                      <a:pt x="31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49"/>
              <p:cNvSpPr/>
              <p:nvPr/>
            </p:nvSpPr>
            <p:spPr>
              <a:xfrm>
                <a:off x="4993650" y="1240125"/>
                <a:ext cx="226950" cy="226950"/>
              </a:xfrm>
              <a:custGeom>
                <a:avLst/>
                <a:gdLst/>
                <a:ahLst/>
                <a:cxnLst/>
                <a:rect l="l" t="t" r="r" b="b"/>
                <a:pathLst>
                  <a:path w="9078" h="9078" extrusionOk="0">
                    <a:moveTo>
                      <a:pt x="4535" y="1"/>
                    </a:moveTo>
                    <a:cubicBezTo>
                      <a:pt x="2029" y="1"/>
                      <a:pt x="1" y="2031"/>
                      <a:pt x="1" y="4535"/>
                    </a:cubicBezTo>
                    <a:cubicBezTo>
                      <a:pt x="1" y="7041"/>
                      <a:pt x="2029" y="9077"/>
                      <a:pt x="4535" y="9077"/>
                    </a:cubicBezTo>
                    <a:cubicBezTo>
                      <a:pt x="7042" y="9077"/>
                      <a:pt x="9078" y="7041"/>
                      <a:pt x="9078" y="4535"/>
                    </a:cubicBezTo>
                    <a:cubicBezTo>
                      <a:pt x="9078" y="2031"/>
                      <a:pt x="7042" y="1"/>
                      <a:pt x="45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49"/>
              <p:cNvSpPr/>
              <p:nvPr/>
            </p:nvSpPr>
            <p:spPr>
              <a:xfrm>
                <a:off x="4342400" y="1070575"/>
                <a:ext cx="226775" cy="226750"/>
              </a:xfrm>
              <a:custGeom>
                <a:avLst/>
                <a:gdLst/>
                <a:ahLst/>
                <a:cxnLst/>
                <a:rect l="l" t="t" r="r" b="b"/>
                <a:pathLst>
                  <a:path w="9071" h="9070" extrusionOk="0">
                    <a:moveTo>
                      <a:pt x="4535" y="0"/>
                    </a:moveTo>
                    <a:cubicBezTo>
                      <a:pt x="2029" y="0"/>
                      <a:pt x="0" y="2029"/>
                      <a:pt x="0" y="4535"/>
                    </a:cubicBezTo>
                    <a:cubicBezTo>
                      <a:pt x="0" y="7041"/>
                      <a:pt x="2029" y="9069"/>
                      <a:pt x="4535" y="9069"/>
                    </a:cubicBezTo>
                    <a:cubicBezTo>
                      <a:pt x="7041" y="9069"/>
                      <a:pt x="9071" y="7041"/>
                      <a:pt x="9071" y="4535"/>
                    </a:cubicBezTo>
                    <a:cubicBezTo>
                      <a:pt x="9071" y="2029"/>
                      <a:pt x="7041" y="0"/>
                      <a:pt x="45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49"/>
              <p:cNvSpPr/>
              <p:nvPr/>
            </p:nvSpPr>
            <p:spPr>
              <a:xfrm>
                <a:off x="5019900" y="1033050"/>
                <a:ext cx="174450" cy="174400"/>
              </a:xfrm>
              <a:custGeom>
                <a:avLst/>
                <a:gdLst/>
                <a:ahLst/>
                <a:cxnLst/>
                <a:rect l="l" t="t" r="r" b="b"/>
                <a:pathLst>
                  <a:path w="6978" h="6976" extrusionOk="0">
                    <a:moveTo>
                      <a:pt x="3485" y="0"/>
                    </a:moveTo>
                    <a:cubicBezTo>
                      <a:pt x="1559" y="0"/>
                      <a:pt x="1" y="1559"/>
                      <a:pt x="1" y="3485"/>
                    </a:cubicBezTo>
                    <a:cubicBezTo>
                      <a:pt x="1" y="5411"/>
                      <a:pt x="1559" y="6976"/>
                      <a:pt x="3485" y="6976"/>
                    </a:cubicBezTo>
                    <a:cubicBezTo>
                      <a:pt x="5412" y="6976"/>
                      <a:pt x="6978" y="5411"/>
                      <a:pt x="6978" y="3485"/>
                    </a:cubicBezTo>
                    <a:cubicBezTo>
                      <a:pt x="6978" y="1559"/>
                      <a:pt x="5412" y="0"/>
                      <a:pt x="34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49"/>
              <p:cNvSpPr/>
              <p:nvPr/>
            </p:nvSpPr>
            <p:spPr>
              <a:xfrm>
                <a:off x="4455750" y="865375"/>
                <a:ext cx="174475" cy="174300"/>
              </a:xfrm>
              <a:custGeom>
                <a:avLst/>
                <a:gdLst/>
                <a:ahLst/>
                <a:cxnLst/>
                <a:rect l="l" t="t" r="r" b="b"/>
                <a:pathLst>
                  <a:path w="6979" h="6972" extrusionOk="0">
                    <a:moveTo>
                      <a:pt x="3486" y="0"/>
                    </a:moveTo>
                    <a:cubicBezTo>
                      <a:pt x="1561" y="0"/>
                      <a:pt x="1" y="1560"/>
                      <a:pt x="1" y="3485"/>
                    </a:cubicBezTo>
                    <a:cubicBezTo>
                      <a:pt x="1" y="5412"/>
                      <a:pt x="1561" y="6972"/>
                      <a:pt x="3486" y="6972"/>
                    </a:cubicBezTo>
                    <a:cubicBezTo>
                      <a:pt x="5412" y="6972"/>
                      <a:pt x="6978" y="5412"/>
                      <a:pt x="6978" y="3485"/>
                    </a:cubicBezTo>
                    <a:cubicBezTo>
                      <a:pt x="6978" y="1560"/>
                      <a:pt x="5412" y="0"/>
                      <a:pt x="3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49"/>
              <p:cNvSpPr/>
              <p:nvPr/>
            </p:nvSpPr>
            <p:spPr>
              <a:xfrm>
                <a:off x="4624850" y="919050"/>
                <a:ext cx="1888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15132" extrusionOk="0">
                    <a:moveTo>
                      <a:pt x="6505" y="1"/>
                    </a:moveTo>
                    <a:cubicBezTo>
                      <a:pt x="6114" y="1"/>
                      <a:pt x="5690" y="249"/>
                      <a:pt x="5625" y="740"/>
                    </a:cubicBezTo>
                    <a:cubicBezTo>
                      <a:pt x="5451" y="2105"/>
                      <a:pt x="5277" y="3478"/>
                      <a:pt x="5103" y="4843"/>
                    </a:cubicBezTo>
                    <a:cubicBezTo>
                      <a:pt x="2372" y="5120"/>
                      <a:pt x="1" y="7709"/>
                      <a:pt x="324" y="10519"/>
                    </a:cubicBezTo>
                    <a:cubicBezTo>
                      <a:pt x="621" y="13191"/>
                      <a:pt x="3077" y="15132"/>
                      <a:pt x="5663" y="15132"/>
                    </a:cubicBezTo>
                    <a:cubicBezTo>
                      <a:pt x="5983" y="15132"/>
                      <a:pt x="6304" y="15102"/>
                      <a:pt x="6624" y="15041"/>
                    </a:cubicBezTo>
                    <a:cubicBezTo>
                      <a:pt x="7551" y="14865"/>
                      <a:pt x="7234" y="13523"/>
                      <a:pt x="6377" y="13523"/>
                    </a:cubicBezTo>
                    <a:cubicBezTo>
                      <a:pt x="6324" y="13523"/>
                      <a:pt x="6268" y="13529"/>
                      <a:pt x="6211" y="13539"/>
                    </a:cubicBezTo>
                    <a:cubicBezTo>
                      <a:pt x="6011" y="13578"/>
                      <a:pt x="5808" y="13596"/>
                      <a:pt x="5606" y="13596"/>
                    </a:cubicBezTo>
                    <a:cubicBezTo>
                      <a:pt x="3811" y="13596"/>
                      <a:pt x="2024" y="12141"/>
                      <a:pt x="1856" y="10313"/>
                    </a:cubicBezTo>
                    <a:cubicBezTo>
                      <a:pt x="1661" y="8201"/>
                      <a:pt x="3611" y="6374"/>
                      <a:pt x="5650" y="6374"/>
                    </a:cubicBezTo>
                    <a:cubicBezTo>
                      <a:pt x="5696" y="6374"/>
                      <a:pt x="5741" y="6375"/>
                      <a:pt x="5786" y="6377"/>
                    </a:cubicBezTo>
                    <a:cubicBezTo>
                      <a:pt x="5800" y="6377"/>
                      <a:pt x="5813" y="6378"/>
                      <a:pt x="5827" y="6378"/>
                    </a:cubicBezTo>
                    <a:cubicBezTo>
                      <a:pt x="6265" y="6378"/>
                      <a:pt x="6516" y="5991"/>
                      <a:pt x="6565" y="5604"/>
                    </a:cubicBezTo>
                    <a:cubicBezTo>
                      <a:pt x="6771" y="3980"/>
                      <a:pt x="6978" y="2357"/>
                      <a:pt x="7184" y="740"/>
                    </a:cubicBezTo>
                    <a:cubicBezTo>
                      <a:pt x="7248" y="245"/>
                      <a:pt x="6893" y="1"/>
                      <a:pt x="65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49"/>
              <p:cNvSpPr/>
              <p:nvPr/>
            </p:nvSpPr>
            <p:spPr>
              <a:xfrm>
                <a:off x="4601550" y="1353550"/>
                <a:ext cx="354200" cy="113425"/>
              </a:xfrm>
              <a:custGeom>
                <a:avLst/>
                <a:gdLst/>
                <a:ahLst/>
                <a:cxnLst/>
                <a:rect l="l" t="t" r="r" b="b"/>
                <a:pathLst>
                  <a:path w="14168" h="4537" extrusionOk="0">
                    <a:moveTo>
                      <a:pt x="1075" y="0"/>
                    </a:moveTo>
                    <a:cubicBezTo>
                      <a:pt x="521" y="0"/>
                      <a:pt x="0" y="782"/>
                      <a:pt x="475" y="1365"/>
                    </a:cubicBezTo>
                    <a:cubicBezTo>
                      <a:pt x="2188" y="3478"/>
                      <a:pt x="4687" y="4537"/>
                      <a:pt x="7191" y="4537"/>
                    </a:cubicBezTo>
                    <a:cubicBezTo>
                      <a:pt x="9557" y="4537"/>
                      <a:pt x="11928" y="3592"/>
                      <a:pt x="13649" y="1699"/>
                    </a:cubicBezTo>
                    <a:cubicBezTo>
                      <a:pt x="14168" y="1131"/>
                      <a:pt x="13642" y="352"/>
                      <a:pt x="13064" y="352"/>
                    </a:cubicBezTo>
                    <a:cubicBezTo>
                      <a:pt x="12887" y="352"/>
                      <a:pt x="12706" y="425"/>
                      <a:pt x="12548" y="598"/>
                    </a:cubicBezTo>
                    <a:cubicBezTo>
                      <a:pt x="11099" y="2196"/>
                      <a:pt x="9158" y="2983"/>
                      <a:pt x="7220" y="2983"/>
                    </a:cubicBezTo>
                    <a:cubicBezTo>
                      <a:pt x="5128" y="2983"/>
                      <a:pt x="3039" y="2066"/>
                      <a:pt x="1577" y="263"/>
                    </a:cubicBezTo>
                    <a:cubicBezTo>
                      <a:pt x="1427" y="78"/>
                      <a:pt x="1249" y="0"/>
                      <a:pt x="10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49"/>
              <p:cNvSpPr/>
              <p:nvPr/>
            </p:nvSpPr>
            <p:spPr>
              <a:xfrm>
                <a:off x="4206025" y="272375"/>
                <a:ext cx="1449625" cy="2231700"/>
              </a:xfrm>
              <a:custGeom>
                <a:avLst/>
                <a:gdLst/>
                <a:ahLst/>
                <a:cxnLst/>
                <a:rect l="l" t="t" r="r" b="b"/>
                <a:pathLst>
                  <a:path w="57985" h="89268" extrusionOk="0">
                    <a:moveTo>
                      <a:pt x="42351" y="1"/>
                    </a:moveTo>
                    <a:cubicBezTo>
                      <a:pt x="42269" y="1"/>
                      <a:pt x="42182" y="16"/>
                      <a:pt x="42090" y="48"/>
                    </a:cubicBezTo>
                    <a:cubicBezTo>
                      <a:pt x="37529" y="1606"/>
                      <a:pt x="32975" y="3158"/>
                      <a:pt x="28414" y="4718"/>
                    </a:cubicBezTo>
                    <a:cubicBezTo>
                      <a:pt x="28355" y="4737"/>
                      <a:pt x="28298" y="4769"/>
                      <a:pt x="28247" y="4796"/>
                    </a:cubicBezTo>
                    <a:cubicBezTo>
                      <a:pt x="28191" y="4784"/>
                      <a:pt x="28134" y="4779"/>
                      <a:pt x="28078" y="4779"/>
                    </a:cubicBezTo>
                    <a:cubicBezTo>
                      <a:pt x="27901" y="4779"/>
                      <a:pt x="27729" y="4836"/>
                      <a:pt x="27602" y="4963"/>
                    </a:cubicBezTo>
                    <a:cubicBezTo>
                      <a:pt x="27537" y="5007"/>
                      <a:pt x="27474" y="5058"/>
                      <a:pt x="27409" y="5129"/>
                    </a:cubicBezTo>
                    <a:cubicBezTo>
                      <a:pt x="25631" y="7184"/>
                      <a:pt x="23396" y="8828"/>
                      <a:pt x="20851" y="9788"/>
                    </a:cubicBezTo>
                    <a:cubicBezTo>
                      <a:pt x="18422" y="10709"/>
                      <a:pt x="15832" y="11037"/>
                      <a:pt x="13328" y="11637"/>
                    </a:cubicBezTo>
                    <a:cubicBezTo>
                      <a:pt x="11092" y="12170"/>
                      <a:pt x="8946" y="12982"/>
                      <a:pt x="7046" y="14304"/>
                    </a:cubicBezTo>
                    <a:cubicBezTo>
                      <a:pt x="3568" y="16719"/>
                      <a:pt x="1037" y="20403"/>
                      <a:pt x="128" y="24546"/>
                    </a:cubicBezTo>
                    <a:cubicBezTo>
                      <a:pt x="0" y="25135"/>
                      <a:pt x="494" y="25522"/>
                      <a:pt x="953" y="25522"/>
                    </a:cubicBezTo>
                    <a:cubicBezTo>
                      <a:pt x="1256" y="25522"/>
                      <a:pt x="1544" y="25353"/>
                      <a:pt x="1629" y="24963"/>
                    </a:cubicBezTo>
                    <a:cubicBezTo>
                      <a:pt x="2138" y="22658"/>
                      <a:pt x="3155" y="20488"/>
                      <a:pt x="4644" y="18645"/>
                    </a:cubicBezTo>
                    <a:cubicBezTo>
                      <a:pt x="5952" y="17028"/>
                      <a:pt x="7561" y="15669"/>
                      <a:pt x="9398" y="14690"/>
                    </a:cubicBezTo>
                    <a:cubicBezTo>
                      <a:pt x="11524" y="13555"/>
                      <a:pt x="13894" y="13085"/>
                      <a:pt x="16227" y="12609"/>
                    </a:cubicBezTo>
                    <a:cubicBezTo>
                      <a:pt x="18629" y="12119"/>
                      <a:pt x="20999" y="11566"/>
                      <a:pt x="23196" y="10439"/>
                    </a:cubicBezTo>
                    <a:cubicBezTo>
                      <a:pt x="24799" y="9613"/>
                      <a:pt x="26276" y="8525"/>
                      <a:pt x="27557" y="7255"/>
                    </a:cubicBezTo>
                    <a:cubicBezTo>
                      <a:pt x="27962" y="8460"/>
                      <a:pt x="28955" y="9465"/>
                      <a:pt x="30147" y="10044"/>
                    </a:cubicBezTo>
                    <a:cubicBezTo>
                      <a:pt x="32104" y="11004"/>
                      <a:pt x="34392" y="10915"/>
                      <a:pt x="36343" y="11893"/>
                    </a:cubicBezTo>
                    <a:cubicBezTo>
                      <a:pt x="39718" y="13575"/>
                      <a:pt x="41543" y="17150"/>
                      <a:pt x="42283" y="20700"/>
                    </a:cubicBezTo>
                    <a:cubicBezTo>
                      <a:pt x="43172" y="24963"/>
                      <a:pt x="42579" y="29339"/>
                      <a:pt x="43172" y="33635"/>
                    </a:cubicBezTo>
                    <a:cubicBezTo>
                      <a:pt x="43854" y="38601"/>
                      <a:pt x="46869" y="43007"/>
                      <a:pt x="51089" y="45519"/>
                    </a:cubicBezTo>
                    <a:cubicBezTo>
                      <a:pt x="51082" y="48502"/>
                      <a:pt x="51120" y="51492"/>
                      <a:pt x="51224" y="54474"/>
                    </a:cubicBezTo>
                    <a:cubicBezTo>
                      <a:pt x="51598" y="65947"/>
                      <a:pt x="52770" y="77388"/>
                      <a:pt x="54696" y="88706"/>
                    </a:cubicBezTo>
                    <a:cubicBezTo>
                      <a:pt x="54763" y="89098"/>
                      <a:pt x="55041" y="89268"/>
                      <a:pt x="55341" y="89268"/>
                    </a:cubicBezTo>
                    <a:cubicBezTo>
                      <a:pt x="55794" y="89268"/>
                      <a:pt x="56298" y="88880"/>
                      <a:pt x="56197" y="88287"/>
                    </a:cubicBezTo>
                    <a:cubicBezTo>
                      <a:pt x="55656" y="85098"/>
                      <a:pt x="55166" y="81890"/>
                      <a:pt x="54747" y="78676"/>
                    </a:cubicBezTo>
                    <a:cubicBezTo>
                      <a:pt x="53350" y="67957"/>
                      <a:pt x="52654" y="57147"/>
                      <a:pt x="52648" y="46331"/>
                    </a:cubicBezTo>
                    <a:lnTo>
                      <a:pt x="52648" y="46331"/>
                    </a:lnTo>
                    <a:cubicBezTo>
                      <a:pt x="53897" y="46899"/>
                      <a:pt x="55237" y="47317"/>
                      <a:pt x="56629" y="47535"/>
                    </a:cubicBezTo>
                    <a:cubicBezTo>
                      <a:pt x="56677" y="47543"/>
                      <a:pt x="56723" y="47547"/>
                      <a:pt x="56768" y="47547"/>
                    </a:cubicBezTo>
                    <a:cubicBezTo>
                      <a:pt x="57646" y="47547"/>
                      <a:pt x="57984" y="46183"/>
                      <a:pt x="57042" y="46036"/>
                    </a:cubicBezTo>
                    <a:cubicBezTo>
                      <a:pt x="55496" y="45790"/>
                      <a:pt x="54013" y="45294"/>
                      <a:pt x="52642" y="44586"/>
                    </a:cubicBezTo>
                    <a:cubicBezTo>
                      <a:pt x="52590" y="44159"/>
                      <a:pt x="52235" y="43948"/>
                      <a:pt x="51879" y="43948"/>
                    </a:cubicBezTo>
                    <a:cubicBezTo>
                      <a:pt x="51783" y="43948"/>
                      <a:pt x="51688" y="43963"/>
                      <a:pt x="51598" y="43994"/>
                    </a:cubicBezTo>
                    <a:cubicBezTo>
                      <a:pt x="50180" y="43117"/>
                      <a:pt x="48911" y="42002"/>
                      <a:pt x="47835" y="40702"/>
                    </a:cubicBezTo>
                    <a:cubicBezTo>
                      <a:pt x="45491" y="37854"/>
                      <a:pt x="44635" y="34427"/>
                      <a:pt x="44486" y="30800"/>
                    </a:cubicBezTo>
                    <a:cubicBezTo>
                      <a:pt x="44312" y="26729"/>
                      <a:pt x="44557" y="22600"/>
                      <a:pt x="43365" y="18645"/>
                    </a:cubicBezTo>
                    <a:cubicBezTo>
                      <a:pt x="42412" y="15469"/>
                      <a:pt x="40479" y="12422"/>
                      <a:pt x="37529" y="10760"/>
                    </a:cubicBezTo>
                    <a:cubicBezTo>
                      <a:pt x="35951" y="9871"/>
                      <a:pt x="34224" y="9639"/>
                      <a:pt x="32491" y="9214"/>
                    </a:cubicBezTo>
                    <a:cubicBezTo>
                      <a:pt x="31061" y="8866"/>
                      <a:pt x="28916" y="7919"/>
                      <a:pt x="28884" y="6206"/>
                    </a:cubicBezTo>
                    <a:cubicBezTo>
                      <a:pt x="33426" y="4653"/>
                      <a:pt x="37961" y="3101"/>
                      <a:pt x="42501" y="1549"/>
                    </a:cubicBezTo>
                    <a:cubicBezTo>
                      <a:pt x="43357" y="1257"/>
                      <a:pt x="43104" y="1"/>
                      <a:pt x="423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49"/>
              <p:cNvSpPr/>
              <p:nvPr/>
            </p:nvSpPr>
            <p:spPr>
              <a:xfrm>
                <a:off x="5674850" y="1455700"/>
                <a:ext cx="456950" cy="1728775"/>
              </a:xfrm>
              <a:custGeom>
                <a:avLst/>
                <a:gdLst/>
                <a:ahLst/>
                <a:cxnLst/>
                <a:rect l="l" t="t" r="r" b="b"/>
                <a:pathLst>
                  <a:path w="18278" h="69151" extrusionOk="0">
                    <a:moveTo>
                      <a:pt x="1176" y="1"/>
                    </a:moveTo>
                    <a:cubicBezTo>
                      <a:pt x="318" y="1"/>
                      <a:pt x="0" y="1342"/>
                      <a:pt x="929" y="1517"/>
                    </a:cubicBezTo>
                    <a:cubicBezTo>
                      <a:pt x="1322" y="1588"/>
                      <a:pt x="1728" y="1665"/>
                      <a:pt x="2134" y="1742"/>
                    </a:cubicBezTo>
                    <a:cubicBezTo>
                      <a:pt x="2076" y="1846"/>
                      <a:pt x="2038" y="1968"/>
                      <a:pt x="2038" y="2123"/>
                    </a:cubicBezTo>
                    <a:cubicBezTo>
                      <a:pt x="2018" y="6510"/>
                      <a:pt x="2056" y="10896"/>
                      <a:pt x="2327" y="15276"/>
                    </a:cubicBezTo>
                    <a:cubicBezTo>
                      <a:pt x="2817" y="23053"/>
                      <a:pt x="4208" y="30602"/>
                      <a:pt x="6997" y="37895"/>
                    </a:cubicBezTo>
                    <a:cubicBezTo>
                      <a:pt x="9644" y="44825"/>
                      <a:pt x="13039" y="52440"/>
                      <a:pt x="10515" y="59925"/>
                    </a:cubicBezTo>
                    <a:cubicBezTo>
                      <a:pt x="10321" y="60500"/>
                      <a:pt x="10792" y="60876"/>
                      <a:pt x="11266" y="60876"/>
                    </a:cubicBezTo>
                    <a:cubicBezTo>
                      <a:pt x="11578" y="60876"/>
                      <a:pt x="11891" y="60713"/>
                      <a:pt x="12016" y="60337"/>
                    </a:cubicBezTo>
                    <a:cubicBezTo>
                      <a:pt x="13381" y="56292"/>
                      <a:pt x="13104" y="51937"/>
                      <a:pt x="12099" y="47840"/>
                    </a:cubicBezTo>
                    <a:cubicBezTo>
                      <a:pt x="11184" y="44091"/>
                      <a:pt x="9652" y="40535"/>
                      <a:pt x="8291" y="36935"/>
                    </a:cubicBezTo>
                    <a:cubicBezTo>
                      <a:pt x="6914" y="33301"/>
                      <a:pt x="5838" y="29591"/>
                      <a:pt x="5130" y="25764"/>
                    </a:cubicBezTo>
                    <a:cubicBezTo>
                      <a:pt x="3680" y="17982"/>
                      <a:pt x="3564" y="10014"/>
                      <a:pt x="3596" y="2123"/>
                    </a:cubicBezTo>
                    <a:cubicBezTo>
                      <a:pt x="3596" y="2090"/>
                      <a:pt x="3590" y="2058"/>
                      <a:pt x="3590" y="2033"/>
                    </a:cubicBezTo>
                    <a:lnTo>
                      <a:pt x="3590" y="2033"/>
                    </a:lnTo>
                    <a:cubicBezTo>
                      <a:pt x="3828" y="2084"/>
                      <a:pt x="4066" y="2135"/>
                      <a:pt x="4304" y="2188"/>
                    </a:cubicBezTo>
                    <a:cubicBezTo>
                      <a:pt x="4705" y="7361"/>
                      <a:pt x="5362" y="12520"/>
                      <a:pt x="6289" y="17622"/>
                    </a:cubicBezTo>
                    <a:cubicBezTo>
                      <a:pt x="7101" y="22093"/>
                      <a:pt x="8118" y="26524"/>
                      <a:pt x="9335" y="30899"/>
                    </a:cubicBezTo>
                    <a:cubicBezTo>
                      <a:pt x="10579" y="35344"/>
                      <a:pt x="12118" y="39673"/>
                      <a:pt x="13594" y="44046"/>
                    </a:cubicBezTo>
                    <a:cubicBezTo>
                      <a:pt x="16176" y="51693"/>
                      <a:pt x="18277" y="60872"/>
                      <a:pt x="13208" y="68022"/>
                    </a:cubicBezTo>
                    <a:cubicBezTo>
                      <a:pt x="12801" y="68596"/>
                      <a:pt x="13345" y="69150"/>
                      <a:pt x="13904" y="69150"/>
                    </a:cubicBezTo>
                    <a:cubicBezTo>
                      <a:pt x="14142" y="69150"/>
                      <a:pt x="14382" y="69050"/>
                      <a:pt x="14553" y="68807"/>
                    </a:cubicBezTo>
                    <a:cubicBezTo>
                      <a:pt x="17142" y="65156"/>
                      <a:pt x="18045" y="60589"/>
                      <a:pt x="17858" y="56169"/>
                    </a:cubicBezTo>
                    <a:cubicBezTo>
                      <a:pt x="17665" y="51667"/>
                      <a:pt x="16357" y="47311"/>
                      <a:pt x="14908" y="43080"/>
                    </a:cubicBezTo>
                    <a:cubicBezTo>
                      <a:pt x="13420" y="38712"/>
                      <a:pt x="11906" y="34363"/>
                      <a:pt x="10681" y="29912"/>
                    </a:cubicBezTo>
                    <a:cubicBezTo>
                      <a:pt x="8228" y="20984"/>
                      <a:pt x="6629" y="11836"/>
                      <a:pt x="5895" y="2607"/>
                    </a:cubicBezTo>
                    <a:lnTo>
                      <a:pt x="5895" y="2607"/>
                    </a:lnTo>
                    <a:cubicBezTo>
                      <a:pt x="7777" y="3160"/>
                      <a:pt x="9561" y="3959"/>
                      <a:pt x="11005" y="5266"/>
                    </a:cubicBezTo>
                    <a:cubicBezTo>
                      <a:pt x="13208" y="7263"/>
                      <a:pt x="14567" y="10748"/>
                      <a:pt x="12898" y="13474"/>
                    </a:cubicBezTo>
                    <a:cubicBezTo>
                      <a:pt x="12536" y="14072"/>
                      <a:pt x="13073" y="14630"/>
                      <a:pt x="13610" y="14630"/>
                    </a:cubicBezTo>
                    <a:cubicBezTo>
                      <a:pt x="13847" y="14630"/>
                      <a:pt x="14084" y="14521"/>
                      <a:pt x="14244" y="14259"/>
                    </a:cubicBezTo>
                    <a:cubicBezTo>
                      <a:pt x="16158" y="11128"/>
                      <a:pt x="14959" y="7135"/>
                      <a:pt x="12569" y="4623"/>
                    </a:cubicBezTo>
                    <a:cubicBezTo>
                      <a:pt x="9697" y="1594"/>
                      <a:pt x="5270" y="744"/>
                      <a:pt x="1342" y="17"/>
                    </a:cubicBezTo>
                    <a:cubicBezTo>
                      <a:pt x="1285" y="6"/>
                      <a:pt x="1229" y="1"/>
                      <a:pt x="11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49"/>
              <p:cNvSpPr/>
              <p:nvPr/>
            </p:nvSpPr>
            <p:spPr>
              <a:xfrm>
                <a:off x="5542225" y="816425"/>
                <a:ext cx="582475" cy="783625"/>
              </a:xfrm>
              <a:custGeom>
                <a:avLst/>
                <a:gdLst/>
                <a:ahLst/>
                <a:cxnLst/>
                <a:rect l="l" t="t" r="r" b="b"/>
                <a:pathLst>
                  <a:path w="23299" h="31345" extrusionOk="0">
                    <a:moveTo>
                      <a:pt x="2082" y="1"/>
                    </a:moveTo>
                    <a:cubicBezTo>
                      <a:pt x="1609" y="1"/>
                      <a:pt x="1135" y="379"/>
                      <a:pt x="1326" y="954"/>
                    </a:cubicBezTo>
                    <a:cubicBezTo>
                      <a:pt x="2150" y="3480"/>
                      <a:pt x="3006" y="6062"/>
                      <a:pt x="4469" y="8303"/>
                    </a:cubicBezTo>
                    <a:cubicBezTo>
                      <a:pt x="6995" y="12201"/>
                      <a:pt x="11214" y="14038"/>
                      <a:pt x="14859" y="16660"/>
                    </a:cubicBezTo>
                    <a:cubicBezTo>
                      <a:pt x="18358" y="19184"/>
                      <a:pt x="20818" y="22940"/>
                      <a:pt x="21558" y="27185"/>
                    </a:cubicBezTo>
                    <a:cubicBezTo>
                      <a:pt x="19794" y="24176"/>
                      <a:pt x="16412" y="22264"/>
                      <a:pt x="13165" y="20917"/>
                    </a:cubicBezTo>
                    <a:cubicBezTo>
                      <a:pt x="8811" y="19113"/>
                      <a:pt x="3052" y="17335"/>
                      <a:pt x="1661" y="12189"/>
                    </a:cubicBezTo>
                    <a:cubicBezTo>
                      <a:pt x="1556" y="11805"/>
                      <a:pt x="1256" y="11638"/>
                      <a:pt x="949" y="11638"/>
                    </a:cubicBezTo>
                    <a:cubicBezTo>
                      <a:pt x="483" y="11638"/>
                      <a:pt x="1" y="12021"/>
                      <a:pt x="160" y="12608"/>
                    </a:cubicBezTo>
                    <a:cubicBezTo>
                      <a:pt x="1454" y="17413"/>
                      <a:pt x="6169" y="19776"/>
                      <a:pt x="10435" y="21483"/>
                    </a:cubicBezTo>
                    <a:cubicBezTo>
                      <a:pt x="14640" y="23178"/>
                      <a:pt x="20496" y="25362"/>
                      <a:pt x="21166" y="30605"/>
                    </a:cubicBezTo>
                    <a:cubicBezTo>
                      <a:pt x="21227" y="31096"/>
                      <a:pt x="21650" y="31345"/>
                      <a:pt x="22041" y="31345"/>
                    </a:cubicBezTo>
                    <a:cubicBezTo>
                      <a:pt x="22429" y="31345"/>
                      <a:pt x="22786" y="31100"/>
                      <a:pt x="22726" y="30605"/>
                    </a:cubicBezTo>
                    <a:cubicBezTo>
                      <a:pt x="22641" y="29948"/>
                      <a:pt x="22486" y="29329"/>
                      <a:pt x="22280" y="28750"/>
                    </a:cubicBezTo>
                    <a:lnTo>
                      <a:pt x="22280" y="28750"/>
                    </a:lnTo>
                    <a:cubicBezTo>
                      <a:pt x="22367" y="28775"/>
                      <a:pt x="22457" y="28787"/>
                      <a:pt x="22545" y="28787"/>
                    </a:cubicBezTo>
                    <a:cubicBezTo>
                      <a:pt x="22936" y="28787"/>
                      <a:pt x="23298" y="28542"/>
                      <a:pt x="23240" y="28048"/>
                    </a:cubicBezTo>
                    <a:cubicBezTo>
                      <a:pt x="22937" y="25478"/>
                      <a:pt x="22132" y="23011"/>
                      <a:pt x="20799" y="20795"/>
                    </a:cubicBezTo>
                    <a:cubicBezTo>
                      <a:pt x="19634" y="18869"/>
                      <a:pt x="18118" y="17207"/>
                      <a:pt x="16334" y="15834"/>
                    </a:cubicBezTo>
                    <a:cubicBezTo>
                      <a:pt x="14532" y="14443"/>
                      <a:pt x="12534" y="13336"/>
                      <a:pt x="10640" y="12079"/>
                    </a:cubicBezTo>
                    <a:cubicBezTo>
                      <a:pt x="8649" y="10765"/>
                      <a:pt x="6865" y="9245"/>
                      <a:pt x="5603" y="7190"/>
                    </a:cubicBezTo>
                    <a:cubicBezTo>
                      <a:pt x="4340" y="5128"/>
                      <a:pt x="3573" y="2829"/>
                      <a:pt x="2827" y="542"/>
                    </a:cubicBezTo>
                    <a:cubicBezTo>
                      <a:pt x="2704" y="164"/>
                      <a:pt x="2393" y="1"/>
                      <a:pt x="20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49"/>
              <p:cNvSpPr/>
              <p:nvPr/>
            </p:nvSpPr>
            <p:spPr>
              <a:xfrm>
                <a:off x="3863950" y="1403350"/>
                <a:ext cx="395950" cy="869850"/>
              </a:xfrm>
              <a:custGeom>
                <a:avLst/>
                <a:gdLst/>
                <a:ahLst/>
                <a:cxnLst/>
                <a:rect l="l" t="t" r="r" b="b"/>
                <a:pathLst>
                  <a:path w="15838" h="34794" extrusionOk="0">
                    <a:moveTo>
                      <a:pt x="14891" y="1"/>
                    </a:moveTo>
                    <a:cubicBezTo>
                      <a:pt x="14584" y="1"/>
                      <a:pt x="14283" y="167"/>
                      <a:pt x="14179" y="551"/>
                    </a:cubicBezTo>
                    <a:cubicBezTo>
                      <a:pt x="13451" y="3193"/>
                      <a:pt x="12722" y="5840"/>
                      <a:pt x="11769" y="8411"/>
                    </a:cubicBezTo>
                    <a:cubicBezTo>
                      <a:pt x="10924" y="10684"/>
                      <a:pt x="9889" y="12894"/>
                      <a:pt x="8536" y="14910"/>
                    </a:cubicBezTo>
                    <a:cubicBezTo>
                      <a:pt x="7169" y="16959"/>
                      <a:pt x="5462" y="18755"/>
                      <a:pt x="4045" y="20765"/>
                    </a:cubicBezTo>
                    <a:cubicBezTo>
                      <a:pt x="1333" y="24618"/>
                      <a:pt x="0" y="29346"/>
                      <a:pt x="251" y="34043"/>
                    </a:cubicBezTo>
                    <a:cubicBezTo>
                      <a:pt x="277" y="34543"/>
                      <a:pt x="681" y="34794"/>
                      <a:pt x="1071" y="34794"/>
                    </a:cubicBezTo>
                    <a:cubicBezTo>
                      <a:pt x="1460" y="34794"/>
                      <a:pt x="1836" y="34544"/>
                      <a:pt x="1811" y="34043"/>
                    </a:cubicBezTo>
                    <a:cubicBezTo>
                      <a:pt x="1668" y="31388"/>
                      <a:pt x="2035" y="28747"/>
                      <a:pt x="2932" y="26241"/>
                    </a:cubicBezTo>
                    <a:cubicBezTo>
                      <a:pt x="3762" y="23916"/>
                      <a:pt x="5082" y="21861"/>
                      <a:pt x="6616" y="19935"/>
                    </a:cubicBezTo>
                    <a:cubicBezTo>
                      <a:pt x="8097" y="18074"/>
                      <a:pt x="9624" y="16269"/>
                      <a:pt x="10808" y="14195"/>
                    </a:cubicBezTo>
                    <a:cubicBezTo>
                      <a:pt x="13166" y="10098"/>
                      <a:pt x="14435" y="5492"/>
                      <a:pt x="15678" y="964"/>
                    </a:cubicBezTo>
                    <a:cubicBezTo>
                      <a:pt x="15838" y="382"/>
                      <a:pt x="15356" y="1"/>
                      <a:pt x="14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49"/>
              <p:cNvSpPr/>
              <p:nvPr/>
            </p:nvSpPr>
            <p:spPr>
              <a:xfrm>
                <a:off x="3988900" y="1521950"/>
                <a:ext cx="328000" cy="673675"/>
              </a:xfrm>
              <a:custGeom>
                <a:avLst/>
                <a:gdLst/>
                <a:ahLst/>
                <a:cxnLst/>
                <a:rect l="l" t="t" r="r" b="b"/>
                <a:pathLst>
                  <a:path w="13120" h="26947" extrusionOk="0">
                    <a:moveTo>
                      <a:pt x="12345" y="1"/>
                    </a:moveTo>
                    <a:cubicBezTo>
                      <a:pt x="11955" y="1"/>
                      <a:pt x="11560" y="252"/>
                      <a:pt x="11551" y="754"/>
                    </a:cubicBezTo>
                    <a:cubicBezTo>
                      <a:pt x="11500" y="3234"/>
                      <a:pt x="10990" y="5702"/>
                      <a:pt x="10005" y="7988"/>
                    </a:cubicBezTo>
                    <a:cubicBezTo>
                      <a:pt x="9026" y="10250"/>
                      <a:pt x="7576" y="12162"/>
                      <a:pt x="6018" y="14050"/>
                    </a:cubicBezTo>
                    <a:cubicBezTo>
                      <a:pt x="3229" y="17427"/>
                      <a:pt x="1" y="21813"/>
                      <a:pt x="1823" y="26425"/>
                    </a:cubicBezTo>
                    <a:cubicBezTo>
                      <a:pt x="1969" y="26789"/>
                      <a:pt x="2293" y="26947"/>
                      <a:pt x="2608" y="26947"/>
                    </a:cubicBezTo>
                    <a:cubicBezTo>
                      <a:pt x="3089" y="26947"/>
                      <a:pt x="3551" y="26578"/>
                      <a:pt x="3324" y="26013"/>
                    </a:cubicBezTo>
                    <a:cubicBezTo>
                      <a:pt x="1443" y="21245"/>
                      <a:pt x="5637" y="17079"/>
                      <a:pt x="8323" y="13664"/>
                    </a:cubicBezTo>
                    <a:cubicBezTo>
                      <a:pt x="11274" y="9928"/>
                      <a:pt x="13007" y="5541"/>
                      <a:pt x="13109" y="754"/>
                    </a:cubicBezTo>
                    <a:cubicBezTo>
                      <a:pt x="13119" y="252"/>
                      <a:pt x="12734" y="1"/>
                      <a:pt x="123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49"/>
              <p:cNvSpPr/>
              <p:nvPr/>
            </p:nvSpPr>
            <p:spPr>
              <a:xfrm>
                <a:off x="1943175" y="2136175"/>
                <a:ext cx="4449000" cy="3339125"/>
              </a:xfrm>
              <a:custGeom>
                <a:avLst/>
                <a:gdLst/>
                <a:ahLst/>
                <a:cxnLst/>
                <a:rect l="l" t="t" r="r" b="b"/>
                <a:pathLst>
                  <a:path w="177960" h="133565" extrusionOk="0">
                    <a:moveTo>
                      <a:pt x="106959" y="0"/>
                    </a:moveTo>
                    <a:cubicBezTo>
                      <a:pt x="81360" y="201"/>
                      <a:pt x="68102" y="10243"/>
                      <a:pt x="63033" y="22245"/>
                    </a:cubicBezTo>
                    <a:cubicBezTo>
                      <a:pt x="57956" y="34253"/>
                      <a:pt x="44390" y="81380"/>
                      <a:pt x="44390" y="81380"/>
                    </a:cubicBezTo>
                    <a:lnTo>
                      <a:pt x="21038" y="41820"/>
                    </a:lnTo>
                    <a:lnTo>
                      <a:pt x="0" y="56688"/>
                    </a:lnTo>
                    <a:cubicBezTo>
                      <a:pt x="309" y="75531"/>
                      <a:pt x="14610" y="133565"/>
                      <a:pt x="14610" y="133565"/>
                    </a:cubicBezTo>
                    <a:lnTo>
                      <a:pt x="140914" y="133223"/>
                    </a:lnTo>
                    <a:lnTo>
                      <a:pt x="177960" y="133223"/>
                    </a:lnTo>
                    <a:cubicBezTo>
                      <a:pt x="177960" y="133223"/>
                      <a:pt x="176111" y="100679"/>
                      <a:pt x="173297" y="84594"/>
                    </a:cubicBezTo>
                    <a:cubicBezTo>
                      <a:pt x="170063" y="66087"/>
                      <a:pt x="165856" y="46794"/>
                      <a:pt x="160998" y="35508"/>
                    </a:cubicBezTo>
                    <a:cubicBezTo>
                      <a:pt x="149519" y="8845"/>
                      <a:pt x="123070" y="1965"/>
                      <a:pt x="123070" y="1965"/>
                    </a:cubicBezTo>
                    <a:cubicBezTo>
                      <a:pt x="123070" y="1965"/>
                      <a:pt x="122541" y="3827"/>
                      <a:pt x="122541" y="3981"/>
                    </a:cubicBezTo>
                    <a:cubicBezTo>
                      <a:pt x="122541" y="4136"/>
                      <a:pt x="121150" y="5476"/>
                      <a:pt x="120995" y="5580"/>
                    </a:cubicBezTo>
                    <a:cubicBezTo>
                      <a:pt x="120840" y="5682"/>
                      <a:pt x="117278" y="6359"/>
                      <a:pt x="117278" y="6359"/>
                    </a:cubicBezTo>
                    <a:cubicBezTo>
                      <a:pt x="117278" y="6359"/>
                      <a:pt x="112479" y="5373"/>
                      <a:pt x="112170" y="5071"/>
                    </a:cubicBezTo>
                    <a:cubicBezTo>
                      <a:pt x="111861" y="4768"/>
                      <a:pt x="110103" y="4034"/>
                      <a:pt x="109021" y="2952"/>
                    </a:cubicBezTo>
                    <a:cubicBezTo>
                      <a:pt x="107939" y="1863"/>
                      <a:pt x="106959" y="0"/>
                      <a:pt x="1069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49"/>
              <p:cNvSpPr/>
              <p:nvPr/>
            </p:nvSpPr>
            <p:spPr>
              <a:xfrm>
                <a:off x="4331775" y="2112200"/>
                <a:ext cx="919750" cy="535175"/>
              </a:xfrm>
              <a:custGeom>
                <a:avLst/>
                <a:gdLst/>
                <a:ahLst/>
                <a:cxnLst/>
                <a:rect l="l" t="t" r="r" b="b"/>
                <a:pathLst>
                  <a:path w="36790" h="21407" extrusionOk="0">
                    <a:moveTo>
                      <a:pt x="10618" y="1"/>
                    </a:moveTo>
                    <a:cubicBezTo>
                      <a:pt x="10571" y="1"/>
                      <a:pt x="10524" y="5"/>
                      <a:pt x="10475" y="13"/>
                    </a:cubicBezTo>
                    <a:lnTo>
                      <a:pt x="4805" y="928"/>
                    </a:lnTo>
                    <a:cubicBezTo>
                      <a:pt x="4309" y="1012"/>
                      <a:pt x="3814" y="1089"/>
                      <a:pt x="3318" y="1166"/>
                    </a:cubicBezTo>
                    <a:cubicBezTo>
                      <a:pt x="2925" y="1230"/>
                      <a:pt x="2390" y="1230"/>
                      <a:pt x="2029" y="1398"/>
                    </a:cubicBezTo>
                    <a:cubicBezTo>
                      <a:pt x="1443" y="1675"/>
                      <a:pt x="1121" y="2609"/>
                      <a:pt x="908" y="3189"/>
                    </a:cubicBezTo>
                    <a:cubicBezTo>
                      <a:pt x="0" y="5656"/>
                      <a:pt x="541" y="8594"/>
                      <a:pt x="1463" y="10984"/>
                    </a:cubicBezTo>
                    <a:cubicBezTo>
                      <a:pt x="2370" y="13348"/>
                      <a:pt x="3904" y="15524"/>
                      <a:pt x="6365" y="16427"/>
                    </a:cubicBezTo>
                    <a:cubicBezTo>
                      <a:pt x="7176" y="16723"/>
                      <a:pt x="8031" y="16859"/>
                      <a:pt x="8891" y="16859"/>
                    </a:cubicBezTo>
                    <a:cubicBezTo>
                      <a:pt x="10710" y="16859"/>
                      <a:pt x="12548" y="16247"/>
                      <a:pt x="14018" y="15229"/>
                    </a:cubicBezTo>
                    <a:cubicBezTo>
                      <a:pt x="15609" y="14127"/>
                      <a:pt x="16846" y="12640"/>
                      <a:pt x="17812" y="10990"/>
                    </a:cubicBezTo>
                    <a:cubicBezTo>
                      <a:pt x="18056" y="13521"/>
                      <a:pt x="18579" y="16047"/>
                      <a:pt x="20105" y="18128"/>
                    </a:cubicBezTo>
                    <a:cubicBezTo>
                      <a:pt x="21567" y="20126"/>
                      <a:pt x="23696" y="21406"/>
                      <a:pt x="26136" y="21406"/>
                    </a:cubicBezTo>
                    <a:cubicBezTo>
                      <a:pt x="26449" y="21406"/>
                      <a:pt x="26766" y="21385"/>
                      <a:pt x="27088" y="21342"/>
                    </a:cubicBezTo>
                    <a:cubicBezTo>
                      <a:pt x="29973" y="20949"/>
                      <a:pt x="32312" y="19003"/>
                      <a:pt x="33813" y="16588"/>
                    </a:cubicBezTo>
                    <a:cubicBezTo>
                      <a:pt x="34334" y="15750"/>
                      <a:pt x="34773" y="14804"/>
                      <a:pt x="35056" y="13818"/>
                    </a:cubicBezTo>
                    <a:cubicBezTo>
                      <a:pt x="35894" y="12156"/>
                      <a:pt x="36428" y="10345"/>
                      <a:pt x="36621" y="8471"/>
                    </a:cubicBezTo>
                    <a:cubicBezTo>
                      <a:pt x="36698" y="7731"/>
                      <a:pt x="36789" y="6925"/>
                      <a:pt x="36151" y="6403"/>
                    </a:cubicBezTo>
                    <a:cubicBezTo>
                      <a:pt x="35488" y="5862"/>
                      <a:pt x="34457" y="5605"/>
                      <a:pt x="33677" y="5270"/>
                    </a:cubicBezTo>
                    <a:cubicBezTo>
                      <a:pt x="31816" y="4484"/>
                      <a:pt x="29954" y="3717"/>
                      <a:pt x="28073" y="2977"/>
                    </a:cubicBezTo>
                    <a:cubicBezTo>
                      <a:pt x="27972" y="2936"/>
                      <a:pt x="27877" y="2918"/>
                      <a:pt x="27790" y="2918"/>
                    </a:cubicBezTo>
                    <a:cubicBezTo>
                      <a:pt x="27168" y="2918"/>
                      <a:pt x="26909" y="3845"/>
                      <a:pt x="27383" y="4303"/>
                    </a:cubicBezTo>
                    <a:cubicBezTo>
                      <a:pt x="26205" y="6448"/>
                      <a:pt x="23268" y="6983"/>
                      <a:pt x="21026" y="7170"/>
                    </a:cubicBezTo>
                    <a:cubicBezTo>
                      <a:pt x="20625" y="7203"/>
                      <a:pt x="20222" y="7220"/>
                      <a:pt x="19819" y="7220"/>
                    </a:cubicBezTo>
                    <a:cubicBezTo>
                      <a:pt x="18179" y="7220"/>
                      <a:pt x="16549" y="6931"/>
                      <a:pt x="15106" y="6224"/>
                    </a:cubicBezTo>
                    <a:cubicBezTo>
                      <a:pt x="15048" y="6138"/>
                      <a:pt x="14977" y="6055"/>
                      <a:pt x="14881" y="5992"/>
                    </a:cubicBezTo>
                    <a:cubicBezTo>
                      <a:pt x="13231" y="4824"/>
                      <a:pt x="12208" y="3040"/>
                      <a:pt x="11905" y="1063"/>
                    </a:cubicBezTo>
                    <a:cubicBezTo>
                      <a:pt x="11854" y="709"/>
                      <a:pt x="11628" y="534"/>
                      <a:pt x="11364" y="503"/>
                    </a:cubicBezTo>
                    <a:cubicBezTo>
                      <a:pt x="11238" y="230"/>
                      <a:pt x="10972" y="1"/>
                      <a:pt x="10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49"/>
              <p:cNvSpPr/>
              <p:nvPr/>
            </p:nvSpPr>
            <p:spPr>
              <a:xfrm>
                <a:off x="4640825" y="2668425"/>
                <a:ext cx="155250" cy="155275"/>
              </a:xfrm>
              <a:custGeom>
                <a:avLst/>
                <a:gdLst/>
                <a:ahLst/>
                <a:cxnLst/>
                <a:rect l="l" t="t" r="r" b="b"/>
                <a:pathLst>
                  <a:path w="6210" h="6211" extrusionOk="0">
                    <a:moveTo>
                      <a:pt x="3105" y="1"/>
                    </a:moveTo>
                    <a:cubicBezTo>
                      <a:pt x="1392" y="1"/>
                      <a:pt x="0" y="1392"/>
                      <a:pt x="0" y="3107"/>
                    </a:cubicBezTo>
                    <a:cubicBezTo>
                      <a:pt x="0" y="4820"/>
                      <a:pt x="1392" y="6211"/>
                      <a:pt x="3105" y="6211"/>
                    </a:cubicBezTo>
                    <a:cubicBezTo>
                      <a:pt x="4818" y="6211"/>
                      <a:pt x="6209" y="4820"/>
                      <a:pt x="6209" y="3107"/>
                    </a:cubicBezTo>
                    <a:cubicBezTo>
                      <a:pt x="6209" y="1392"/>
                      <a:pt x="4818" y="1"/>
                      <a:pt x="3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49"/>
              <p:cNvSpPr/>
              <p:nvPr/>
            </p:nvSpPr>
            <p:spPr>
              <a:xfrm>
                <a:off x="4589600" y="2956525"/>
                <a:ext cx="155250" cy="155300"/>
              </a:xfrm>
              <a:custGeom>
                <a:avLst/>
                <a:gdLst/>
                <a:ahLst/>
                <a:cxnLst/>
                <a:rect l="l" t="t" r="r" b="b"/>
                <a:pathLst>
                  <a:path w="6210" h="6212" extrusionOk="0">
                    <a:moveTo>
                      <a:pt x="3105" y="1"/>
                    </a:moveTo>
                    <a:cubicBezTo>
                      <a:pt x="1392" y="1"/>
                      <a:pt x="1" y="1392"/>
                      <a:pt x="1" y="3107"/>
                    </a:cubicBezTo>
                    <a:cubicBezTo>
                      <a:pt x="1" y="4820"/>
                      <a:pt x="1392" y="6211"/>
                      <a:pt x="3105" y="6211"/>
                    </a:cubicBezTo>
                    <a:cubicBezTo>
                      <a:pt x="4818" y="6211"/>
                      <a:pt x="6210" y="4820"/>
                      <a:pt x="6210" y="3107"/>
                    </a:cubicBezTo>
                    <a:cubicBezTo>
                      <a:pt x="6210" y="1392"/>
                      <a:pt x="4818" y="1"/>
                      <a:pt x="3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49"/>
              <p:cNvSpPr/>
              <p:nvPr/>
            </p:nvSpPr>
            <p:spPr>
              <a:xfrm>
                <a:off x="4539350" y="3199725"/>
                <a:ext cx="155250" cy="155275"/>
              </a:xfrm>
              <a:custGeom>
                <a:avLst/>
                <a:gdLst/>
                <a:ahLst/>
                <a:cxnLst/>
                <a:rect l="l" t="t" r="r" b="b"/>
                <a:pathLst>
                  <a:path w="6210" h="6211" extrusionOk="0">
                    <a:moveTo>
                      <a:pt x="3105" y="0"/>
                    </a:moveTo>
                    <a:cubicBezTo>
                      <a:pt x="1392" y="0"/>
                      <a:pt x="1" y="1392"/>
                      <a:pt x="1" y="3105"/>
                    </a:cubicBezTo>
                    <a:cubicBezTo>
                      <a:pt x="1" y="4819"/>
                      <a:pt x="1392" y="6211"/>
                      <a:pt x="3105" y="6211"/>
                    </a:cubicBezTo>
                    <a:cubicBezTo>
                      <a:pt x="4826" y="6211"/>
                      <a:pt x="6210" y="4819"/>
                      <a:pt x="6210" y="3105"/>
                    </a:cubicBezTo>
                    <a:cubicBezTo>
                      <a:pt x="6210" y="1392"/>
                      <a:pt x="4826" y="0"/>
                      <a:pt x="3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49"/>
              <p:cNvSpPr/>
              <p:nvPr/>
            </p:nvSpPr>
            <p:spPr>
              <a:xfrm>
                <a:off x="1536050" y="2659500"/>
                <a:ext cx="944850" cy="883625"/>
              </a:xfrm>
              <a:custGeom>
                <a:avLst/>
                <a:gdLst/>
                <a:ahLst/>
                <a:cxnLst/>
                <a:rect l="l" t="t" r="r" b="b"/>
                <a:pathLst>
                  <a:path w="37794" h="35345" extrusionOk="0">
                    <a:moveTo>
                      <a:pt x="13476" y="1"/>
                    </a:moveTo>
                    <a:cubicBezTo>
                      <a:pt x="13335" y="1"/>
                      <a:pt x="13192" y="36"/>
                      <a:pt x="13071" y="101"/>
                    </a:cubicBezTo>
                    <a:cubicBezTo>
                      <a:pt x="12992" y="74"/>
                      <a:pt x="12908" y="58"/>
                      <a:pt x="12824" y="58"/>
                    </a:cubicBezTo>
                    <a:cubicBezTo>
                      <a:pt x="12647" y="58"/>
                      <a:pt x="12465" y="125"/>
                      <a:pt x="12304" y="286"/>
                    </a:cubicBezTo>
                    <a:cubicBezTo>
                      <a:pt x="11454" y="1137"/>
                      <a:pt x="11299" y="2432"/>
                      <a:pt x="11395" y="3586"/>
                    </a:cubicBezTo>
                    <a:cubicBezTo>
                      <a:pt x="11441" y="4178"/>
                      <a:pt x="11557" y="4764"/>
                      <a:pt x="11757" y="5325"/>
                    </a:cubicBezTo>
                    <a:cubicBezTo>
                      <a:pt x="11873" y="5640"/>
                      <a:pt x="12007" y="5937"/>
                      <a:pt x="12156" y="6233"/>
                    </a:cubicBezTo>
                    <a:cubicBezTo>
                      <a:pt x="12221" y="6362"/>
                      <a:pt x="12284" y="6568"/>
                      <a:pt x="12369" y="6710"/>
                    </a:cubicBezTo>
                    <a:cubicBezTo>
                      <a:pt x="10900" y="6741"/>
                      <a:pt x="9438" y="6780"/>
                      <a:pt x="7969" y="6812"/>
                    </a:cubicBezTo>
                    <a:cubicBezTo>
                      <a:pt x="7086" y="6839"/>
                      <a:pt x="6210" y="6857"/>
                      <a:pt x="5335" y="6922"/>
                    </a:cubicBezTo>
                    <a:cubicBezTo>
                      <a:pt x="4845" y="6961"/>
                      <a:pt x="4316" y="7077"/>
                      <a:pt x="3801" y="7103"/>
                    </a:cubicBezTo>
                    <a:cubicBezTo>
                      <a:pt x="3356" y="5917"/>
                      <a:pt x="2912" y="4739"/>
                      <a:pt x="2475" y="3553"/>
                    </a:cubicBezTo>
                    <a:cubicBezTo>
                      <a:pt x="2333" y="3182"/>
                      <a:pt x="2032" y="3000"/>
                      <a:pt x="1728" y="3000"/>
                    </a:cubicBezTo>
                    <a:cubicBezTo>
                      <a:pt x="1421" y="3000"/>
                      <a:pt x="1113" y="3187"/>
                      <a:pt x="967" y="3553"/>
                    </a:cubicBezTo>
                    <a:cubicBezTo>
                      <a:pt x="1" y="6027"/>
                      <a:pt x="387" y="8759"/>
                      <a:pt x="1848" y="10954"/>
                    </a:cubicBezTo>
                    <a:cubicBezTo>
                      <a:pt x="2204" y="11477"/>
                      <a:pt x="2615" y="12005"/>
                      <a:pt x="2815" y="12610"/>
                    </a:cubicBezTo>
                    <a:cubicBezTo>
                      <a:pt x="2776" y="12675"/>
                      <a:pt x="2745" y="12740"/>
                      <a:pt x="2719" y="12823"/>
                    </a:cubicBezTo>
                    <a:cubicBezTo>
                      <a:pt x="2487" y="13590"/>
                      <a:pt x="2674" y="14259"/>
                      <a:pt x="2963" y="14910"/>
                    </a:cubicBezTo>
                    <a:lnTo>
                      <a:pt x="2963" y="14917"/>
                    </a:lnTo>
                    <a:cubicBezTo>
                      <a:pt x="3054" y="16180"/>
                      <a:pt x="3388" y="17378"/>
                      <a:pt x="3929" y="18511"/>
                    </a:cubicBezTo>
                    <a:cubicBezTo>
                      <a:pt x="3943" y="18981"/>
                      <a:pt x="3956" y="19451"/>
                      <a:pt x="4045" y="19921"/>
                    </a:cubicBezTo>
                    <a:cubicBezTo>
                      <a:pt x="4194" y="20688"/>
                      <a:pt x="4568" y="21371"/>
                      <a:pt x="4883" y="22073"/>
                    </a:cubicBezTo>
                    <a:cubicBezTo>
                      <a:pt x="6043" y="24650"/>
                      <a:pt x="6313" y="28760"/>
                      <a:pt x="9843" y="29236"/>
                    </a:cubicBezTo>
                    <a:cubicBezTo>
                      <a:pt x="9888" y="29242"/>
                      <a:pt x="9931" y="29246"/>
                      <a:pt x="9973" y="29246"/>
                    </a:cubicBezTo>
                    <a:cubicBezTo>
                      <a:pt x="10137" y="29246"/>
                      <a:pt x="10281" y="29197"/>
                      <a:pt x="10404" y="29120"/>
                    </a:cubicBezTo>
                    <a:cubicBezTo>
                      <a:pt x="10983" y="29311"/>
                      <a:pt x="11602" y="29419"/>
                      <a:pt x="12248" y="29419"/>
                    </a:cubicBezTo>
                    <a:cubicBezTo>
                      <a:pt x="12386" y="29419"/>
                      <a:pt x="12524" y="29414"/>
                      <a:pt x="12664" y="29404"/>
                    </a:cubicBezTo>
                    <a:cubicBezTo>
                      <a:pt x="13148" y="31795"/>
                      <a:pt x="14623" y="33945"/>
                      <a:pt x="16729" y="35241"/>
                    </a:cubicBezTo>
                    <a:cubicBezTo>
                      <a:pt x="16844" y="35312"/>
                      <a:pt x="16974" y="35345"/>
                      <a:pt x="17105" y="35345"/>
                    </a:cubicBezTo>
                    <a:cubicBezTo>
                      <a:pt x="17246" y="35345"/>
                      <a:pt x="17388" y="35307"/>
                      <a:pt x="17516" y="35241"/>
                    </a:cubicBezTo>
                    <a:cubicBezTo>
                      <a:pt x="17650" y="35163"/>
                      <a:pt x="17793" y="35086"/>
                      <a:pt x="17935" y="35009"/>
                    </a:cubicBezTo>
                    <a:cubicBezTo>
                      <a:pt x="17966" y="34989"/>
                      <a:pt x="17998" y="34970"/>
                      <a:pt x="18024" y="34950"/>
                    </a:cubicBezTo>
                    <a:cubicBezTo>
                      <a:pt x="25033" y="31543"/>
                      <a:pt x="31507" y="27104"/>
                      <a:pt x="37221" y="21809"/>
                    </a:cubicBezTo>
                    <a:cubicBezTo>
                      <a:pt x="37794" y="21274"/>
                      <a:pt x="37248" y="20493"/>
                      <a:pt x="36633" y="20493"/>
                    </a:cubicBezTo>
                    <a:cubicBezTo>
                      <a:pt x="36618" y="20493"/>
                      <a:pt x="36604" y="20494"/>
                      <a:pt x="36589" y="20495"/>
                    </a:cubicBezTo>
                    <a:cubicBezTo>
                      <a:pt x="36583" y="20488"/>
                      <a:pt x="36583" y="20482"/>
                      <a:pt x="36577" y="20476"/>
                    </a:cubicBezTo>
                    <a:cubicBezTo>
                      <a:pt x="35379" y="18833"/>
                      <a:pt x="34174" y="17185"/>
                      <a:pt x="32970" y="15541"/>
                    </a:cubicBezTo>
                    <a:cubicBezTo>
                      <a:pt x="32995" y="15425"/>
                      <a:pt x="32988" y="15291"/>
                      <a:pt x="32937" y="15148"/>
                    </a:cubicBezTo>
                    <a:cubicBezTo>
                      <a:pt x="32415" y="13680"/>
                      <a:pt x="31648" y="12366"/>
                      <a:pt x="30624" y="11180"/>
                    </a:cubicBezTo>
                    <a:cubicBezTo>
                      <a:pt x="30580" y="11123"/>
                      <a:pt x="30527" y="11078"/>
                      <a:pt x="30470" y="11045"/>
                    </a:cubicBezTo>
                    <a:cubicBezTo>
                      <a:pt x="30419" y="10974"/>
                      <a:pt x="30360" y="10909"/>
                      <a:pt x="30309" y="10846"/>
                    </a:cubicBezTo>
                    <a:cubicBezTo>
                      <a:pt x="29530" y="9454"/>
                      <a:pt x="28479" y="8256"/>
                      <a:pt x="27178" y="7264"/>
                    </a:cubicBezTo>
                    <a:cubicBezTo>
                      <a:pt x="27037" y="7158"/>
                      <a:pt x="26898" y="7112"/>
                      <a:pt x="26767" y="7112"/>
                    </a:cubicBezTo>
                    <a:cubicBezTo>
                      <a:pt x="26557" y="7112"/>
                      <a:pt x="26371" y="7230"/>
                      <a:pt x="26245" y="7406"/>
                    </a:cubicBezTo>
                    <a:cubicBezTo>
                      <a:pt x="23802" y="5840"/>
                      <a:pt x="21052" y="4680"/>
                      <a:pt x="18352" y="3624"/>
                    </a:cubicBezTo>
                    <a:cubicBezTo>
                      <a:pt x="18283" y="3598"/>
                      <a:pt x="18218" y="3580"/>
                      <a:pt x="18159" y="3572"/>
                    </a:cubicBezTo>
                    <a:cubicBezTo>
                      <a:pt x="17071" y="2807"/>
                      <a:pt x="15988" y="2040"/>
                      <a:pt x="14900" y="1279"/>
                    </a:cubicBezTo>
                    <a:cubicBezTo>
                      <a:pt x="14603" y="925"/>
                      <a:pt x="14302" y="577"/>
                      <a:pt x="13999" y="223"/>
                    </a:cubicBezTo>
                    <a:cubicBezTo>
                      <a:pt x="13867" y="69"/>
                      <a:pt x="13673" y="1"/>
                      <a:pt x="13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49"/>
              <p:cNvSpPr/>
              <p:nvPr/>
            </p:nvSpPr>
            <p:spPr>
              <a:xfrm>
                <a:off x="1220200" y="1353600"/>
                <a:ext cx="619750" cy="1461725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58469" extrusionOk="0">
                    <a:moveTo>
                      <a:pt x="1226" y="0"/>
                    </a:moveTo>
                    <a:cubicBezTo>
                      <a:pt x="564" y="0"/>
                      <a:pt x="0" y="236"/>
                      <a:pt x="112" y="1086"/>
                    </a:cubicBezTo>
                    <a:lnTo>
                      <a:pt x="15526" y="58186"/>
                    </a:lnTo>
                    <a:lnTo>
                      <a:pt x="24790" y="58469"/>
                    </a:lnTo>
                    <a:lnTo>
                      <a:pt x="24790" y="58469"/>
                    </a:lnTo>
                    <a:lnTo>
                      <a:pt x="24236" y="56117"/>
                    </a:lnTo>
                    <a:lnTo>
                      <a:pt x="24501" y="55584"/>
                    </a:lnTo>
                    <a:lnTo>
                      <a:pt x="3036" y="370"/>
                    </a:lnTo>
                    <a:cubicBezTo>
                      <a:pt x="3036" y="370"/>
                      <a:pt x="2054" y="0"/>
                      <a:pt x="12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49"/>
              <p:cNvSpPr/>
              <p:nvPr/>
            </p:nvSpPr>
            <p:spPr>
              <a:xfrm>
                <a:off x="4150775" y="894700"/>
                <a:ext cx="1369025" cy="1097050"/>
              </a:xfrm>
              <a:custGeom>
                <a:avLst/>
                <a:gdLst/>
                <a:ahLst/>
                <a:cxnLst/>
                <a:rect l="l" t="t" r="r" b="b"/>
                <a:pathLst>
                  <a:path w="54761" h="43882" extrusionOk="0">
                    <a:moveTo>
                      <a:pt x="2248" y="1"/>
                    </a:moveTo>
                    <a:cubicBezTo>
                      <a:pt x="0" y="23043"/>
                      <a:pt x="7968" y="37421"/>
                      <a:pt x="25941" y="42735"/>
                    </a:cubicBezTo>
                    <a:cubicBezTo>
                      <a:pt x="28671" y="43546"/>
                      <a:pt x="31293" y="43882"/>
                      <a:pt x="33761" y="43882"/>
                    </a:cubicBezTo>
                    <a:cubicBezTo>
                      <a:pt x="46103" y="43882"/>
                      <a:pt x="54665" y="35436"/>
                      <a:pt x="54760" y="35334"/>
                    </a:cubicBezTo>
                    <a:lnTo>
                      <a:pt x="53692" y="34270"/>
                    </a:lnTo>
                    <a:cubicBezTo>
                      <a:pt x="53595" y="34367"/>
                      <a:pt x="45484" y="42376"/>
                      <a:pt x="33785" y="42376"/>
                    </a:cubicBezTo>
                    <a:cubicBezTo>
                      <a:pt x="31444" y="42376"/>
                      <a:pt x="28959" y="42055"/>
                      <a:pt x="26366" y="41286"/>
                    </a:cubicBezTo>
                    <a:cubicBezTo>
                      <a:pt x="9185" y="36209"/>
                      <a:pt x="1585" y="22366"/>
                      <a:pt x="3756" y="142"/>
                    </a:cubicBezTo>
                    <a:lnTo>
                      <a:pt x="2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49"/>
              <p:cNvSpPr/>
              <p:nvPr/>
            </p:nvSpPr>
            <p:spPr>
              <a:xfrm>
                <a:off x="4616325" y="1893175"/>
                <a:ext cx="425650" cy="429625"/>
              </a:xfrm>
              <a:custGeom>
                <a:avLst/>
                <a:gdLst/>
                <a:ahLst/>
                <a:cxnLst/>
                <a:rect l="l" t="t" r="r" b="b"/>
                <a:pathLst>
                  <a:path w="17026" h="17185" extrusionOk="0">
                    <a:moveTo>
                      <a:pt x="2018" y="1"/>
                    </a:moveTo>
                    <a:cubicBezTo>
                      <a:pt x="1713" y="1"/>
                      <a:pt x="1422" y="170"/>
                      <a:pt x="1334" y="560"/>
                    </a:cubicBezTo>
                    <a:cubicBezTo>
                      <a:pt x="657" y="3685"/>
                      <a:pt x="116" y="6931"/>
                      <a:pt x="33" y="10133"/>
                    </a:cubicBezTo>
                    <a:cubicBezTo>
                      <a:pt x="0" y="11325"/>
                      <a:pt x="193" y="12511"/>
                      <a:pt x="986" y="13445"/>
                    </a:cubicBezTo>
                    <a:cubicBezTo>
                      <a:pt x="1786" y="14378"/>
                      <a:pt x="2990" y="15080"/>
                      <a:pt x="4066" y="15654"/>
                    </a:cubicBezTo>
                    <a:cubicBezTo>
                      <a:pt x="5835" y="16600"/>
                      <a:pt x="7770" y="17185"/>
                      <a:pt x="9753" y="17185"/>
                    </a:cubicBezTo>
                    <a:cubicBezTo>
                      <a:pt x="10362" y="17185"/>
                      <a:pt x="10975" y="17129"/>
                      <a:pt x="11589" y="17013"/>
                    </a:cubicBezTo>
                    <a:cubicBezTo>
                      <a:pt x="12807" y="16787"/>
                      <a:pt x="14006" y="16305"/>
                      <a:pt x="15043" y="15634"/>
                    </a:cubicBezTo>
                    <a:cubicBezTo>
                      <a:pt x="16170" y="14899"/>
                      <a:pt x="16601" y="14069"/>
                      <a:pt x="16659" y="12735"/>
                    </a:cubicBezTo>
                    <a:cubicBezTo>
                      <a:pt x="16782" y="9720"/>
                      <a:pt x="16890" y="6713"/>
                      <a:pt x="17006" y="3699"/>
                    </a:cubicBezTo>
                    <a:cubicBezTo>
                      <a:pt x="17026" y="3197"/>
                      <a:pt x="16648" y="2947"/>
                      <a:pt x="16261" y="2947"/>
                    </a:cubicBezTo>
                    <a:cubicBezTo>
                      <a:pt x="15872" y="2947"/>
                      <a:pt x="15474" y="3198"/>
                      <a:pt x="15454" y="3699"/>
                    </a:cubicBezTo>
                    <a:cubicBezTo>
                      <a:pt x="15391" y="5334"/>
                      <a:pt x="15326" y="6964"/>
                      <a:pt x="15261" y="8599"/>
                    </a:cubicBezTo>
                    <a:lnTo>
                      <a:pt x="15165" y="11048"/>
                    </a:lnTo>
                    <a:cubicBezTo>
                      <a:pt x="15139" y="11776"/>
                      <a:pt x="15275" y="12767"/>
                      <a:pt x="15035" y="13457"/>
                    </a:cubicBezTo>
                    <a:cubicBezTo>
                      <a:pt x="14817" y="14102"/>
                      <a:pt x="14030" y="14456"/>
                      <a:pt x="13464" y="14745"/>
                    </a:cubicBezTo>
                    <a:cubicBezTo>
                      <a:pt x="12897" y="15036"/>
                      <a:pt x="12299" y="15247"/>
                      <a:pt x="11687" y="15402"/>
                    </a:cubicBezTo>
                    <a:cubicBezTo>
                      <a:pt x="11034" y="15562"/>
                      <a:pt x="10370" y="15639"/>
                      <a:pt x="9707" y="15639"/>
                    </a:cubicBezTo>
                    <a:cubicBezTo>
                      <a:pt x="8930" y="15639"/>
                      <a:pt x="8154" y="15533"/>
                      <a:pt x="7396" y="15332"/>
                    </a:cubicBezTo>
                    <a:cubicBezTo>
                      <a:pt x="5985" y="14952"/>
                      <a:pt x="4677" y="14281"/>
                      <a:pt x="3466" y="13477"/>
                    </a:cubicBezTo>
                    <a:cubicBezTo>
                      <a:pt x="2931" y="13115"/>
                      <a:pt x="2333" y="12735"/>
                      <a:pt x="1979" y="12182"/>
                    </a:cubicBezTo>
                    <a:cubicBezTo>
                      <a:pt x="1611" y="11614"/>
                      <a:pt x="1579" y="10912"/>
                      <a:pt x="1585" y="10255"/>
                    </a:cubicBezTo>
                    <a:cubicBezTo>
                      <a:pt x="1631" y="7151"/>
                      <a:pt x="2178" y="4000"/>
                      <a:pt x="2842" y="973"/>
                    </a:cubicBezTo>
                    <a:cubicBezTo>
                      <a:pt x="2969" y="385"/>
                      <a:pt x="2478" y="1"/>
                      <a:pt x="2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49"/>
              <p:cNvSpPr/>
              <p:nvPr/>
            </p:nvSpPr>
            <p:spPr>
              <a:xfrm>
                <a:off x="5339650" y="3391975"/>
                <a:ext cx="126700" cy="2049125"/>
              </a:xfrm>
              <a:custGeom>
                <a:avLst/>
                <a:gdLst/>
                <a:ahLst/>
                <a:cxnLst/>
                <a:rect l="l" t="t" r="r" b="b"/>
                <a:pathLst>
                  <a:path w="5068" h="81965" extrusionOk="0">
                    <a:moveTo>
                      <a:pt x="766" y="1"/>
                    </a:moveTo>
                    <a:cubicBezTo>
                      <a:pt x="376" y="1"/>
                      <a:pt x="1" y="250"/>
                      <a:pt x="30" y="749"/>
                    </a:cubicBezTo>
                    <a:cubicBezTo>
                      <a:pt x="378" y="6650"/>
                      <a:pt x="700" y="12551"/>
                      <a:pt x="1009" y="18451"/>
                    </a:cubicBezTo>
                    <a:cubicBezTo>
                      <a:pt x="1544" y="28906"/>
                      <a:pt x="2026" y="39361"/>
                      <a:pt x="2439" y="49822"/>
                    </a:cubicBezTo>
                    <a:cubicBezTo>
                      <a:pt x="2852" y="60284"/>
                      <a:pt x="3206" y="70745"/>
                      <a:pt x="3495" y="81213"/>
                    </a:cubicBezTo>
                    <a:cubicBezTo>
                      <a:pt x="3511" y="81713"/>
                      <a:pt x="3909" y="81964"/>
                      <a:pt x="4298" y="81964"/>
                    </a:cubicBezTo>
                    <a:cubicBezTo>
                      <a:pt x="4687" y="81964"/>
                      <a:pt x="5067" y="81715"/>
                      <a:pt x="5055" y="81213"/>
                    </a:cubicBezTo>
                    <a:cubicBezTo>
                      <a:pt x="4894" y="75306"/>
                      <a:pt x="4707" y="69400"/>
                      <a:pt x="4500" y="63499"/>
                    </a:cubicBezTo>
                    <a:cubicBezTo>
                      <a:pt x="4140" y="53030"/>
                      <a:pt x="3721" y="42576"/>
                      <a:pt x="3232" y="32114"/>
                    </a:cubicBezTo>
                    <a:cubicBezTo>
                      <a:pt x="2748" y="21659"/>
                      <a:pt x="2201" y="11204"/>
                      <a:pt x="1589" y="749"/>
                    </a:cubicBezTo>
                    <a:cubicBezTo>
                      <a:pt x="1560" y="250"/>
                      <a:pt x="1156" y="1"/>
                      <a:pt x="7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49"/>
              <p:cNvSpPr/>
              <p:nvPr/>
            </p:nvSpPr>
            <p:spPr>
              <a:xfrm>
                <a:off x="3247800" y="3334600"/>
                <a:ext cx="542725" cy="2078350"/>
              </a:xfrm>
              <a:custGeom>
                <a:avLst/>
                <a:gdLst/>
                <a:ahLst/>
                <a:cxnLst/>
                <a:rect l="l" t="t" r="r" b="b"/>
                <a:pathLst>
                  <a:path w="21709" h="83134" extrusionOk="0">
                    <a:moveTo>
                      <a:pt x="20762" y="1"/>
                    </a:moveTo>
                    <a:cubicBezTo>
                      <a:pt x="20455" y="1"/>
                      <a:pt x="20156" y="167"/>
                      <a:pt x="20053" y="551"/>
                    </a:cubicBezTo>
                    <a:cubicBezTo>
                      <a:pt x="18442" y="6491"/>
                      <a:pt x="16864" y="12443"/>
                      <a:pt x="15325" y="18402"/>
                    </a:cubicBezTo>
                    <a:cubicBezTo>
                      <a:pt x="12587" y="28978"/>
                      <a:pt x="9953" y="39582"/>
                      <a:pt x="7414" y="50211"/>
                    </a:cubicBezTo>
                    <a:cubicBezTo>
                      <a:pt x="4882" y="60834"/>
                      <a:pt x="2455" y="71488"/>
                      <a:pt x="128" y="82161"/>
                    </a:cubicBezTo>
                    <a:cubicBezTo>
                      <a:pt x="1" y="82750"/>
                      <a:pt x="492" y="83134"/>
                      <a:pt x="950" y="83134"/>
                    </a:cubicBezTo>
                    <a:cubicBezTo>
                      <a:pt x="1255" y="83134"/>
                      <a:pt x="1545" y="82965"/>
                      <a:pt x="1629" y="82574"/>
                    </a:cubicBezTo>
                    <a:cubicBezTo>
                      <a:pt x="2943" y="76565"/>
                      <a:pt x="4284" y="70554"/>
                      <a:pt x="5663" y="64557"/>
                    </a:cubicBezTo>
                    <a:cubicBezTo>
                      <a:pt x="8104" y="53908"/>
                      <a:pt x="10649" y="43287"/>
                      <a:pt x="13295" y="32682"/>
                    </a:cubicBezTo>
                    <a:cubicBezTo>
                      <a:pt x="15944" y="22086"/>
                      <a:pt x="18700" y="11508"/>
                      <a:pt x="21554" y="964"/>
                    </a:cubicBezTo>
                    <a:cubicBezTo>
                      <a:pt x="21709" y="382"/>
                      <a:pt x="21226" y="1"/>
                      <a:pt x="207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49"/>
              <p:cNvSpPr/>
              <p:nvPr/>
            </p:nvSpPr>
            <p:spPr>
              <a:xfrm>
                <a:off x="3018100" y="4157750"/>
                <a:ext cx="183450" cy="396925"/>
              </a:xfrm>
              <a:custGeom>
                <a:avLst/>
                <a:gdLst/>
                <a:ahLst/>
                <a:cxnLst/>
                <a:rect l="l" t="t" r="r" b="b"/>
                <a:pathLst>
                  <a:path w="7338" h="15877" extrusionOk="0">
                    <a:moveTo>
                      <a:pt x="946" y="1"/>
                    </a:moveTo>
                    <a:cubicBezTo>
                      <a:pt x="467" y="1"/>
                      <a:pt x="0" y="374"/>
                      <a:pt x="214" y="942"/>
                    </a:cubicBezTo>
                    <a:cubicBezTo>
                      <a:pt x="2019" y="5747"/>
                      <a:pt x="3821" y="10546"/>
                      <a:pt x="5626" y="15353"/>
                    </a:cubicBezTo>
                    <a:cubicBezTo>
                      <a:pt x="5763" y="15718"/>
                      <a:pt x="6079" y="15877"/>
                      <a:pt x="6391" y="15877"/>
                    </a:cubicBezTo>
                    <a:cubicBezTo>
                      <a:pt x="6870" y="15877"/>
                      <a:pt x="7337" y="15503"/>
                      <a:pt x="7127" y="14934"/>
                    </a:cubicBezTo>
                    <a:cubicBezTo>
                      <a:pt x="5323" y="10135"/>
                      <a:pt x="3518" y="5328"/>
                      <a:pt x="1716" y="529"/>
                    </a:cubicBezTo>
                    <a:cubicBezTo>
                      <a:pt x="1578" y="160"/>
                      <a:pt x="1259" y="1"/>
                      <a:pt x="9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49"/>
              <p:cNvSpPr/>
              <p:nvPr/>
            </p:nvSpPr>
            <p:spPr>
              <a:xfrm>
                <a:off x="1508800" y="2637425"/>
                <a:ext cx="980325" cy="922975"/>
              </a:xfrm>
              <a:custGeom>
                <a:avLst/>
                <a:gdLst/>
                <a:ahLst/>
                <a:cxnLst/>
                <a:rect l="l" t="t" r="r" b="b"/>
                <a:pathLst>
                  <a:path w="39213" h="36919" extrusionOk="0">
                    <a:moveTo>
                      <a:pt x="4724" y="13977"/>
                    </a:moveTo>
                    <a:cubicBezTo>
                      <a:pt x="5613" y="14318"/>
                      <a:pt x="6585" y="14530"/>
                      <a:pt x="7564" y="14691"/>
                    </a:cubicBezTo>
                    <a:cubicBezTo>
                      <a:pt x="7609" y="14697"/>
                      <a:pt x="7661" y="14705"/>
                      <a:pt x="7706" y="14705"/>
                    </a:cubicBezTo>
                    <a:cubicBezTo>
                      <a:pt x="7764" y="14730"/>
                      <a:pt x="7835" y="14756"/>
                      <a:pt x="7918" y="14762"/>
                    </a:cubicBezTo>
                    <a:cubicBezTo>
                      <a:pt x="8676" y="14879"/>
                      <a:pt x="9464" y="14949"/>
                      <a:pt x="10254" y="14949"/>
                    </a:cubicBezTo>
                    <a:cubicBezTo>
                      <a:pt x="11511" y="14949"/>
                      <a:pt x="12774" y="14772"/>
                      <a:pt x="13929" y="14325"/>
                    </a:cubicBezTo>
                    <a:cubicBezTo>
                      <a:pt x="14019" y="14292"/>
                      <a:pt x="14108" y="14254"/>
                      <a:pt x="14200" y="14209"/>
                    </a:cubicBezTo>
                    <a:cubicBezTo>
                      <a:pt x="14244" y="14233"/>
                      <a:pt x="14289" y="14260"/>
                      <a:pt x="14340" y="14280"/>
                    </a:cubicBezTo>
                    <a:cubicBezTo>
                      <a:pt x="16080" y="14917"/>
                      <a:pt x="16319" y="17024"/>
                      <a:pt x="15140" y="18292"/>
                    </a:cubicBezTo>
                    <a:cubicBezTo>
                      <a:pt x="13870" y="19645"/>
                      <a:pt x="11938" y="19825"/>
                      <a:pt x="10186" y="19870"/>
                    </a:cubicBezTo>
                    <a:cubicBezTo>
                      <a:pt x="9751" y="19880"/>
                      <a:pt x="9288" y="19900"/>
                      <a:pt x="8821" y="19900"/>
                    </a:cubicBezTo>
                    <a:cubicBezTo>
                      <a:pt x="7465" y="19900"/>
                      <a:pt x="6067" y="19731"/>
                      <a:pt x="5162" y="18654"/>
                    </a:cubicBezTo>
                    <a:cubicBezTo>
                      <a:pt x="4041" y="17325"/>
                      <a:pt x="4106" y="15509"/>
                      <a:pt x="4724" y="13977"/>
                    </a:cubicBezTo>
                    <a:close/>
                    <a:moveTo>
                      <a:pt x="15461" y="20070"/>
                    </a:moveTo>
                    <a:cubicBezTo>
                      <a:pt x="16067" y="21475"/>
                      <a:pt x="16551" y="23111"/>
                      <a:pt x="15894" y="24573"/>
                    </a:cubicBezTo>
                    <a:cubicBezTo>
                      <a:pt x="15166" y="26190"/>
                      <a:pt x="13297" y="26351"/>
                      <a:pt x="11720" y="26416"/>
                    </a:cubicBezTo>
                    <a:cubicBezTo>
                      <a:pt x="11619" y="26420"/>
                      <a:pt x="11518" y="26422"/>
                      <a:pt x="11419" y="26422"/>
                    </a:cubicBezTo>
                    <a:cubicBezTo>
                      <a:pt x="9916" y="26422"/>
                      <a:pt x="8564" y="25967"/>
                      <a:pt x="7507" y="24838"/>
                    </a:cubicBezTo>
                    <a:cubicBezTo>
                      <a:pt x="6553" y="23819"/>
                      <a:pt x="6069" y="22480"/>
                      <a:pt x="6140" y="21089"/>
                    </a:cubicBezTo>
                    <a:lnTo>
                      <a:pt x="6140" y="21089"/>
                    </a:lnTo>
                    <a:cubicBezTo>
                      <a:pt x="7048" y="21388"/>
                      <a:pt x="8049" y="21472"/>
                      <a:pt x="9038" y="21472"/>
                    </a:cubicBezTo>
                    <a:cubicBezTo>
                      <a:pt x="9708" y="21472"/>
                      <a:pt x="10372" y="21434"/>
                      <a:pt x="10998" y="21398"/>
                    </a:cubicBezTo>
                    <a:cubicBezTo>
                      <a:pt x="12544" y="21306"/>
                      <a:pt x="14193" y="20952"/>
                      <a:pt x="15461" y="20070"/>
                    </a:cubicBezTo>
                    <a:close/>
                    <a:moveTo>
                      <a:pt x="15500" y="27143"/>
                    </a:moveTo>
                    <a:lnTo>
                      <a:pt x="15500" y="27143"/>
                    </a:lnTo>
                    <a:cubicBezTo>
                      <a:pt x="15519" y="28868"/>
                      <a:pt x="13932" y="30182"/>
                      <a:pt x="12186" y="30182"/>
                    </a:cubicBezTo>
                    <a:cubicBezTo>
                      <a:pt x="12125" y="30182"/>
                      <a:pt x="12064" y="30181"/>
                      <a:pt x="12003" y="30178"/>
                    </a:cubicBezTo>
                    <a:cubicBezTo>
                      <a:pt x="10166" y="30080"/>
                      <a:pt x="8827" y="28799"/>
                      <a:pt x="8111" y="27220"/>
                    </a:cubicBezTo>
                    <a:lnTo>
                      <a:pt x="8111" y="27220"/>
                    </a:lnTo>
                    <a:cubicBezTo>
                      <a:pt x="9130" y="27742"/>
                      <a:pt x="10260" y="27970"/>
                      <a:pt x="11436" y="27970"/>
                    </a:cubicBezTo>
                    <a:cubicBezTo>
                      <a:pt x="11726" y="27970"/>
                      <a:pt x="12018" y="27956"/>
                      <a:pt x="12312" y="27930"/>
                    </a:cubicBezTo>
                    <a:cubicBezTo>
                      <a:pt x="13465" y="27826"/>
                      <a:pt x="14580" y="27633"/>
                      <a:pt x="15500" y="27143"/>
                    </a:cubicBezTo>
                    <a:close/>
                    <a:moveTo>
                      <a:pt x="13760" y="0"/>
                    </a:moveTo>
                    <a:cubicBezTo>
                      <a:pt x="12442" y="0"/>
                      <a:pt x="11491" y="1091"/>
                      <a:pt x="11397" y="2439"/>
                    </a:cubicBezTo>
                    <a:cubicBezTo>
                      <a:pt x="11319" y="3676"/>
                      <a:pt x="11803" y="4996"/>
                      <a:pt x="12369" y="6143"/>
                    </a:cubicBezTo>
                    <a:cubicBezTo>
                      <a:pt x="10970" y="6217"/>
                      <a:pt x="9569" y="6255"/>
                      <a:pt x="8167" y="6255"/>
                    </a:cubicBezTo>
                    <a:cubicBezTo>
                      <a:pt x="6994" y="6255"/>
                      <a:pt x="5820" y="6228"/>
                      <a:pt x="4647" y="6176"/>
                    </a:cubicBezTo>
                    <a:cubicBezTo>
                      <a:pt x="4632" y="6175"/>
                      <a:pt x="4618" y="6175"/>
                      <a:pt x="4604" y="6175"/>
                    </a:cubicBezTo>
                    <a:cubicBezTo>
                      <a:pt x="3642" y="6175"/>
                      <a:pt x="3662" y="7684"/>
                      <a:pt x="4647" y="7728"/>
                    </a:cubicBezTo>
                    <a:cubicBezTo>
                      <a:pt x="5837" y="7782"/>
                      <a:pt x="7029" y="7809"/>
                      <a:pt x="8220" y="7809"/>
                    </a:cubicBezTo>
                    <a:cubicBezTo>
                      <a:pt x="9859" y="7809"/>
                      <a:pt x="11499" y="7758"/>
                      <a:pt x="13136" y="7657"/>
                    </a:cubicBezTo>
                    <a:cubicBezTo>
                      <a:pt x="13162" y="7650"/>
                      <a:pt x="13195" y="7650"/>
                      <a:pt x="13227" y="7644"/>
                    </a:cubicBezTo>
                    <a:cubicBezTo>
                      <a:pt x="13787" y="8521"/>
                      <a:pt x="14432" y="9339"/>
                      <a:pt x="15127" y="10112"/>
                    </a:cubicBezTo>
                    <a:cubicBezTo>
                      <a:pt x="14881" y="10279"/>
                      <a:pt x="14727" y="10562"/>
                      <a:pt x="14818" y="10930"/>
                    </a:cubicBezTo>
                    <a:cubicBezTo>
                      <a:pt x="15140" y="12250"/>
                      <a:pt x="13581" y="12868"/>
                      <a:pt x="12582" y="13106"/>
                    </a:cubicBezTo>
                    <a:cubicBezTo>
                      <a:pt x="11764" y="13301"/>
                      <a:pt x="10920" y="13396"/>
                      <a:pt x="10076" y="13396"/>
                    </a:cubicBezTo>
                    <a:cubicBezTo>
                      <a:pt x="9492" y="13396"/>
                      <a:pt x="8907" y="13351"/>
                      <a:pt x="8331" y="13261"/>
                    </a:cubicBezTo>
                    <a:cubicBezTo>
                      <a:pt x="8280" y="13255"/>
                      <a:pt x="8234" y="13255"/>
                      <a:pt x="8182" y="13255"/>
                    </a:cubicBezTo>
                    <a:cubicBezTo>
                      <a:pt x="8125" y="13222"/>
                      <a:pt x="8054" y="13204"/>
                      <a:pt x="7977" y="13190"/>
                    </a:cubicBezTo>
                    <a:cubicBezTo>
                      <a:pt x="5914" y="12856"/>
                      <a:pt x="3809" y="12392"/>
                      <a:pt x="2700" y="10427"/>
                    </a:cubicBezTo>
                    <a:cubicBezTo>
                      <a:pt x="1600" y="8474"/>
                      <a:pt x="1954" y="6131"/>
                      <a:pt x="2932" y="4204"/>
                    </a:cubicBezTo>
                    <a:cubicBezTo>
                      <a:pt x="3248" y="3592"/>
                      <a:pt x="2709" y="3025"/>
                      <a:pt x="2195" y="3025"/>
                    </a:cubicBezTo>
                    <a:cubicBezTo>
                      <a:pt x="1962" y="3025"/>
                      <a:pt x="1735" y="3140"/>
                      <a:pt x="1593" y="3419"/>
                    </a:cubicBezTo>
                    <a:cubicBezTo>
                      <a:pt x="381" y="5789"/>
                      <a:pt x="1" y="8566"/>
                      <a:pt x="1245" y="11007"/>
                    </a:cubicBezTo>
                    <a:cubicBezTo>
                      <a:pt x="1760" y="12018"/>
                      <a:pt x="2482" y="12746"/>
                      <a:pt x="3333" y="13287"/>
                    </a:cubicBezTo>
                    <a:cubicBezTo>
                      <a:pt x="2450" y="15432"/>
                      <a:pt x="2444" y="17925"/>
                      <a:pt x="4059" y="19754"/>
                    </a:cubicBezTo>
                    <a:cubicBezTo>
                      <a:pt x="4311" y="20039"/>
                      <a:pt x="4582" y="20277"/>
                      <a:pt x="4879" y="20476"/>
                    </a:cubicBezTo>
                    <a:cubicBezTo>
                      <a:pt x="4716" y="20605"/>
                      <a:pt x="4594" y="20798"/>
                      <a:pt x="4582" y="21056"/>
                    </a:cubicBezTo>
                    <a:cubicBezTo>
                      <a:pt x="4484" y="22802"/>
                      <a:pt x="5135" y="24535"/>
                      <a:pt x="6309" y="25829"/>
                    </a:cubicBezTo>
                    <a:cubicBezTo>
                      <a:pt x="6193" y="25991"/>
                      <a:pt x="6140" y="26203"/>
                      <a:pt x="6199" y="26447"/>
                    </a:cubicBezTo>
                    <a:cubicBezTo>
                      <a:pt x="6883" y="29256"/>
                      <a:pt x="9163" y="31739"/>
                      <a:pt x="12182" y="31739"/>
                    </a:cubicBezTo>
                    <a:cubicBezTo>
                      <a:pt x="12287" y="31739"/>
                      <a:pt x="12393" y="31736"/>
                      <a:pt x="12499" y="31730"/>
                    </a:cubicBezTo>
                    <a:cubicBezTo>
                      <a:pt x="12556" y="31730"/>
                      <a:pt x="12615" y="31724"/>
                      <a:pt x="12672" y="31717"/>
                    </a:cubicBezTo>
                    <a:cubicBezTo>
                      <a:pt x="13189" y="34120"/>
                      <a:pt x="14973" y="36059"/>
                      <a:pt x="17292" y="36870"/>
                    </a:cubicBezTo>
                    <a:cubicBezTo>
                      <a:pt x="17385" y="36904"/>
                      <a:pt x="17474" y="36919"/>
                      <a:pt x="17556" y="36919"/>
                    </a:cubicBezTo>
                    <a:cubicBezTo>
                      <a:pt x="18305" y="36919"/>
                      <a:pt x="18551" y="35666"/>
                      <a:pt x="17703" y="35369"/>
                    </a:cubicBezTo>
                    <a:cubicBezTo>
                      <a:pt x="15886" y="34732"/>
                      <a:pt x="14598" y="33180"/>
                      <a:pt x="14173" y="31337"/>
                    </a:cubicBezTo>
                    <a:cubicBezTo>
                      <a:pt x="16196" y="30461"/>
                      <a:pt x="17524" y="28290"/>
                      <a:pt x="16899" y="25983"/>
                    </a:cubicBezTo>
                    <a:cubicBezTo>
                      <a:pt x="16891" y="25971"/>
                      <a:pt x="16891" y="25958"/>
                      <a:pt x="16885" y="25945"/>
                    </a:cubicBezTo>
                    <a:cubicBezTo>
                      <a:pt x="17072" y="25682"/>
                      <a:pt x="17233" y="25391"/>
                      <a:pt x="17369" y="25056"/>
                    </a:cubicBezTo>
                    <a:cubicBezTo>
                      <a:pt x="18205" y="23007"/>
                      <a:pt x="17524" y="20857"/>
                      <a:pt x="16653" y="18943"/>
                    </a:cubicBezTo>
                    <a:cubicBezTo>
                      <a:pt x="16653" y="18936"/>
                      <a:pt x="16647" y="18930"/>
                      <a:pt x="16641" y="18918"/>
                    </a:cubicBezTo>
                    <a:cubicBezTo>
                      <a:pt x="16795" y="18705"/>
                      <a:pt x="16944" y="18466"/>
                      <a:pt x="17066" y="18214"/>
                    </a:cubicBezTo>
                    <a:cubicBezTo>
                      <a:pt x="17961" y="16347"/>
                      <a:pt x="17233" y="14260"/>
                      <a:pt x="15603" y="13204"/>
                    </a:cubicBezTo>
                    <a:cubicBezTo>
                      <a:pt x="16049" y="12707"/>
                      <a:pt x="16344" y="12108"/>
                      <a:pt x="16397" y="11438"/>
                    </a:cubicBezTo>
                    <a:cubicBezTo>
                      <a:pt x="17259" y="12282"/>
                      <a:pt x="18161" y="13088"/>
                      <a:pt x="19063" y="13879"/>
                    </a:cubicBezTo>
                    <a:cubicBezTo>
                      <a:pt x="19094" y="13906"/>
                      <a:pt x="19127" y="13932"/>
                      <a:pt x="19165" y="13957"/>
                    </a:cubicBezTo>
                    <a:cubicBezTo>
                      <a:pt x="19147" y="19819"/>
                      <a:pt x="23276" y="25037"/>
                      <a:pt x="29060" y="26300"/>
                    </a:cubicBezTo>
                    <a:cubicBezTo>
                      <a:pt x="29124" y="26314"/>
                      <a:pt x="29186" y="26321"/>
                      <a:pt x="29245" y="26321"/>
                    </a:cubicBezTo>
                    <a:cubicBezTo>
                      <a:pt x="30088" y="26321"/>
                      <a:pt x="30387" y="24996"/>
                      <a:pt x="29473" y="24793"/>
                    </a:cubicBezTo>
                    <a:cubicBezTo>
                      <a:pt x="24074" y="23613"/>
                      <a:pt x="20390" y="18717"/>
                      <a:pt x="20744" y="13198"/>
                    </a:cubicBezTo>
                    <a:cubicBezTo>
                      <a:pt x="20777" y="12700"/>
                      <a:pt x="20403" y="12449"/>
                      <a:pt x="20011" y="12449"/>
                    </a:cubicBezTo>
                    <a:cubicBezTo>
                      <a:pt x="19946" y="12449"/>
                      <a:pt x="19880" y="12456"/>
                      <a:pt x="19816" y="12469"/>
                    </a:cubicBezTo>
                    <a:cubicBezTo>
                      <a:pt x="18154" y="11007"/>
                      <a:pt x="16486" y="9499"/>
                      <a:pt x="15160" y="7715"/>
                    </a:cubicBezTo>
                    <a:cubicBezTo>
                      <a:pt x="14456" y="6761"/>
                      <a:pt x="13832" y="5730"/>
                      <a:pt x="13413" y="4623"/>
                    </a:cubicBezTo>
                    <a:cubicBezTo>
                      <a:pt x="13201" y="4056"/>
                      <a:pt x="12988" y="3444"/>
                      <a:pt x="12949" y="2839"/>
                    </a:cubicBezTo>
                    <a:cubicBezTo>
                      <a:pt x="12926" y="2402"/>
                      <a:pt x="13073" y="1528"/>
                      <a:pt x="13658" y="1528"/>
                    </a:cubicBezTo>
                    <a:cubicBezTo>
                      <a:pt x="13693" y="1528"/>
                      <a:pt x="13730" y="1531"/>
                      <a:pt x="13768" y="1537"/>
                    </a:cubicBezTo>
                    <a:cubicBezTo>
                      <a:pt x="13811" y="1545"/>
                      <a:pt x="13854" y="1549"/>
                      <a:pt x="13896" y="1549"/>
                    </a:cubicBezTo>
                    <a:cubicBezTo>
                      <a:pt x="13955" y="1549"/>
                      <a:pt x="14011" y="1542"/>
                      <a:pt x="14064" y="1531"/>
                    </a:cubicBezTo>
                    <a:cubicBezTo>
                      <a:pt x="14122" y="1672"/>
                      <a:pt x="14232" y="1802"/>
                      <a:pt x="14405" y="1891"/>
                    </a:cubicBezTo>
                    <a:cubicBezTo>
                      <a:pt x="16840" y="3179"/>
                      <a:pt x="19275" y="4463"/>
                      <a:pt x="21710" y="5750"/>
                    </a:cubicBezTo>
                    <a:cubicBezTo>
                      <a:pt x="24011" y="6961"/>
                      <a:pt x="26426" y="8069"/>
                      <a:pt x="28616" y="9467"/>
                    </a:cubicBezTo>
                    <a:cubicBezTo>
                      <a:pt x="30748" y="10832"/>
                      <a:pt x="31914" y="12997"/>
                      <a:pt x="33209" y="15098"/>
                    </a:cubicBezTo>
                    <a:lnTo>
                      <a:pt x="37506" y="22087"/>
                    </a:lnTo>
                    <a:cubicBezTo>
                      <a:pt x="37665" y="22349"/>
                      <a:pt x="37901" y="22457"/>
                      <a:pt x="38137" y="22457"/>
                    </a:cubicBezTo>
                    <a:cubicBezTo>
                      <a:pt x="38674" y="22457"/>
                      <a:pt x="39212" y="21895"/>
                      <a:pt x="38845" y="21300"/>
                    </a:cubicBezTo>
                    <a:lnTo>
                      <a:pt x="34394" y="14054"/>
                    </a:lnTo>
                    <a:cubicBezTo>
                      <a:pt x="33112" y="11967"/>
                      <a:pt x="31902" y="9860"/>
                      <a:pt x="29859" y="8430"/>
                    </a:cubicBezTo>
                    <a:cubicBezTo>
                      <a:pt x="27675" y="6898"/>
                      <a:pt x="25124" y="5789"/>
                      <a:pt x="22766" y="4546"/>
                    </a:cubicBezTo>
                    <a:cubicBezTo>
                      <a:pt x="20241" y="3212"/>
                      <a:pt x="17717" y="1885"/>
                      <a:pt x="15191" y="551"/>
                    </a:cubicBezTo>
                    <a:cubicBezTo>
                      <a:pt x="15064" y="483"/>
                      <a:pt x="14942" y="452"/>
                      <a:pt x="14825" y="452"/>
                    </a:cubicBezTo>
                    <a:cubicBezTo>
                      <a:pt x="14788" y="452"/>
                      <a:pt x="14751" y="455"/>
                      <a:pt x="14714" y="461"/>
                    </a:cubicBezTo>
                    <a:cubicBezTo>
                      <a:pt x="14643" y="256"/>
                      <a:pt x="14476" y="81"/>
                      <a:pt x="14180" y="36"/>
                    </a:cubicBezTo>
                    <a:cubicBezTo>
                      <a:pt x="14036" y="12"/>
                      <a:pt x="13896" y="0"/>
                      <a:pt x="137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03" name="Google Shape;2003;p49"/>
            <p:cNvSpPr/>
            <p:nvPr/>
          </p:nvSpPr>
          <p:spPr>
            <a:xfrm rot="-1246659" flipH="1">
              <a:off x="5506696" y="1715269"/>
              <a:ext cx="482646" cy="350915"/>
            </a:xfrm>
            <a:custGeom>
              <a:avLst/>
              <a:gdLst/>
              <a:ahLst/>
              <a:cxnLst/>
              <a:rect l="l" t="t" r="r" b="b"/>
              <a:pathLst>
                <a:path w="10257" h="7457" fill="none" extrusionOk="0">
                  <a:moveTo>
                    <a:pt x="1" y="1081"/>
                  </a:moveTo>
                  <a:cubicBezTo>
                    <a:pt x="898" y="383"/>
                    <a:pt x="2073" y="0"/>
                    <a:pt x="3187" y="222"/>
                  </a:cubicBezTo>
                  <a:cubicBezTo>
                    <a:pt x="4296" y="440"/>
                    <a:pt x="5291" y="1331"/>
                    <a:pt x="5471" y="2450"/>
                  </a:cubicBezTo>
                  <a:cubicBezTo>
                    <a:pt x="5650" y="3568"/>
                    <a:pt x="4866" y="4805"/>
                    <a:pt x="3749" y="4975"/>
                  </a:cubicBezTo>
                  <a:cubicBezTo>
                    <a:pt x="3409" y="4744"/>
                    <a:pt x="3361" y="4224"/>
                    <a:pt x="3540" y="3851"/>
                  </a:cubicBezTo>
                  <a:cubicBezTo>
                    <a:pt x="3725" y="3479"/>
                    <a:pt x="4069" y="3215"/>
                    <a:pt x="4409" y="2974"/>
                  </a:cubicBezTo>
                  <a:cubicBezTo>
                    <a:pt x="4923" y="2610"/>
                    <a:pt x="5489" y="2257"/>
                    <a:pt x="6123" y="2252"/>
                  </a:cubicBezTo>
                  <a:cubicBezTo>
                    <a:pt x="6972" y="2242"/>
                    <a:pt x="7713" y="2898"/>
                    <a:pt x="8066" y="3668"/>
                  </a:cubicBezTo>
                  <a:cubicBezTo>
                    <a:pt x="8421" y="4442"/>
                    <a:pt x="8463" y="5310"/>
                    <a:pt x="8501" y="6160"/>
                  </a:cubicBezTo>
                  <a:cubicBezTo>
                    <a:pt x="8510" y="6447"/>
                    <a:pt x="8515" y="6759"/>
                    <a:pt x="8354" y="6994"/>
                  </a:cubicBezTo>
                  <a:cubicBezTo>
                    <a:pt x="8033" y="7457"/>
                    <a:pt x="7208" y="7282"/>
                    <a:pt x="6972" y="6768"/>
                  </a:cubicBezTo>
                  <a:cubicBezTo>
                    <a:pt x="6735" y="6254"/>
                    <a:pt x="6986" y="5622"/>
                    <a:pt x="7406" y="5243"/>
                  </a:cubicBezTo>
                  <a:cubicBezTo>
                    <a:pt x="8194" y="4531"/>
                    <a:pt x="9558" y="4616"/>
                    <a:pt x="10257" y="541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556BF004-3A42-161C-6A89-2E375B807026}"/>
              </a:ext>
            </a:extLst>
          </p:cNvPr>
          <p:cNvSpPr txBox="1">
            <a:spLocks/>
          </p:cNvSpPr>
          <p:nvPr/>
        </p:nvSpPr>
        <p:spPr>
          <a:xfrm>
            <a:off x="133474" y="806307"/>
            <a:ext cx="6426994" cy="1265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>
              <a:lnSpc>
                <a:spcPct val="200000"/>
              </a:lnSpc>
              <a:defRPr/>
            </a:pPr>
            <a:r>
              <a:rPr lang="zh-TW" altLang="en-US" sz="20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若您有任何寶貴的意見、建議，歡迎您與我聯繫。</a:t>
            </a:r>
          </a:p>
          <a:p>
            <a:pPr>
              <a:lnSpc>
                <a:spcPct val="200000"/>
              </a:lnSpc>
              <a:defRPr/>
            </a:pPr>
            <a:r>
              <a:rPr lang="en-US" altLang="zh-TW" sz="20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Line</a:t>
            </a:r>
            <a:r>
              <a:rPr lang="zh-TW" altLang="en-US" sz="20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官方帳號留言、</a:t>
            </a:r>
            <a:r>
              <a:rPr lang="en-US" altLang="zh-TW" sz="20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Line</a:t>
            </a:r>
            <a:r>
              <a:rPr lang="zh-TW" altLang="en-US" sz="20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語音聯繫、</a:t>
            </a:r>
            <a:r>
              <a:rPr lang="zh-TW" altLang="en-US" sz="20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  <a:hlinkClick r:id="rId3"/>
              </a:rPr>
              <a:t>班級網頁</a:t>
            </a:r>
            <a:endParaRPr lang="en-US" altLang="zh-TW" sz="2000" dirty="0">
              <a:solidFill>
                <a:schemeClr val="tx1"/>
              </a:solidFill>
              <a:latin typeface="Gen Jyuu Gothic Medium" panose="020B0302020203020207" pitchFamily="34" charset="-128"/>
              <a:ea typeface="Gen Jyuu Gothic Medium" panose="020B0302020203020207" pitchFamily="34" charset="-128"/>
              <a:cs typeface="Gen Jyuu Gothic Medium" panose="020B0302020203020207" pitchFamily="34" charset="-128"/>
            </a:endParaRPr>
          </a:p>
          <a:p>
            <a:pPr>
              <a:lnSpc>
                <a:spcPct val="200000"/>
              </a:lnSpc>
              <a:defRPr/>
            </a:pPr>
            <a:r>
              <a:rPr lang="zh-TW" altLang="en-US" sz="20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（學校電話：</a:t>
            </a:r>
            <a:r>
              <a:rPr lang="en-US" altLang="zh-TW" sz="20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24792122</a:t>
            </a:r>
            <a:r>
              <a:rPr lang="zh-TW" altLang="en-US" sz="20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轉</a:t>
            </a:r>
            <a:r>
              <a:rPr lang="en-US" altLang="zh-TW" sz="2000" dirty="0">
                <a:solidFill>
                  <a:schemeClr val="accent2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202 </a:t>
            </a:r>
            <a:r>
              <a:rPr lang="en-US" altLang="zh-TW" sz="20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   </a:t>
            </a:r>
            <a:r>
              <a:rPr lang="zh-TW" altLang="en-US" sz="20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手機：</a:t>
            </a:r>
            <a:r>
              <a:rPr lang="en-US" altLang="zh-TW" sz="20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0923350110</a:t>
            </a:r>
            <a:r>
              <a:rPr lang="zh-TW" altLang="en-US" sz="20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）</a:t>
            </a:r>
          </a:p>
        </p:txBody>
      </p:sp>
      <p:pic>
        <p:nvPicPr>
          <p:cNvPr id="3" name="Picture 2" descr="LINE 官方貼圖- 會動的！ShiroMARU Example with GIF Animation">
            <a:extLst>
              <a:ext uri="{FF2B5EF4-FFF2-40B4-BE49-F238E27FC236}">
                <a16:creationId xmlns:a16="http://schemas.microsoft.com/office/drawing/2014/main" id="{9172D4E0-5205-F020-9D67-00FF6B2A60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62" y="2594669"/>
            <a:ext cx="1978490" cy="192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653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p48"/>
          <p:cNvSpPr txBox="1">
            <a:spLocks noGrp="1"/>
          </p:cNvSpPr>
          <p:nvPr>
            <p:ph type="title"/>
          </p:nvPr>
        </p:nvSpPr>
        <p:spPr>
          <a:xfrm>
            <a:off x="902198" y="1379985"/>
            <a:ext cx="7339600" cy="12370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5400" b="1" dirty="0">
                <a:latin typeface="Gen Jyuu Gothic Heavy" panose="020B0302020203020207" pitchFamily="34" charset="-128"/>
                <a:ea typeface="Gen Jyuu Gothic Heavy" panose="020B0302020203020207" pitchFamily="34" charset="-128"/>
                <a:cs typeface="Gen Jyuu Gothic Heavy" panose="020B0302020203020207" pitchFamily="34" charset="-128"/>
              </a:rPr>
              <a:t>歡迎各位家長的蒞臨 </a:t>
            </a:r>
            <a:r>
              <a:rPr lang="en" b="1" dirty="0">
                <a:solidFill>
                  <a:schemeClr val="accent2"/>
                </a:solidFill>
              </a:rPr>
              <a:t>!</a:t>
            </a:r>
            <a:endParaRPr b="1" dirty="0">
              <a:solidFill>
                <a:schemeClr val="accent2"/>
              </a:solidFill>
            </a:endParaRPr>
          </a:p>
        </p:txBody>
      </p:sp>
      <p:sp>
        <p:nvSpPr>
          <p:cNvPr id="1939" name="Google Shape;1939;p48"/>
          <p:cNvSpPr/>
          <p:nvPr/>
        </p:nvSpPr>
        <p:spPr>
          <a:xfrm rot="194134">
            <a:off x="1240004" y="846553"/>
            <a:ext cx="353298" cy="329572"/>
          </a:xfrm>
          <a:custGeom>
            <a:avLst/>
            <a:gdLst/>
            <a:ahLst/>
            <a:cxnLst/>
            <a:rect l="l" t="t" r="r" b="b"/>
            <a:pathLst>
              <a:path w="13542" h="13183" extrusionOk="0">
                <a:moveTo>
                  <a:pt x="13541" y="4480"/>
                </a:moveTo>
                <a:cubicBezTo>
                  <a:pt x="12996" y="4946"/>
                  <a:pt x="12547" y="5338"/>
                  <a:pt x="12092" y="5713"/>
                </a:cubicBezTo>
                <a:cubicBezTo>
                  <a:pt x="11859" y="5907"/>
                  <a:pt x="11603" y="6077"/>
                  <a:pt x="11364" y="6266"/>
                </a:cubicBezTo>
                <a:cubicBezTo>
                  <a:pt x="10721" y="6777"/>
                  <a:pt x="10721" y="6845"/>
                  <a:pt x="11001" y="7612"/>
                </a:cubicBezTo>
                <a:cubicBezTo>
                  <a:pt x="11154" y="8050"/>
                  <a:pt x="11251" y="8505"/>
                  <a:pt x="11382" y="8953"/>
                </a:cubicBezTo>
                <a:cubicBezTo>
                  <a:pt x="11484" y="9301"/>
                  <a:pt x="11637" y="9642"/>
                  <a:pt x="11717" y="10000"/>
                </a:cubicBezTo>
                <a:cubicBezTo>
                  <a:pt x="11875" y="10734"/>
                  <a:pt x="12001" y="11472"/>
                  <a:pt x="12143" y="12212"/>
                </a:cubicBezTo>
                <a:cubicBezTo>
                  <a:pt x="12154" y="12269"/>
                  <a:pt x="12182" y="12319"/>
                  <a:pt x="12182" y="12371"/>
                </a:cubicBezTo>
                <a:cubicBezTo>
                  <a:pt x="12177" y="12535"/>
                  <a:pt x="12166" y="12695"/>
                  <a:pt x="12161" y="12860"/>
                </a:cubicBezTo>
                <a:cubicBezTo>
                  <a:pt x="11978" y="12842"/>
                  <a:pt x="11757" y="12888"/>
                  <a:pt x="11615" y="12797"/>
                </a:cubicBezTo>
                <a:cubicBezTo>
                  <a:pt x="10301" y="11955"/>
                  <a:pt x="8834" y="11341"/>
                  <a:pt x="7651" y="10284"/>
                </a:cubicBezTo>
                <a:cubicBezTo>
                  <a:pt x="7089" y="9784"/>
                  <a:pt x="6623" y="10181"/>
                  <a:pt x="6179" y="10461"/>
                </a:cubicBezTo>
                <a:cubicBezTo>
                  <a:pt x="4827" y="11330"/>
                  <a:pt x="3497" y="12228"/>
                  <a:pt x="2149" y="13104"/>
                </a:cubicBezTo>
                <a:cubicBezTo>
                  <a:pt x="2052" y="13161"/>
                  <a:pt x="1826" y="13183"/>
                  <a:pt x="1791" y="13132"/>
                </a:cubicBezTo>
                <a:cubicBezTo>
                  <a:pt x="1706" y="13012"/>
                  <a:pt x="1632" y="12815"/>
                  <a:pt x="1671" y="12689"/>
                </a:cubicBezTo>
                <a:cubicBezTo>
                  <a:pt x="2201" y="11136"/>
                  <a:pt x="2752" y="9596"/>
                  <a:pt x="3292" y="8050"/>
                </a:cubicBezTo>
                <a:cubicBezTo>
                  <a:pt x="3406" y="7725"/>
                  <a:pt x="3172" y="7618"/>
                  <a:pt x="2968" y="7465"/>
                </a:cubicBezTo>
                <a:cubicBezTo>
                  <a:pt x="2098" y="6794"/>
                  <a:pt x="1223" y="6129"/>
                  <a:pt x="375" y="5435"/>
                </a:cubicBezTo>
                <a:cubicBezTo>
                  <a:pt x="210" y="5304"/>
                  <a:pt x="154" y="5049"/>
                  <a:pt x="0" y="4753"/>
                </a:cubicBezTo>
                <a:cubicBezTo>
                  <a:pt x="819" y="4650"/>
                  <a:pt x="1485" y="4548"/>
                  <a:pt x="2154" y="4497"/>
                </a:cubicBezTo>
                <a:cubicBezTo>
                  <a:pt x="2973" y="4440"/>
                  <a:pt x="3797" y="4429"/>
                  <a:pt x="4616" y="4417"/>
                </a:cubicBezTo>
                <a:cubicBezTo>
                  <a:pt x="4833" y="4411"/>
                  <a:pt x="4930" y="4332"/>
                  <a:pt x="5009" y="4144"/>
                </a:cubicBezTo>
                <a:cubicBezTo>
                  <a:pt x="5468" y="3070"/>
                  <a:pt x="5941" y="2007"/>
                  <a:pt x="6407" y="938"/>
                </a:cubicBezTo>
                <a:cubicBezTo>
                  <a:pt x="6771" y="103"/>
                  <a:pt x="7100" y="0"/>
                  <a:pt x="7617" y="790"/>
                </a:cubicBezTo>
                <a:cubicBezTo>
                  <a:pt x="8039" y="1438"/>
                  <a:pt x="8391" y="2138"/>
                  <a:pt x="8761" y="2814"/>
                </a:cubicBezTo>
                <a:cubicBezTo>
                  <a:pt x="8908" y="3081"/>
                  <a:pt x="9010" y="3377"/>
                  <a:pt x="9175" y="3627"/>
                </a:cubicBezTo>
                <a:cubicBezTo>
                  <a:pt x="9244" y="3729"/>
                  <a:pt x="9420" y="3803"/>
                  <a:pt x="9551" y="3815"/>
                </a:cubicBezTo>
                <a:cubicBezTo>
                  <a:pt x="10739" y="3912"/>
                  <a:pt x="11933" y="3980"/>
                  <a:pt x="13121" y="4088"/>
                </a:cubicBezTo>
                <a:cubicBezTo>
                  <a:pt x="13263" y="4104"/>
                  <a:pt x="13382" y="4327"/>
                  <a:pt x="13541" y="4480"/>
                </a:cubicBezTo>
                <a:close/>
                <a:moveTo>
                  <a:pt x="1416" y="5259"/>
                </a:moveTo>
                <a:cubicBezTo>
                  <a:pt x="1409" y="5293"/>
                  <a:pt x="1409" y="5327"/>
                  <a:pt x="1404" y="5367"/>
                </a:cubicBezTo>
                <a:cubicBezTo>
                  <a:pt x="1580" y="5497"/>
                  <a:pt x="1751" y="5639"/>
                  <a:pt x="1933" y="5770"/>
                </a:cubicBezTo>
                <a:cubicBezTo>
                  <a:pt x="2610" y="6277"/>
                  <a:pt x="3303" y="6770"/>
                  <a:pt x="3968" y="7294"/>
                </a:cubicBezTo>
                <a:cubicBezTo>
                  <a:pt x="4082" y="7379"/>
                  <a:pt x="4185" y="7612"/>
                  <a:pt x="4150" y="7732"/>
                </a:cubicBezTo>
                <a:cubicBezTo>
                  <a:pt x="3928" y="8476"/>
                  <a:pt x="3667" y="9210"/>
                  <a:pt x="3416" y="9943"/>
                </a:cubicBezTo>
                <a:cubicBezTo>
                  <a:pt x="3195" y="10574"/>
                  <a:pt x="2968" y="11205"/>
                  <a:pt x="2706" y="11944"/>
                </a:cubicBezTo>
                <a:cubicBezTo>
                  <a:pt x="3007" y="11763"/>
                  <a:pt x="3212" y="11648"/>
                  <a:pt x="3400" y="11524"/>
                </a:cubicBezTo>
                <a:cubicBezTo>
                  <a:pt x="4526" y="10756"/>
                  <a:pt x="5646" y="9977"/>
                  <a:pt x="6777" y="9226"/>
                </a:cubicBezTo>
                <a:cubicBezTo>
                  <a:pt x="7283" y="8885"/>
                  <a:pt x="7294" y="8908"/>
                  <a:pt x="7664" y="9357"/>
                </a:cubicBezTo>
                <a:cubicBezTo>
                  <a:pt x="7703" y="9409"/>
                  <a:pt x="7777" y="9438"/>
                  <a:pt x="7834" y="9477"/>
                </a:cubicBezTo>
                <a:cubicBezTo>
                  <a:pt x="8289" y="9795"/>
                  <a:pt x="8732" y="10131"/>
                  <a:pt x="9204" y="10427"/>
                </a:cubicBezTo>
                <a:cubicBezTo>
                  <a:pt x="9886" y="10847"/>
                  <a:pt x="10585" y="11239"/>
                  <a:pt x="11279" y="11643"/>
                </a:cubicBezTo>
                <a:cubicBezTo>
                  <a:pt x="11313" y="11621"/>
                  <a:pt x="11342" y="11598"/>
                  <a:pt x="11369" y="11580"/>
                </a:cubicBezTo>
                <a:cubicBezTo>
                  <a:pt x="10836" y="9932"/>
                  <a:pt x="10699" y="8163"/>
                  <a:pt x="9800" y="6600"/>
                </a:cubicBezTo>
                <a:cubicBezTo>
                  <a:pt x="10592" y="5998"/>
                  <a:pt x="11398" y="5372"/>
                  <a:pt x="12211" y="4753"/>
                </a:cubicBezTo>
                <a:cubicBezTo>
                  <a:pt x="12206" y="4713"/>
                  <a:pt x="12200" y="4679"/>
                  <a:pt x="12195" y="4639"/>
                </a:cubicBezTo>
                <a:cubicBezTo>
                  <a:pt x="11393" y="4587"/>
                  <a:pt x="10597" y="4532"/>
                  <a:pt x="9795" y="4492"/>
                </a:cubicBezTo>
                <a:cubicBezTo>
                  <a:pt x="9676" y="4492"/>
                  <a:pt x="9534" y="4560"/>
                  <a:pt x="9425" y="4634"/>
                </a:cubicBezTo>
                <a:cubicBezTo>
                  <a:pt x="9130" y="4826"/>
                  <a:pt x="8868" y="4770"/>
                  <a:pt x="8716" y="4446"/>
                </a:cubicBezTo>
                <a:cubicBezTo>
                  <a:pt x="8430" y="3844"/>
                  <a:pt x="8158" y="3235"/>
                  <a:pt x="7868" y="2638"/>
                </a:cubicBezTo>
                <a:cubicBezTo>
                  <a:pt x="7658" y="2207"/>
                  <a:pt x="7430" y="1785"/>
                  <a:pt x="7158" y="1252"/>
                </a:cubicBezTo>
                <a:cubicBezTo>
                  <a:pt x="6908" y="1722"/>
                  <a:pt x="6709" y="2063"/>
                  <a:pt x="6538" y="2422"/>
                </a:cubicBezTo>
                <a:cubicBezTo>
                  <a:pt x="6179" y="3167"/>
                  <a:pt x="5793" y="3900"/>
                  <a:pt x="5503" y="4668"/>
                </a:cubicBezTo>
                <a:cubicBezTo>
                  <a:pt x="5344" y="5094"/>
                  <a:pt x="5037" y="5004"/>
                  <a:pt x="4759" y="5025"/>
                </a:cubicBezTo>
                <a:cubicBezTo>
                  <a:pt x="4497" y="5049"/>
                  <a:pt x="4230" y="4975"/>
                  <a:pt x="3974" y="4997"/>
                </a:cubicBezTo>
                <a:cubicBezTo>
                  <a:pt x="3122" y="5072"/>
                  <a:pt x="2269" y="5167"/>
                  <a:pt x="1416" y="5259"/>
                </a:cubicBezTo>
                <a:close/>
              </a:path>
            </a:pathLst>
          </a:custGeom>
          <a:solidFill>
            <a:srgbClr val="193E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0" name="Google Shape;1940;p48"/>
          <p:cNvGrpSpPr/>
          <p:nvPr/>
        </p:nvGrpSpPr>
        <p:grpSpPr>
          <a:xfrm>
            <a:off x="7577870" y="4125542"/>
            <a:ext cx="149179" cy="182875"/>
            <a:chOff x="5803200" y="3023808"/>
            <a:chExt cx="96775" cy="117900"/>
          </a:xfrm>
        </p:grpSpPr>
        <p:sp>
          <p:nvSpPr>
            <p:cNvPr id="1941" name="Google Shape;1941;p48"/>
            <p:cNvSpPr/>
            <p:nvPr/>
          </p:nvSpPr>
          <p:spPr>
            <a:xfrm>
              <a:off x="5803200" y="3050713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48"/>
            <p:cNvSpPr/>
            <p:nvPr/>
          </p:nvSpPr>
          <p:spPr>
            <a:xfrm>
              <a:off x="5805425" y="3040463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48"/>
            <p:cNvSpPr/>
            <p:nvPr/>
          </p:nvSpPr>
          <p:spPr>
            <a:xfrm>
              <a:off x="5841524" y="3023808"/>
              <a:ext cx="8456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4" name="Google Shape;1944;p48"/>
          <p:cNvSpPr/>
          <p:nvPr/>
        </p:nvSpPr>
        <p:spPr>
          <a:xfrm>
            <a:off x="8255125" y="663346"/>
            <a:ext cx="251131" cy="274523"/>
          </a:xfrm>
          <a:custGeom>
            <a:avLst/>
            <a:gdLst/>
            <a:ahLst/>
            <a:cxnLst/>
            <a:rect l="l" t="t" r="r" b="b"/>
            <a:pathLst>
              <a:path w="14686" h="16054" extrusionOk="0">
                <a:moveTo>
                  <a:pt x="866" y="937"/>
                </a:moveTo>
                <a:cubicBezTo>
                  <a:pt x="4225" y="2255"/>
                  <a:pt x="7381" y="2864"/>
                  <a:pt x="10706" y="3512"/>
                </a:cubicBezTo>
                <a:cubicBezTo>
                  <a:pt x="11684" y="3700"/>
                  <a:pt x="12689" y="3892"/>
                  <a:pt x="13718" y="4115"/>
                </a:cubicBezTo>
                <a:cubicBezTo>
                  <a:pt x="11115" y="7912"/>
                  <a:pt x="8250" y="11579"/>
                  <a:pt x="5191" y="15030"/>
                </a:cubicBezTo>
                <a:cubicBezTo>
                  <a:pt x="3367" y="10470"/>
                  <a:pt x="1911" y="5734"/>
                  <a:pt x="866" y="937"/>
                </a:cubicBezTo>
                <a:close/>
                <a:moveTo>
                  <a:pt x="380" y="0"/>
                </a:moveTo>
                <a:cubicBezTo>
                  <a:pt x="298" y="0"/>
                  <a:pt x="215" y="29"/>
                  <a:pt x="150" y="85"/>
                </a:cubicBezTo>
                <a:cubicBezTo>
                  <a:pt x="47" y="169"/>
                  <a:pt x="1" y="300"/>
                  <a:pt x="29" y="431"/>
                </a:cubicBezTo>
                <a:cubicBezTo>
                  <a:pt x="1132" y="5678"/>
                  <a:pt x="2719" y="10863"/>
                  <a:pt x="4747" y="15831"/>
                </a:cubicBezTo>
                <a:cubicBezTo>
                  <a:pt x="4799" y="15945"/>
                  <a:pt x="4896" y="16024"/>
                  <a:pt x="5020" y="16048"/>
                </a:cubicBezTo>
                <a:cubicBezTo>
                  <a:pt x="5038" y="16048"/>
                  <a:pt x="5061" y="16053"/>
                  <a:pt x="5078" y="16053"/>
                </a:cubicBezTo>
                <a:cubicBezTo>
                  <a:pt x="5180" y="16053"/>
                  <a:pt x="5277" y="16008"/>
                  <a:pt x="5345" y="15933"/>
                </a:cubicBezTo>
                <a:cubicBezTo>
                  <a:pt x="8682" y="12199"/>
                  <a:pt x="11797" y="8213"/>
                  <a:pt x="14605" y="4075"/>
                </a:cubicBezTo>
                <a:cubicBezTo>
                  <a:pt x="14673" y="3978"/>
                  <a:pt x="14685" y="3853"/>
                  <a:pt x="14646" y="3745"/>
                </a:cubicBezTo>
                <a:cubicBezTo>
                  <a:pt x="14600" y="3632"/>
                  <a:pt x="14503" y="3551"/>
                  <a:pt x="14389" y="3530"/>
                </a:cubicBezTo>
                <a:cubicBezTo>
                  <a:pt x="13167" y="3262"/>
                  <a:pt x="11985" y="3034"/>
                  <a:pt x="10842" y="2813"/>
                </a:cubicBezTo>
                <a:cubicBezTo>
                  <a:pt x="7347" y="2137"/>
                  <a:pt x="4049" y="1494"/>
                  <a:pt x="512" y="27"/>
                </a:cubicBezTo>
                <a:cubicBezTo>
                  <a:pt x="470" y="9"/>
                  <a:pt x="425" y="0"/>
                  <a:pt x="380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5" name="Google Shape;1945;p48"/>
          <p:cNvGrpSpPr/>
          <p:nvPr/>
        </p:nvGrpSpPr>
        <p:grpSpPr>
          <a:xfrm>
            <a:off x="476538" y="3108528"/>
            <a:ext cx="1125779" cy="1152635"/>
            <a:chOff x="476538" y="3108528"/>
            <a:chExt cx="1125779" cy="1152635"/>
          </a:xfrm>
        </p:grpSpPr>
        <p:sp>
          <p:nvSpPr>
            <p:cNvPr id="1946" name="Google Shape;1946;p48"/>
            <p:cNvSpPr/>
            <p:nvPr/>
          </p:nvSpPr>
          <p:spPr>
            <a:xfrm rot="218522">
              <a:off x="486548" y="3122594"/>
              <a:ext cx="453326" cy="329575"/>
            </a:xfrm>
            <a:custGeom>
              <a:avLst/>
              <a:gdLst/>
              <a:ahLst/>
              <a:cxnLst/>
              <a:rect l="l" t="t" r="r" b="b"/>
              <a:pathLst>
                <a:path w="10257" h="7457" fill="none" extrusionOk="0">
                  <a:moveTo>
                    <a:pt x="1" y="1081"/>
                  </a:moveTo>
                  <a:cubicBezTo>
                    <a:pt x="898" y="383"/>
                    <a:pt x="2073" y="0"/>
                    <a:pt x="3187" y="222"/>
                  </a:cubicBezTo>
                  <a:cubicBezTo>
                    <a:pt x="4296" y="440"/>
                    <a:pt x="5291" y="1331"/>
                    <a:pt x="5471" y="2450"/>
                  </a:cubicBezTo>
                  <a:cubicBezTo>
                    <a:pt x="5650" y="3568"/>
                    <a:pt x="4866" y="4805"/>
                    <a:pt x="3749" y="4975"/>
                  </a:cubicBezTo>
                  <a:cubicBezTo>
                    <a:pt x="3409" y="4744"/>
                    <a:pt x="3361" y="4224"/>
                    <a:pt x="3540" y="3851"/>
                  </a:cubicBezTo>
                  <a:cubicBezTo>
                    <a:pt x="3725" y="3479"/>
                    <a:pt x="4069" y="3215"/>
                    <a:pt x="4409" y="2974"/>
                  </a:cubicBezTo>
                  <a:cubicBezTo>
                    <a:pt x="4923" y="2610"/>
                    <a:pt x="5489" y="2257"/>
                    <a:pt x="6123" y="2252"/>
                  </a:cubicBezTo>
                  <a:cubicBezTo>
                    <a:pt x="6972" y="2242"/>
                    <a:pt x="7713" y="2898"/>
                    <a:pt x="8066" y="3668"/>
                  </a:cubicBezTo>
                  <a:cubicBezTo>
                    <a:pt x="8421" y="4442"/>
                    <a:pt x="8463" y="5310"/>
                    <a:pt x="8501" y="6160"/>
                  </a:cubicBezTo>
                  <a:cubicBezTo>
                    <a:pt x="8510" y="6447"/>
                    <a:pt x="8515" y="6759"/>
                    <a:pt x="8354" y="6994"/>
                  </a:cubicBezTo>
                  <a:cubicBezTo>
                    <a:pt x="8033" y="7457"/>
                    <a:pt x="7208" y="7282"/>
                    <a:pt x="6972" y="6768"/>
                  </a:cubicBezTo>
                  <a:cubicBezTo>
                    <a:pt x="6735" y="6254"/>
                    <a:pt x="6986" y="5622"/>
                    <a:pt x="7406" y="5243"/>
                  </a:cubicBezTo>
                  <a:cubicBezTo>
                    <a:pt x="8194" y="4531"/>
                    <a:pt x="9558" y="4616"/>
                    <a:pt x="10257" y="5413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8"/>
            <p:cNvSpPr/>
            <p:nvPr/>
          </p:nvSpPr>
          <p:spPr>
            <a:xfrm rot="-606357">
              <a:off x="1116511" y="3776656"/>
              <a:ext cx="449944" cy="448511"/>
            </a:xfrm>
            <a:custGeom>
              <a:avLst/>
              <a:gdLst/>
              <a:ahLst/>
              <a:cxnLst/>
              <a:rect l="l" t="t" r="r" b="b"/>
              <a:pathLst>
                <a:path w="11859" h="11822" extrusionOk="0">
                  <a:moveTo>
                    <a:pt x="5361" y="708"/>
                  </a:moveTo>
                  <a:lnTo>
                    <a:pt x="5361" y="708"/>
                  </a:lnTo>
                  <a:cubicBezTo>
                    <a:pt x="5384" y="719"/>
                    <a:pt x="5446" y="764"/>
                    <a:pt x="5469" y="782"/>
                  </a:cubicBezTo>
                  <a:cubicBezTo>
                    <a:pt x="7282" y="2157"/>
                    <a:pt x="9045" y="3647"/>
                    <a:pt x="10693" y="5211"/>
                  </a:cubicBezTo>
                  <a:cubicBezTo>
                    <a:pt x="10903" y="5409"/>
                    <a:pt x="11120" y="5642"/>
                    <a:pt x="11097" y="5841"/>
                  </a:cubicBezTo>
                  <a:cubicBezTo>
                    <a:pt x="11086" y="5989"/>
                    <a:pt x="10937" y="6148"/>
                    <a:pt x="10773" y="6319"/>
                  </a:cubicBezTo>
                  <a:lnTo>
                    <a:pt x="6230" y="10947"/>
                  </a:lnTo>
                  <a:cubicBezTo>
                    <a:pt x="4491" y="9042"/>
                    <a:pt x="2451" y="6938"/>
                    <a:pt x="869" y="5432"/>
                  </a:cubicBezTo>
                  <a:lnTo>
                    <a:pt x="4456" y="1942"/>
                  </a:lnTo>
                  <a:cubicBezTo>
                    <a:pt x="4684" y="1719"/>
                    <a:pt x="4821" y="1493"/>
                    <a:pt x="4941" y="1294"/>
                  </a:cubicBezTo>
                  <a:cubicBezTo>
                    <a:pt x="5043" y="1118"/>
                    <a:pt x="5145" y="953"/>
                    <a:pt x="5298" y="799"/>
                  </a:cubicBezTo>
                  <a:cubicBezTo>
                    <a:pt x="5316" y="777"/>
                    <a:pt x="5377" y="719"/>
                    <a:pt x="5361" y="708"/>
                  </a:cubicBezTo>
                  <a:close/>
                  <a:moveTo>
                    <a:pt x="5390" y="1"/>
                  </a:moveTo>
                  <a:cubicBezTo>
                    <a:pt x="5373" y="1"/>
                    <a:pt x="5356" y="1"/>
                    <a:pt x="5338" y="3"/>
                  </a:cubicBezTo>
                  <a:cubicBezTo>
                    <a:pt x="5070" y="14"/>
                    <a:pt x="4889" y="202"/>
                    <a:pt x="4792" y="299"/>
                  </a:cubicBezTo>
                  <a:cubicBezTo>
                    <a:pt x="4576" y="515"/>
                    <a:pt x="4445" y="736"/>
                    <a:pt x="4332" y="929"/>
                  </a:cubicBezTo>
                  <a:cubicBezTo>
                    <a:pt x="4218" y="1118"/>
                    <a:pt x="4122" y="1276"/>
                    <a:pt x="3962" y="1436"/>
                  </a:cubicBezTo>
                  <a:lnTo>
                    <a:pt x="108" y="5177"/>
                  </a:lnTo>
                  <a:cubicBezTo>
                    <a:pt x="40" y="5245"/>
                    <a:pt x="0" y="5340"/>
                    <a:pt x="0" y="5437"/>
                  </a:cubicBezTo>
                  <a:cubicBezTo>
                    <a:pt x="0" y="5534"/>
                    <a:pt x="40" y="5626"/>
                    <a:pt x="114" y="5694"/>
                  </a:cubicBezTo>
                  <a:cubicBezTo>
                    <a:pt x="1785" y="7268"/>
                    <a:pt x="4081" y="9627"/>
                    <a:pt x="5957" y="11703"/>
                  </a:cubicBezTo>
                  <a:cubicBezTo>
                    <a:pt x="6025" y="11776"/>
                    <a:pt x="6117" y="11821"/>
                    <a:pt x="6214" y="11821"/>
                  </a:cubicBezTo>
                  <a:lnTo>
                    <a:pt x="6225" y="11821"/>
                  </a:lnTo>
                  <a:cubicBezTo>
                    <a:pt x="6316" y="11821"/>
                    <a:pt x="6413" y="11782"/>
                    <a:pt x="6476" y="11713"/>
                  </a:cubicBezTo>
                  <a:lnTo>
                    <a:pt x="11285" y="6814"/>
                  </a:lnTo>
                  <a:cubicBezTo>
                    <a:pt x="11477" y="6615"/>
                    <a:pt x="11768" y="6319"/>
                    <a:pt x="11808" y="5904"/>
                  </a:cubicBezTo>
                  <a:cubicBezTo>
                    <a:pt x="11858" y="5335"/>
                    <a:pt x="11404" y="4904"/>
                    <a:pt x="11183" y="4699"/>
                  </a:cubicBezTo>
                  <a:cubicBezTo>
                    <a:pt x="9511" y="3112"/>
                    <a:pt x="7738" y="1606"/>
                    <a:pt x="5896" y="213"/>
                  </a:cubicBezTo>
                  <a:cubicBezTo>
                    <a:pt x="5789" y="135"/>
                    <a:pt x="5616" y="1"/>
                    <a:pt x="5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8" name="Google Shape;1948;p48"/>
          <p:cNvGrpSpPr/>
          <p:nvPr/>
        </p:nvGrpSpPr>
        <p:grpSpPr>
          <a:xfrm rot="1802726">
            <a:off x="7936742" y="3681277"/>
            <a:ext cx="1012818" cy="1159774"/>
            <a:chOff x="1489450" y="4461250"/>
            <a:chExt cx="510525" cy="584600"/>
          </a:xfrm>
        </p:grpSpPr>
        <p:sp>
          <p:nvSpPr>
            <p:cNvPr id="1949" name="Google Shape;1949;p48"/>
            <p:cNvSpPr/>
            <p:nvPr/>
          </p:nvSpPr>
          <p:spPr>
            <a:xfrm rot="-528795">
              <a:off x="1522560" y="4533812"/>
              <a:ext cx="370069" cy="10658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8"/>
            <p:cNvSpPr/>
            <p:nvPr/>
          </p:nvSpPr>
          <p:spPr>
            <a:xfrm>
              <a:off x="1489450" y="4461250"/>
              <a:ext cx="510525" cy="584600"/>
            </a:xfrm>
            <a:custGeom>
              <a:avLst/>
              <a:gdLst/>
              <a:ahLst/>
              <a:cxnLst/>
              <a:rect l="l" t="t" r="r" b="b"/>
              <a:pathLst>
                <a:path w="20421" h="23384" extrusionOk="0">
                  <a:moveTo>
                    <a:pt x="13300" y="3188"/>
                  </a:moveTo>
                  <a:cubicBezTo>
                    <a:pt x="13937" y="3188"/>
                    <a:pt x="14671" y="3297"/>
                    <a:pt x="14941" y="3882"/>
                  </a:cubicBezTo>
                  <a:cubicBezTo>
                    <a:pt x="15206" y="4444"/>
                    <a:pt x="14851" y="5110"/>
                    <a:pt x="14394" y="5515"/>
                  </a:cubicBezTo>
                  <a:cubicBezTo>
                    <a:pt x="13511" y="6293"/>
                    <a:pt x="12303" y="6511"/>
                    <a:pt x="11152" y="6690"/>
                  </a:cubicBezTo>
                  <a:cubicBezTo>
                    <a:pt x="10393" y="6805"/>
                    <a:pt x="7935" y="7299"/>
                    <a:pt x="5945" y="7299"/>
                  </a:cubicBezTo>
                  <a:cubicBezTo>
                    <a:pt x="4097" y="7299"/>
                    <a:pt x="2653" y="6873"/>
                    <a:pt x="3346" y="5321"/>
                  </a:cubicBezTo>
                  <a:cubicBezTo>
                    <a:pt x="3751" y="4415"/>
                    <a:pt x="5432" y="4254"/>
                    <a:pt x="7046" y="3920"/>
                  </a:cubicBezTo>
                  <a:cubicBezTo>
                    <a:pt x="9009" y="3514"/>
                    <a:pt x="11198" y="3231"/>
                    <a:pt x="13209" y="3189"/>
                  </a:cubicBezTo>
                  <a:cubicBezTo>
                    <a:pt x="13239" y="3188"/>
                    <a:pt x="13270" y="3188"/>
                    <a:pt x="13300" y="3188"/>
                  </a:cubicBezTo>
                  <a:close/>
                  <a:moveTo>
                    <a:pt x="14179" y="1"/>
                  </a:moveTo>
                  <a:cubicBezTo>
                    <a:pt x="14108" y="1"/>
                    <a:pt x="14036" y="3"/>
                    <a:pt x="13964" y="7"/>
                  </a:cubicBezTo>
                  <a:cubicBezTo>
                    <a:pt x="10444" y="225"/>
                    <a:pt x="6583" y="904"/>
                    <a:pt x="3681" y="1848"/>
                  </a:cubicBezTo>
                  <a:cubicBezTo>
                    <a:pt x="3185" y="2008"/>
                    <a:pt x="2686" y="2136"/>
                    <a:pt x="2170" y="2202"/>
                  </a:cubicBezTo>
                  <a:cubicBezTo>
                    <a:pt x="902" y="2363"/>
                    <a:pt x="0" y="3500"/>
                    <a:pt x="137" y="4760"/>
                  </a:cubicBezTo>
                  <a:cubicBezTo>
                    <a:pt x="689" y="9880"/>
                    <a:pt x="1713" y="20938"/>
                    <a:pt x="2581" y="22093"/>
                  </a:cubicBezTo>
                  <a:cubicBezTo>
                    <a:pt x="3379" y="23154"/>
                    <a:pt x="4649" y="23383"/>
                    <a:pt x="5935" y="23383"/>
                  </a:cubicBezTo>
                  <a:cubicBezTo>
                    <a:pt x="6658" y="23383"/>
                    <a:pt x="7386" y="23311"/>
                    <a:pt x="8037" y="23273"/>
                  </a:cubicBezTo>
                  <a:cubicBezTo>
                    <a:pt x="10958" y="23113"/>
                    <a:pt x="14748" y="22287"/>
                    <a:pt x="18023" y="21834"/>
                  </a:cubicBezTo>
                  <a:cubicBezTo>
                    <a:pt x="19429" y="21640"/>
                    <a:pt x="20420" y="20376"/>
                    <a:pt x="20316" y="18965"/>
                  </a:cubicBezTo>
                  <a:cubicBezTo>
                    <a:pt x="19891" y="13391"/>
                    <a:pt x="18900" y="8205"/>
                    <a:pt x="17650" y="2759"/>
                  </a:cubicBezTo>
                  <a:cubicBezTo>
                    <a:pt x="17274" y="1131"/>
                    <a:pt x="15828" y="1"/>
                    <a:pt x="14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8"/>
            <p:cNvSpPr/>
            <p:nvPr/>
          </p:nvSpPr>
          <p:spPr>
            <a:xfrm>
              <a:off x="1590900" y="4713425"/>
              <a:ext cx="78475" cy="65400"/>
            </a:xfrm>
            <a:custGeom>
              <a:avLst/>
              <a:gdLst/>
              <a:ahLst/>
              <a:cxnLst/>
              <a:rect l="l" t="t" r="r" b="b"/>
              <a:pathLst>
                <a:path w="3139" h="2616" extrusionOk="0">
                  <a:moveTo>
                    <a:pt x="2364" y="474"/>
                  </a:moveTo>
                  <a:cubicBezTo>
                    <a:pt x="2405" y="474"/>
                    <a:pt x="2449" y="478"/>
                    <a:pt x="2468" y="492"/>
                  </a:cubicBezTo>
                  <a:cubicBezTo>
                    <a:pt x="2492" y="506"/>
                    <a:pt x="2516" y="562"/>
                    <a:pt x="2520" y="742"/>
                  </a:cubicBezTo>
                  <a:cubicBezTo>
                    <a:pt x="2525" y="959"/>
                    <a:pt x="2564" y="1161"/>
                    <a:pt x="2596" y="1355"/>
                  </a:cubicBezTo>
                  <a:cubicBezTo>
                    <a:pt x="2620" y="1497"/>
                    <a:pt x="2643" y="1638"/>
                    <a:pt x="2653" y="1780"/>
                  </a:cubicBezTo>
                  <a:cubicBezTo>
                    <a:pt x="2351" y="1851"/>
                    <a:pt x="2006" y="1893"/>
                    <a:pt x="1666" y="1936"/>
                  </a:cubicBezTo>
                  <a:cubicBezTo>
                    <a:pt x="1346" y="1973"/>
                    <a:pt x="1015" y="2017"/>
                    <a:pt x="708" y="2082"/>
                  </a:cubicBezTo>
                  <a:cubicBezTo>
                    <a:pt x="684" y="1869"/>
                    <a:pt x="647" y="1667"/>
                    <a:pt x="610" y="1459"/>
                  </a:cubicBezTo>
                  <a:cubicBezTo>
                    <a:pt x="567" y="1233"/>
                    <a:pt x="525" y="1006"/>
                    <a:pt x="501" y="760"/>
                  </a:cubicBezTo>
                  <a:cubicBezTo>
                    <a:pt x="765" y="728"/>
                    <a:pt x="1039" y="676"/>
                    <a:pt x="1303" y="623"/>
                  </a:cubicBezTo>
                  <a:cubicBezTo>
                    <a:pt x="1638" y="558"/>
                    <a:pt x="1982" y="492"/>
                    <a:pt x="2289" y="477"/>
                  </a:cubicBezTo>
                  <a:cubicBezTo>
                    <a:pt x="2308" y="475"/>
                    <a:pt x="2336" y="474"/>
                    <a:pt x="2364" y="474"/>
                  </a:cubicBezTo>
                  <a:close/>
                  <a:moveTo>
                    <a:pt x="2378" y="1"/>
                  </a:moveTo>
                  <a:cubicBezTo>
                    <a:pt x="2336" y="1"/>
                    <a:pt x="2298" y="3"/>
                    <a:pt x="2266" y="6"/>
                  </a:cubicBezTo>
                  <a:cubicBezTo>
                    <a:pt x="1926" y="20"/>
                    <a:pt x="1562" y="91"/>
                    <a:pt x="1213" y="157"/>
                  </a:cubicBezTo>
                  <a:cubicBezTo>
                    <a:pt x="883" y="222"/>
                    <a:pt x="538" y="294"/>
                    <a:pt x="231" y="303"/>
                  </a:cubicBezTo>
                  <a:cubicBezTo>
                    <a:pt x="166" y="307"/>
                    <a:pt x="109" y="336"/>
                    <a:pt x="66" y="383"/>
                  </a:cubicBezTo>
                  <a:cubicBezTo>
                    <a:pt x="24" y="431"/>
                    <a:pt x="0" y="492"/>
                    <a:pt x="5" y="558"/>
                  </a:cubicBezTo>
                  <a:cubicBezTo>
                    <a:pt x="29" y="926"/>
                    <a:pt x="85" y="1237"/>
                    <a:pt x="142" y="1544"/>
                  </a:cubicBezTo>
                  <a:cubicBezTo>
                    <a:pt x="194" y="1832"/>
                    <a:pt x="246" y="2101"/>
                    <a:pt x="260" y="2389"/>
                  </a:cubicBezTo>
                  <a:cubicBezTo>
                    <a:pt x="264" y="2464"/>
                    <a:pt x="303" y="2531"/>
                    <a:pt x="359" y="2573"/>
                  </a:cubicBezTo>
                  <a:cubicBezTo>
                    <a:pt x="401" y="2601"/>
                    <a:pt x="449" y="2616"/>
                    <a:pt x="496" y="2616"/>
                  </a:cubicBezTo>
                  <a:cubicBezTo>
                    <a:pt x="519" y="2616"/>
                    <a:pt x="543" y="2616"/>
                    <a:pt x="562" y="2606"/>
                  </a:cubicBezTo>
                  <a:cubicBezTo>
                    <a:pt x="902" y="2511"/>
                    <a:pt x="1322" y="2455"/>
                    <a:pt x="1728" y="2407"/>
                  </a:cubicBezTo>
                  <a:cubicBezTo>
                    <a:pt x="2152" y="2351"/>
                    <a:pt x="2586" y="2300"/>
                    <a:pt x="2964" y="2191"/>
                  </a:cubicBezTo>
                  <a:cubicBezTo>
                    <a:pt x="3063" y="2163"/>
                    <a:pt x="3134" y="2068"/>
                    <a:pt x="3134" y="1964"/>
                  </a:cubicBezTo>
                  <a:cubicBezTo>
                    <a:pt x="3139" y="1719"/>
                    <a:pt x="3102" y="1492"/>
                    <a:pt x="3063" y="1275"/>
                  </a:cubicBezTo>
                  <a:cubicBezTo>
                    <a:pt x="3030" y="1091"/>
                    <a:pt x="3002" y="912"/>
                    <a:pt x="2997" y="728"/>
                  </a:cubicBezTo>
                  <a:cubicBezTo>
                    <a:pt x="2993" y="582"/>
                    <a:pt x="2983" y="270"/>
                    <a:pt x="2738" y="105"/>
                  </a:cubicBezTo>
                  <a:cubicBezTo>
                    <a:pt x="2621" y="19"/>
                    <a:pt x="2488" y="1"/>
                    <a:pt x="2378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8"/>
            <p:cNvSpPr/>
            <p:nvPr/>
          </p:nvSpPr>
          <p:spPr>
            <a:xfrm>
              <a:off x="1705575" y="4699325"/>
              <a:ext cx="78500" cy="65450"/>
            </a:xfrm>
            <a:custGeom>
              <a:avLst/>
              <a:gdLst/>
              <a:ahLst/>
              <a:cxnLst/>
              <a:rect l="l" t="t" r="r" b="b"/>
              <a:pathLst>
                <a:path w="3140" h="2618" extrusionOk="0">
                  <a:moveTo>
                    <a:pt x="2366" y="476"/>
                  </a:moveTo>
                  <a:cubicBezTo>
                    <a:pt x="2407" y="476"/>
                    <a:pt x="2449" y="480"/>
                    <a:pt x="2469" y="494"/>
                  </a:cubicBezTo>
                  <a:cubicBezTo>
                    <a:pt x="2492" y="508"/>
                    <a:pt x="2516" y="564"/>
                    <a:pt x="2521" y="745"/>
                  </a:cubicBezTo>
                  <a:cubicBezTo>
                    <a:pt x="2525" y="961"/>
                    <a:pt x="2558" y="1159"/>
                    <a:pt x="2592" y="1353"/>
                  </a:cubicBezTo>
                  <a:cubicBezTo>
                    <a:pt x="2620" y="1499"/>
                    <a:pt x="2643" y="1640"/>
                    <a:pt x="2653" y="1782"/>
                  </a:cubicBezTo>
                  <a:cubicBezTo>
                    <a:pt x="2351" y="1849"/>
                    <a:pt x="2006" y="1895"/>
                    <a:pt x="1667" y="1938"/>
                  </a:cubicBezTo>
                  <a:cubicBezTo>
                    <a:pt x="1346" y="1976"/>
                    <a:pt x="1015" y="2019"/>
                    <a:pt x="708" y="2084"/>
                  </a:cubicBezTo>
                  <a:cubicBezTo>
                    <a:pt x="685" y="1873"/>
                    <a:pt x="647" y="1669"/>
                    <a:pt x="610" y="1462"/>
                  </a:cubicBezTo>
                  <a:cubicBezTo>
                    <a:pt x="567" y="1235"/>
                    <a:pt x="525" y="1008"/>
                    <a:pt x="501" y="758"/>
                  </a:cubicBezTo>
                  <a:cubicBezTo>
                    <a:pt x="765" y="730"/>
                    <a:pt x="1039" y="678"/>
                    <a:pt x="1308" y="627"/>
                  </a:cubicBezTo>
                  <a:cubicBezTo>
                    <a:pt x="1638" y="560"/>
                    <a:pt x="1983" y="494"/>
                    <a:pt x="2290" y="480"/>
                  </a:cubicBezTo>
                  <a:cubicBezTo>
                    <a:pt x="2310" y="478"/>
                    <a:pt x="2338" y="476"/>
                    <a:pt x="2366" y="476"/>
                  </a:cubicBezTo>
                  <a:close/>
                  <a:moveTo>
                    <a:pt x="2365" y="1"/>
                  </a:moveTo>
                  <a:cubicBezTo>
                    <a:pt x="2329" y="1"/>
                    <a:pt x="2295" y="2"/>
                    <a:pt x="2266" y="4"/>
                  </a:cubicBezTo>
                  <a:cubicBezTo>
                    <a:pt x="1926" y="17"/>
                    <a:pt x="1562" y="93"/>
                    <a:pt x="1214" y="159"/>
                  </a:cubicBezTo>
                  <a:cubicBezTo>
                    <a:pt x="883" y="225"/>
                    <a:pt x="539" y="292"/>
                    <a:pt x="232" y="305"/>
                  </a:cubicBezTo>
                  <a:cubicBezTo>
                    <a:pt x="166" y="310"/>
                    <a:pt x="109" y="338"/>
                    <a:pt x="66" y="386"/>
                  </a:cubicBezTo>
                  <a:cubicBezTo>
                    <a:pt x="24" y="433"/>
                    <a:pt x="1" y="494"/>
                    <a:pt x="5" y="560"/>
                  </a:cubicBezTo>
                  <a:cubicBezTo>
                    <a:pt x="29" y="928"/>
                    <a:pt x="85" y="1240"/>
                    <a:pt x="142" y="1546"/>
                  </a:cubicBezTo>
                  <a:cubicBezTo>
                    <a:pt x="194" y="1834"/>
                    <a:pt x="246" y="2104"/>
                    <a:pt x="260" y="2391"/>
                  </a:cubicBezTo>
                  <a:cubicBezTo>
                    <a:pt x="264" y="2462"/>
                    <a:pt x="303" y="2533"/>
                    <a:pt x="360" y="2570"/>
                  </a:cubicBezTo>
                  <a:cubicBezTo>
                    <a:pt x="401" y="2603"/>
                    <a:pt x="449" y="2618"/>
                    <a:pt x="497" y="2618"/>
                  </a:cubicBezTo>
                  <a:cubicBezTo>
                    <a:pt x="519" y="2618"/>
                    <a:pt x="543" y="2613"/>
                    <a:pt x="562" y="2609"/>
                  </a:cubicBezTo>
                  <a:cubicBezTo>
                    <a:pt x="902" y="2509"/>
                    <a:pt x="1322" y="2457"/>
                    <a:pt x="1728" y="2405"/>
                  </a:cubicBezTo>
                  <a:cubicBezTo>
                    <a:pt x="2153" y="2354"/>
                    <a:pt x="2586" y="2297"/>
                    <a:pt x="2960" y="2193"/>
                  </a:cubicBezTo>
                  <a:cubicBezTo>
                    <a:pt x="3063" y="2165"/>
                    <a:pt x="3135" y="2071"/>
                    <a:pt x="3135" y="1967"/>
                  </a:cubicBezTo>
                  <a:cubicBezTo>
                    <a:pt x="3139" y="1716"/>
                    <a:pt x="3096" y="1494"/>
                    <a:pt x="3063" y="1272"/>
                  </a:cubicBezTo>
                  <a:cubicBezTo>
                    <a:pt x="3030" y="1089"/>
                    <a:pt x="3002" y="914"/>
                    <a:pt x="2997" y="730"/>
                  </a:cubicBezTo>
                  <a:cubicBezTo>
                    <a:pt x="2993" y="584"/>
                    <a:pt x="2983" y="272"/>
                    <a:pt x="2738" y="102"/>
                  </a:cubicBezTo>
                  <a:cubicBezTo>
                    <a:pt x="2616" y="16"/>
                    <a:pt x="2478" y="1"/>
                    <a:pt x="2365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8"/>
            <p:cNvSpPr/>
            <p:nvPr/>
          </p:nvSpPr>
          <p:spPr>
            <a:xfrm>
              <a:off x="1601025" y="4796450"/>
              <a:ext cx="78500" cy="65425"/>
            </a:xfrm>
            <a:custGeom>
              <a:avLst/>
              <a:gdLst/>
              <a:ahLst/>
              <a:cxnLst/>
              <a:rect l="l" t="t" r="r" b="b"/>
              <a:pathLst>
                <a:path w="3140" h="2617" extrusionOk="0">
                  <a:moveTo>
                    <a:pt x="2351" y="473"/>
                  </a:moveTo>
                  <a:cubicBezTo>
                    <a:pt x="2398" y="473"/>
                    <a:pt x="2451" y="475"/>
                    <a:pt x="2470" y="488"/>
                  </a:cubicBezTo>
                  <a:cubicBezTo>
                    <a:pt x="2493" y="508"/>
                    <a:pt x="2516" y="559"/>
                    <a:pt x="2521" y="739"/>
                  </a:cubicBezTo>
                  <a:cubicBezTo>
                    <a:pt x="2531" y="961"/>
                    <a:pt x="2564" y="1159"/>
                    <a:pt x="2597" y="1352"/>
                  </a:cubicBezTo>
                  <a:cubicBezTo>
                    <a:pt x="2621" y="1499"/>
                    <a:pt x="2644" y="1635"/>
                    <a:pt x="2653" y="1776"/>
                  </a:cubicBezTo>
                  <a:cubicBezTo>
                    <a:pt x="2351" y="1848"/>
                    <a:pt x="2007" y="1890"/>
                    <a:pt x="1667" y="1933"/>
                  </a:cubicBezTo>
                  <a:cubicBezTo>
                    <a:pt x="1346" y="1974"/>
                    <a:pt x="1016" y="2018"/>
                    <a:pt x="714" y="2079"/>
                  </a:cubicBezTo>
                  <a:cubicBezTo>
                    <a:pt x="691" y="1871"/>
                    <a:pt x="652" y="1669"/>
                    <a:pt x="610" y="1456"/>
                  </a:cubicBezTo>
                  <a:cubicBezTo>
                    <a:pt x="573" y="1234"/>
                    <a:pt x="530" y="1003"/>
                    <a:pt x="501" y="757"/>
                  </a:cubicBezTo>
                  <a:cubicBezTo>
                    <a:pt x="765" y="729"/>
                    <a:pt x="1039" y="672"/>
                    <a:pt x="1309" y="621"/>
                  </a:cubicBezTo>
                  <a:cubicBezTo>
                    <a:pt x="1639" y="554"/>
                    <a:pt x="1983" y="488"/>
                    <a:pt x="2290" y="474"/>
                  </a:cubicBezTo>
                  <a:cubicBezTo>
                    <a:pt x="2307" y="474"/>
                    <a:pt x="2328" y="473"/>
                    <a:pt x="2351" y="473"/>
                  </a:cubicBezTo>
                  <a:close/>
                  <a:moveTo>
                    <a:pt x="2365" y="0"/>
                  </a:moveTo>
                  <a:cubicBezTo>
                    <a:pt x="2330" y="0"/>
                    <a:pt x="2296" y="2"/>
                    <a:pt x="2266" y="3"/>
                  </a:cubicBezTo>
                  <a:cubicBezTo>
                    <a:pt x="1926" y="16"/>
                    <a:pt x="1568" y="88"/>
                    <a:pt x="1218" y="158"/>
                  </a:cubicBezTo>
                  <a:cubicBezTo>
                    <a:pt x="884" y="225"/>
                    <a:pt x="539" y="290"/>
                    <a:pt x="233" y="304"/>
                  </a:cubicBezTo>
                  <a:cubicBezTo>
                    <a:pt x="171" y="304"/>
                    <a:pt x="110" y="332"/>
                    <a:pt x="68" y="380"/>
                  </a:cubicBezTo>
                  <a:cubicBezTo>
                    <a:pt x="25" y="427"/>
                    <a:pt x="1" y="493"/>
                    <a:pt x="7" y="554"/>
                  </a:cubicBezTo>
                  <a:cubicBezTo>
                    <a:pt x="29" y="922"/>
                    <a:pt x="91" y="1238"/>
                    <a:pt x="142" y="1541"/>
                  </a:cubicBezTo>
                  <a:cubicBezTo>
                    <a:pt x="199" y="1828"/>
                    <a:pt x="247" y="2102"/>
                    <a:pt x="261" y="2390"/>
                  </a:cubicBezTo>
                  <a:cubicBezTo>
                    <a:pt x="266" y="2462"/>
                    <a:pt x="303" y="2527"/>
                    <a:pt x="360" y="2569"/>
                  </a:cubicBezTo>
                  <a:cubicBezTo>
                    <a:pt x="403" y="2597"/>
                    <a:pt x="449" y="2617"/>
                    <a:pt x="501" y="2617"/>
                  </a:cubicBezTo>
                  <a:cubicBezTo>
                    <a:pt x="521" y="2617"/>
                    <a:pt x="545" y="2612"/>
                    <a:pt x="563" y="2608"/>
                  </a:cubicBezTo>
                  <a:cubicBezTo>
                    <a:pt x="902" y="2508"/>
                    <a:pt x="1323" y="2456"/>
                    <a:pt x="1728" y="2405"/>
                  </a:cubicBezTo>
                  <a:cubicBezTo>
                    <a:pt x="2153" y="2353"/>
                    <a:pt x="2592" y="2296"/>
                    <a:pt x="2965" y="2187"/>
                  </a:cubicBezTo>
                  <a:cubicBezTo>
                    <a:pt x="3065" y="2159"/>
                    <a:pt x="3135" y="2070"/>
                    <a:pt x="3135" y="1965"/>
                  </a:cubicBezTo>
                  <a:cubicBezTo>
                    <a:pt x="3139" y="1715"/>
                    <a:pt x="3102" y="1489"/>
                    <a:pt x="3065" y="1272"/>
                  </a:cubicBezTo>
                  <a:cubicBezTo>
                    <a:pt x="3031" y="1088"/>
                    <a:pt x="3002" y="913"/>
                    <a:pt x="2998" y="729"/>
                  </a:cubicBezTo>
                  <a:cubicBezTo>
                    <a:pt x="2993" y="578"/>
                    <a:pt x="2984" y="271"/>
                    <a:pt x="2743" y="101"/>
                  </a:cubicBezTo>
                  <a:cubicBezTo>
                    <a:pt x="2617" y="15"/>
                    <a:pt x="2480" y="0"/>
                    <a:pt x="2365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8"/>
            <p:cNvSpPr/>
            <p:nvPr/>
          </p:nvSpPr>
          <p:spPr>
            <a:xfrm>
              <a:off x="1715725" y="4782350"/>
              <a:ext cx="78475" cy="65375"/>
            </a:xfrm>
            <a:custGeom>
              <a:avLst/>
              <a:gdLst/>
              <a:ahLst/>
              <a:cxnLst/>
              <a:rect l="l" t="t" r="r" b="b"/>
              <a:pathLst>
                <a:path w="3139" h="2615" extrusionOk="0">
                  <a:moveTo>
                    <a:pt x="2360" y="476"/>
                  </a:moveTo>
                  <a:cubicBezTo>
                    <a:pt x="2405" y="476"/>
                    <a:pt x="2451" y="479"/>
                    <a:pt x="2469" y="491"/>
                  </a:cubicBezTo>
                  <a:cubicBezTo>
                    <a:pt x="2492" y="505"/>
                    <a:pt x="2516" y="562"/>
                    <a:pt x="2520" y="741"/>
                  </a:cubicBezTo>
                  <a:cubicBezTo>
                    <a:pt x="2530" y="958"/>
                    <a:pt x="2563" y="1161"/>
                    <a:pt x="2596" y="1355"/>
                  </a:cubicBezTo>
                  <a:cubicBezTo>
                    <a:pt x="2620" y="1496"/>
                    <a:pt x="2644" y="1638"/>
                    <a:pt x="2653" y="1780"/>
                  </a:cubicBezTo>
                  <a:cubicBezTo>
                    <a:pt x="2350" y="1850"/>
                    <a:pt x="2006" y="1893"/>
                    <a:pt x="1666" y="1935"/>
                  </a:cubicBezTo>
                  <a:cubicBezTo>
                    <a:pt x="1346" y="1978"/>
                    <a:pt x="1015" y="2015"/>
                    <a:pt x="714" y="2081"/>
                  </a:cubicBezTo>
                  <a:cubicBezTo>
                    <a:pt x="685" y="1874"/>
                    <a:pt x="651" y="1671"/>
                    <a:pt x="609" y="1458"/>
                  </a:cubicBezTo>
                  <a:cubicBezTo>
                    <a:pt x="572" y="1236"/>
                    <a:pt x="529" y="1005"/>
                    <a:pt x="501" y="760"/>
                  </a:cubicBezTo>
                  <a:cubicBezTo>
                    <a:pt x="765" y="732"/>
                    <a:pt x="1039" y="675"/>
                    <a:pt x="1303" y="623"/>
                  </a:cubicBezTo>
                  <a:cubicBezTo>
                    <a:pt x="1638" y="556"/>
                    <a:pt x="1982" y="491"/>
                    <a:pt x="2289" y="477"/>
                  </a:cubicBezTo>
                  <a:cubicBezTo>
                    <a:pt x="2308" y="477"/>
                    <a:pt x="2334" y="476"/>
                    <a:pt x="2360" y="476"/>
                  </a:cubicBezTo>
                  <a:close/>
                  <a:moveTo>
                    <a:pt x="2372" y="0"/>
                  </a:moveTo>
                  <a:cubicBezTo>
                    <a:pt x="2333" y="0"/>
                    <a:pt x="2298" y="3"/>
                    <a:pt x="2265" y="5"/>
                  </a:cubicBezTo>
                  <a:cubicBezTo>
                    <a:pt x="1925" y="18"/>
                    <a:pt x="1563" y="90"/>
                    <a:pt x="1213" y="160"/>
                  </a:cubicBezTo>
                  <a:cubicBezTo>
                    <a:pt x="883" y="222"/>
                    <a:pt x="538" y="292"/>
                    <a:pt x="232" y="307"/>
                  </a:cubicBezTo>
                  <a:cubicBezTo>
                    <a:pt x="170" y="307"/>
                    <a:pt x="109" y="336"/>
                    <a:pt x="67" y="382"/>
                  </a:cubicBezTo>
                  <a:cubicBezTo>
                    <a:pt x="24" y="430"/>
                    <a:pt x="0" y="495"/>
                    <a:pt x="6" y="556"/>
                  </a:cubicBezTo>
                  <a:cubicBezTo>
                    <a:pt x="28" y="924"/>
                    <a:pt x="91" y="1242"/>
                    <a:pt x="142" y="1543"/>
                  </a:cubicBezTo>
                  <a:cubicBezTo>
                    <a:pt x="198" y="1831"/>
                    <a:pt x="246" y="2105"/>
                    <a:pt x="261" y="2392"/>
                  </a:cubicBezTo>
                  <a:cubicBezTo>
                    <a:pt x="265" y="2464"/>
                    <a:pt x="302" y="2529"/>
                    <a:pt x="359" y="2572"/>
                  </a:cubicBezTo>
                  <a:cubicBezTo>
                    <a:pt x="402" y="2601"/>
                    <a:pt x="449" y="2614"/>
                    <a:pt x="501" y="2614"/>
                  </a:cubicBezTo>
                  <a:cubicBezTo>
                    <a:pt x="520" y="2614"/>
                    <a:pt x="544" y="2614"/>
                    <a:pt x="562" y="2605"/>
                  </a:cubicBezTo>
                  <a:cubicBezTo>
                    <a:pt x="902" y="2510"/>
                    <a:pt x="1322" y="2459"/>
                    <a:pt x="1727" y="2407"/>
                  </a:cubicBezTo>
                  <a:cubicBezTo>
                    <a:pt x="2152" y="2350"/>
                    <a:pt x="2591" y="2298"/>
                    <a:pt x="2964" y="2190"/>
                  </a:cubicBezTo>
                  <a:cubicBezTo>
                    <a:pt x="3064" y="2161"/>
                    <a:pt x="3134" y="2067"/>
                    <a:pt x="3134" y="1963"/>
                  </a:cubicBezTo>
                  <a:cubicBezTo>
                    <a:pt x="3139" y="1717"/>
                    <a:pt x="3101" y="1491"/>
                    <a:pt x="3064" y="1274"/>
                  </a:cubicBezTo>
                  <a:cubicBezTo>
                    <a:pt x="3030" y="1090"/>
                    <a:pt x="3001" y="915"/>
                    <a:pt x="2997" y="726"/>
                  </a:cubicBezTo>
                  <a:cubicBezTo>
                    <a:pt x="2992" y="580"/>
                    <a:pt x="2983" y="273"/>
                    <a:pt x="2742" y="103"/>
                  </a:cubicBezTo>
                  <a:cubicBezTo>
                    <a:pt x="2618" y="19"/>
                    <a:pt x="2485" y="0"/>
                    <a:pt x="2372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8"/>
            <p:cNvSpPr/>
            <p:nvPr/>
          </p:nvSpPr>
          <p:spPr>
            <a:xfrm>
              <a:off x="1611075" y="4877850"/>
              <a:ext cx="78475" cy="65425"/>
            </a:xfrm>
            <a:custGeom>
              <a:avLst/>
              <a:gdLst/>
              <a:ahLst/>
              <a:cxnLst/>
              <a:rect l="l" t="t" r="r" b="b"/>
              <a:pathLst>
                <a:path w="3139" h="2617" extrusionOk="0">
                  <a:moveTo>
                    <a:pt x="2356" y="476"/>
                  </a:moveTo>
                  <a:cubicBezTo>
                    <a:pt x="2402" y="476"/>
                    <a:pt x="2451" y="481"/>
                    <a:pt x="2469" y="493"/>
                  </a:cubicBezTo>
                  <a:cubicBezTo>
                    <a:pt x="2493" y="508"/>
                    <a:pt x="2515" y="565"/>
                    <a:pt x="2521" y="744"/>
                  </a:cubicBezTo>
                  <a:cubicBezTo>
                    <a:pt x="2526" y="961"/>
                    <a:pt x="2563" y="1164"/>
                    <a:pt x="2596" y="1358"/>
                  </a:cubicBezTo>
                  <a:cubicBezTo>
                    <a:pt x="2620" y="1499"/>
                    <a:pt x="2643" y="1641"/>
                    <a:pt x="2652" y="1782"/>
                  </a:cubicBezTo>
                  <a:cubicBezTo>
                    <a:pt x="2351" y="1852"/>
                    <a:pt x="2006" y="1896"/>
                    <a:pt x="1666" y="1937"/>
                  </a:cubicBezTo>
                  <a:cubicBezTo>
                    <a:pt x="1345" y="1975"/>
                    <a:pt x="1015" y="2018"/>
                    <a:pt x="709" y="2084"/>
                  </a:cubicBezTo>
                  <a:cubicBezTo>
                    <a:pt x="685" y="1872"/>
                    <a:pt x="647" y="1669"/>
                    <a:pt x="609" y="1461"/>
                  </a:cubicBezTo>
                  <a:cubicBezTo>
                    <a:pt x="567" y="1239"/>
                    <a:pt x="524" y="1008"/>
                    <a:pt x="500" y="763"/>
                  </a:cubicBezTo>
                  <a:cubicBezTo>
                    <a:pt x="765" y="729"/>
                    <a:pt x="1038" y="678"/>
                    <a:pt x="1303" y="626"/>
                  </a:cubicBezTo>
                  <a:cubicBezTo>
                    <a:pt x="1638" y="559"/>
                    <a:pt x="1983" y="493"/>
                    <a:pt x="2289" y="480"/>
                  </a:cubicBezTo>
                  <a:cubicBezTo>
                    <a:pt x="2307" y="478"/>
                    <a:pt x="2331" y="476"/>
                    <a:pt x="2356" y="476"/>
                  </a:cubicBezTo>
                  <a:close/>
                  <a:moveTo>
                    <a:pt x="2350" y="1"/>
                  </a:moveTo>
                  <a:cubicBezTo>
                    <a:pt x="2320" y="1"/>
                    <a:pt x="2292" y="2"/>
                    <a:pt x="2266" y="3"/>
                  </a:cubicBezTo>
                  <a:cubicBezTo>
                    <a:pt x="1926" y="21"/>
                    <a:pt x="1563" y="92"/>
                    <a:pt x="1213" y="158"/>
                  </a:cubicBezTo>
                  <a:cubicBezTo>
                    <a:pt x="879" y="225"/>
                    <a:pt x="539" y="295"/>
                    <a:pt x="232" y="304"/>
                  </a:cubicBezTo>
                  <a:cubicBezTo>
                    <a:pt x="165" y="310"/>
                    <a:pt x="109" y="338"/>
                    <a:pt x="67" y="385"/>
                  </a:cubicBezTo>
                  <a:cubicBezTo>
                    <a:pt x="24" y="432"/>
                    <a:pt x="1" y="493"/>
                    <a:pt x="5" y="559"/>
                  </a:cubicBezTo>
                  <a:cubicBezTo>
                    <a:pt x="29" y="927"/>
                    <a:pt x="86" y="1244"/>
                    <a:pt x="143" y="1546"/>
                  </a:cubicBezTo>
                  <a:cubicBezTo>
                    <a:pt x="193" y="1833"/>
                    <a:pt x="246" y="2107"/>
                    <a:pt x="260" y="2390"/>
                  </a:cubicBezTo>
                  <a:cubicBezTo>
                    <a:pt x="265" y="2466"/>
                    <a:pt x="302" y="2532"/>
                    <a:pt x="359" y="2575"/>
                  </a:cubicBezTo>
                  <a:cubicBezTo>
                    <a:pt x="402" y="2603"/>
                    <a:pt x="448" y="2617"/>
                    <a:pt x="496" y="2617"/>
                  </a:cubicBezTo>
                  <a:cubicBezTo>
                    <a:pt x="520" y="2617"/>
                    <a:pt x="543" y="2612"/>
                    <a:pt x="562" y="2608"/>
                  </a:cubicBezTo>
                  <a:cubicBezTo>
                    <a:pt x="901" y="2513"/>
                    <a:pt x="1322" y="2456"/>
                    <a:pt x="1728" y="2410"/>
                  </a:cubicBezTo>
                  <a:cubicBezTo>
                    <a:pt x="2153" y="2353"/>
                    <a:pt x="2587" y="2296"/>
                    <a:pt x="2964" y="2192"/>
                  </a:cubicBezTo>
                  <a:cubicBezTo>
                    <a:pt x="3064" y="2164"/>
                    <a:pt x="3134" y="2070"/>
                    <a:pt x="3134" y="1966"/>
                  </a:cubicBezTo>
                  <a:cubicBezTo>
                    <a:pt x="3138" y="1720"/>
                    <a:pt x="3101" y="1493"/>
                    <a:pt x="3064" y="1277"/>
                  </a:cubicBezTo>
                  <a:cubicBezTo>
                    <a:pt x="3031" y="1088"/>
                    <a:pt x="3002" y="914"/>
                    <a:pt x="2997" y="729"/>
                  </a:cubicBezTo>
                  <a:cubicBezTo>
                    <a:pt x="2992" y="583"/>
                    <a:pt x="2983" y="271"/>
                    <a:pt x="2737" y="106"/>
                  </a:cubicBezTo>
                  <a:cubicBezTo>
                    <a:pt x="2610" y="16"/>
                    <a:pt x="2467" y="1"/>
                    <a:pt x="2350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8"/>
            <p:cNvSpPr/>
            <p:nvPr/>
          </p:nvSpPr>
          <p:spPr>
            <a:xfrm>
              <a:off x="1725775" y="4863800"/>
              <a:ext cx="78450" cy="65450"/>
            </a:xfrm>
            <a:custGeom>
              <a:avLst/>
              <a:gdLst/>
              <a:ahLst/>
              <a:cxnLst/>
              <a:rect l="l" t="t" r="r" b="b"/>
              <a:pathLst>
                <a:path w="3138" h="2618" extrusionOk="0">
                  <a:moveTo>
                    <a:pt x="2369" y="476"/>
                  </a:moveTo>
                  <a:cubicBezTo>
                    <a:pt x="2410" y="476"/>
                    <a:pt x="2449" y="480"/>
                    <a:pt x="2468" y="494"/>
                  </a:cubicBezTo>
                  <a:cubicBezTo>
                    <a:pt x="2492" y="508"/>
                    <a:pt x="2515" y="565"/>
                    <a:pt x="2520" y="744"/>
                  </a:cubicBezTo>
                  <a:cubicBezTo>
                    <a:pt x="2525" y="961"/>
                    <a:pt x="2562" y="1160"/>
                    <a:pt x="2595" y="1353"/>
                  </a:cubicBezTo>
                  <a:cubicBezTo>
                    <a:pt x="2619" y="1499"/>
                    <a:pt x="2643" y="1641"/>
                    <a:pt x="2652" y="1782"/>
                  </a:cubicBezTo>
                  <a:cubicBezTo>
                    <a:pt x="2350" y="1848"/>
                    <a:pt x="2005" y="1896"/>
                    <a:pt x="1665" y="1938"/>
                  </a:cubicBezTo>
                  <a:cubicBezTo>
                    <a:pt x="1345" y="1976"/>
                    <a:pt x="1014" y="2018"/>
                    <a:pt x="708" y="2084"/>
                  </a:cubicBezTo>
                  <a:cubicBezTo>
                    <a:pt x="684" y="1872"/>
                    <a:pt x="646" y="1669"/>
                    <a:pt x="608" y="1461"/>
                  </a:cubicBezTo>
                  <a:cubicBezTo>
                    <a:pt x="566" y="1234"/>
                    <a:pt x="523" y="1008"/>
                    <a:pt x="500" y="759"/>
                  </a:cubicBezTo>
                  <a:cubicBezTo>
                    <a:pt x="765" y="730"/>
                    <a:pt x="1038" y="678"/>
                    <a:pt x="1307" y="626"/>
                  </a:cubicBezTo>
                  <a:cubicBezTo>
                    <a:pt x="1637" y="560"/>
                    <a:pt x="1982" y="489"/>
                    <a:pt x="2288" y="480"/>
                  </a:cubicBezTo>
                  <a:cubicBezTo>
                    <a:pt x="2310" y="478"/>
                    <a:pt x="2340" y="476"/>
                    <a:pt x="2369" y="476"/>
                  </a:cubicBezTo>
                  <a:close/>
                  <a:moveTo>
                    <a:pt x="2362" y="1"/>
                  </a:moveTo>
                  <a:cubicBezTo>
                    <a:pt x="2327" y="1"/>
                    <a:pt x="2294" y="2"/>
                    <a:pt x="2265" y="3"/>
                  </a:cubicBezTo>
                  <a:cubicBezTo>
                    <a:pt x="1926" y="17"/>
                    <a:pt x="1562" y="88"/>
                    <a:pt x="1212" y="158"/>
                  </a:cubicBezTo>
                  <a:cubicBezTo>
                    <a:pt x="882" y="225"/>
                    <a:pt x="538" y="291"/>
                    <a:pt x="231" y="306"/>
                  </a:cubicBezTo>
                  <a:cubicBezTo>
                    <a:pt x="164" y="310"/>
                    <a:pt x="108" y="338"/>
                    <a:pt x="66" y="385"/>
                  </a:cubicBezTo>
                  <a:cubicBezTo>
                    <a:pt x="23" y="432"/>
                    <a:pt x="0" y="494"/>
                    <a:pt x="5" y="560"/>
                  </a:cubicBezTo>
                  <a:cubicBezTo>
                    <a:pt x="28" y="928"/>
                    <a:pt x="85" y="1240"/>
                    <a:pt x="142" y="1546"/>
                  </a:cubicBezTo>
                  <a:cubicBezTo>
                    <a:pt x="193" y="1835"/>
                    <a:pt x="245" y="2103"/>
                    <a:pt x="259" y="2391"/>
                  </a:cubicBezTo>
                  <a:cubicBezTo>
                    <a:pt x="264" y="2462"/>
                    <a:pt x="301" y="2532"/>
                    <a:pt x="358" y="2571"/>
                  </a:cubicBezTo>
                  <a:cubicBezTo>
                    <a:pt x="401" y="2604"/>
                    <a:pt x="447" y="2617"/>
                    <a:pt x="495" y="2617"/>
                  </a:cubicBezTo>
                  <a:cubicBezTo>
                    <a:pt x="519" y="2617"/>
                    <a:pt x="543" y="2613"/>
                    <a:pt x="561" y="2608"/>
                  </a:cubicBezTo>
                  <a:cubicBezTo>
                    <a:pt x="901" y="2508"/>
                    <a:pt x="1321" y="2458"/>
                    <a:pt x="1727" y="2405"/>
                  </a:cubicBezTo>
                  <a:cubicBezTo>
                    <a:pt x="2146" y="2353"/>
                    <a:pt x="2586" y="2297"/>
                    <a:pt x="2963" y="2192"/>
                  </a:cubicBezTo>
                  <a:cubicBezTo>
                    <a:pt x="3063" y="2160"/>
                    <a:pt x="3133" y="2070"/>
                    <a:pt x="3133" y="1966"/>
                  </a:cubicBezTo>
                  <a:cubicBezTo>
                    <a:pt x="3137" y="1716"/>
                    <a:pt x="3096" y="1495"/>
                    <a:pt x="3063" y="1273"/>
                  </a:cubicBezTo>
                  <a:cubicBezTo>
                    <a:pt x="3030" y="1088"/>
                    <a:pt x="3002" y="914"/>
                    <a:pt x="2996" y="730"/>
                  </a:cubicBezTo>
                  <a:cubicBezTo>
                    <a:pt x="2991" y="593"/>
                    <a:pt x="2982" y="272"/>
                    <a:pt x="2737" y="102"/>
                  </a:cubicBezTo>
                  <a:cubicBezTo>
                    <a:pt x="2615" y="15"/>
                    <a:pt x="2475" y="1"/>
                    <a:pt x="2362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8"/>
            <p:cNvSpPr/>
            <p:nvPr/>
          </p:nvSpPr>
          <p:spPr>
            <a:xfrm>
              <a:off x="1842675" y="4849475"/>
              <a:ext cx="78500" cy="65375"/>
            </a:xfrm>
            <a:custGeom>
              <a:avLst/>
              <a:gdLst/>
              <a:ahLst/>
              <a:cxnLst/>
              <a:rect l="l" t="t" r="r" b="b"/>
              <a:pathLst>
                <a:path w="3140" h="2615" extrusionOk="0">
                  <a:moveTo>
                    <a:pt x="2350" y="476"/>
                  </a:moveTo>
                  <a:cubicBezTo>
                    <a:pt x="2397" y="476"/>
                    <a:pt x="2449" y="478"/>
                    <a:pt x="2469" y="491"/>
                  </a:cubicBezTo>
                  <a:cubicBezTo>
                    <a:pt x="2493" y="505"/>
                    <a:pt x="2516" y="561"/>
                    <a:pt x="2521" y="741"/>
                  </a:cubicBezTo>
                  <a:cubicBezTo>
                    <a:pt x="2525" y="958"/>
                    <a:pt x="2563" y="1162"/>
                    <a:pt x="2596" y="1354"/>
                  </a:cubicBezTo>
                  <a:cubicBezTo>
                    <a:pt x="2619" y="1496"/>
                    <a:pt x="2643" y="1637"/>
                    <a:pt x="2652" y="1779"/>
                  </a:cubicBezTo>
                  <a:cubicBezTo>
                    <a:pt x="2351" y="1850"/>
                    <a:pt x="2007" y="1892"/>
                    <a:pt x="1667" y="1935"/>
                  </a:cubicBezTo>
                  <a:cubicBezTo>
                    <a:pt x="1345" y="1977"/>
                    <a:pt x="1016" y="2016"/>
                    <a:pt x="709" y="2081"/>
                  </a:cubicBezTo>
                  <a:cubicBezTo>
                    <a:pt x="685" y="1870"/>
                    <a:pt x="647" y="1666"/>
                    <a:pt x="609" y="1458"/>
                  </a:cubicBezTo>
                  <a:cubicBezTo>
                    <a:pt x="567" y="1236"/>
                    <a:pt x="524" y="1005"/>
                    <a:pt x="500" y="760"/>
                  </a:cubicBezTo>
                  <a:cubicBezTo>
                    <a:pt x="765" y="731"/>
                    <a:pt x="1038" y="675"/>
                    <a:pt x="1303" y="624"/>
                  </a:cubicBezTo>
                  <a:cubicBezTo>
                    <a:pt x="1639" y="557"/>
                    <a:pt x="1983" y="491"/>
                    <a:pt x="2290" y="476"/>
                  </a:cubicBezTo>
                  <a:cubicBezTo>
                    <a:pt x="2306" y="476"/>
                    <a:pt x="2327" y="476"/>
                    <a:pt x="2350" y="476"/>
                  </a:cubicBezTo>
                  <a:close/>
                  <a:moveTo>
                    <a:pt x="2373" y="0"/>
                  </a:moveTo>
                  <a:cubicBezTo>
                    <a:pt x="2334" y="0"/>
                    <a:pt x="2298" y="3"/>
                    <a:pt x="2266" y="5"/>
                  </a:cubicBezTo>
                  <a:cubicBezTo>
                    <a:pt x="1926" y="19"/>
                    <a:pt x="1563" y="90"/>
                    <a:pt x="1214" y="156"/>
                  </a:cubicBezTo>
                  <a:cubicBezTo>
                    <a:pt x="879" y="222"/>
                    <a:pt x="539" y="293"/>
                    <a:pt x="232" y="307"/>
                  </a:cubicBezTo>
                  <a:cubicBezTo>
                    <a:pt x="166" y="307"/>
                    <a:pt x="109" y="335"/>
                    <a:pt x="66" y="382"/>
                  </a:cubicBezTo>
                  <a:cubicBezTo>
                    <a:pt x="25" y="430"/>
                    <a:pt x="1" y="496"/>
                    <a:pt x="5" y="557"/>
                  </a:cubicBezTo>
                  <a:cubicBezTo>
                    <a:pt x="29" y="925"/>
                    <a:pt x="86" y="1241"/>
                    <a:pt x="142" y="1543"/>
                  </a:cubicBezTo>
                  <a:cubicBezTo>
                    <a:pt x="199" y="1831"/>
                    <a:pt x="245" y="2105"/>
                    <a:pt x="260" y="2393"/>
                  </a:cubicBezTo>
                  <a:cubicBezTo>
                    <a:pt x="265" y="2464"/>
                    <a:pt x="302" y="2530"/>
                    <a:pt x="359" y="2572"/>
                  </a:cubicBezTo>
                  <a:cubicBezTo>
                    <a:pt x="402" y="2600"/>
                    <a:pt x="449" y="2615"/>
                    <a:pt x="496" y="2615"/>
                  </a:cubicBezTo>
                  <a:cubicBezTo>
                    <a:pt x="519" y="2615"/>
                    <a:pt x="543" y="2615"/>
                    <a:pt x="563" y="2606"/>
                  </a:cubicBezTo>
                  <a:cubicBezTo>
                    <a:pt x="902" y="2511"/>
                    <a:pt x="1321" y="2459"/>
                    <a:pt x="1728" y="2408"/>
                  </a:cubicBezTo>
                  <a:cubicBezTo>
                    <a:pt x="2153" y="2351"/>
                    <a:pt x="2587" y="2299"/>
                    <a:pt x="2964" y="2190"/>
                  </a:cubicBezTo>
                  <a:cubicBezTo>
                    <a:pt x="3063" y="2162"/>
                    <a:pt x="3134" y="2068"/>
                    <a:pt x="3134" y="1964"/>
                  </a:cubicBezTo>
                  <a:cubicBezTo>
                    <a:pt x="3139" y="1718"/>
                    <a:pt x="3101" y="1491"/>
                    <a:pt x="3063" y="1275"/>
                  </a:cubicBezTo>
                  <a:cubicBezTo>
                    <a:pt x="3031" y="1090"/>
                    <a:pt x="3002" y="916"/>
                    <a:pt x="2998" y="727"/>
                  </a:cubicBezTo>
                  <a:cubicBezTo>
                    <a:pt x="2992" y="581"/>
                    <a:pt x="2983" y="274"/>
                    <a:pt x="2743" y="104"/>
                  </a:cubicBezTo>
                  <a:cubicBezTo>
                    <a:pt x="2620" y="19"/>
                    <a:pt x="2486" y="0"/>
                    <a:pt x="2373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8"/>
            <p:cNvSpPr/>
            <p:nvPr/>
          </p:nvSpPr>
          <p:spPr>
            <a:xfrm>
              <a:off x="1810950" y="4686425"/>
              <a:ext cx="93800" cy="138525"/>
            </a:xfrm>
            <a:custGeom>
              <a:avLst/>
              <a:gdLst/>
              <a:ahLst/>
              <a:cxnLst/>
              <a:rect l="l" t="t" r="r" b="b"/>
              <a:pathLst>
                <a:path w="3752" h="5541" extrusionOk="0">
                  <a:moveTo>
                    <a:pt x="2345" y="476"/>
                  </a:moveTo>
                  <a:cubicBezTo>
                    <a:pt x="2392" y="476"/>
                    <a:pt x="2446" y="478"/>
                    <a:pt x="2468" y="491"/>
                  </a:cubicBezTo>
                  <a:cubicBezTo>
                    <a:pt x="2487" y="505"/>
                    <a:pt x="2516" y="562"/>
                    <a:pt x="2520" y="741"/>
                  </a:cubicBezTo>
                  <a:cubicBezTo>
                    <a:pt x="2525" y="949"/>
                    <a:pt x="2657" y="1629"/>
                    <a:pt x="2879" y="2723"/>
                  </a:cubicBezTo>
                  <a:cubicBezTo>
                    <a:pt x="3025" y="3445"/>
                    <a:pt x="3200" y="4319"/>
                    <a:pt x="3256" y="4711"/>
                  </a:cubicBezTo>
                  <a:cubicBezTo>
                    <a:pt x="2958" y="4776"/>
                    <a:pt x="2614" y="4818"/>
                    <a:pt x="2279" y="4861"/>
                  </a:cubicBezTo>
                  <a:cubicBezTo>
                    <a:pt x="1954" y="4903"/>
                    <a:pt x="1623" y="4946"/>
                    <a:pt x="1316" y="5012"/>
                  </a:cubicBezTo>
                  <a:cubicBezTo>
                    <a:pt x="1246" y="4559"/>
                    <a:pt x="1085" y="3766"/>
                    <a:pt x="920" y="2940"/>
                  </a:cubicBezTo>
                  <a:cubicBezTo>
                    <a:pt x="745" y="2095"/>
                    <a:pt x="571" y="1222"/>
                    <a:pt x="505" y="760"/>
                  </a:cubicBezTo>
                  <a:cubicBezTo>
                    <a:pt x="769" y="727"/>
                    <a:pt x="1039" y="675"/>
                    <a:pt x="1303" y="623"/>
                  </a:cubicBezTo>
                  <a:cubicBezTo>
                    <a:pt x="1638" y="557"/>
                    <a:pt x="1982" y="491"/>
                    <a:pt x="2285" y="477"/>
                  </a:cubicBezTo>
                  <a:cubicBezTo>
                    <a:pt x="2301" y="477"/>
                    <a:pt x="2322" y="476"/>
                    <a:pt x="2345" y="476"/>
                  </a:cubicBezTo>
                  <a:close/>
                  <a:moveTo>
                    <a:pt x="2366" y="0"/>
                  </a:moveTo>
                  <a:cubicBezTo>
                    <a:pt x="2329" y="0"/>
                    <a:pt x="2295" y="2"/>
                    <a:pt x="2265" y="4"/>
                  </a:cubicBezTo>
                  <a:cubicBezTo>
                    <a:pt x="1926" y="19"/>
                    <a:pt x="1562" y="89"/>
                    <a:pt x="1213" y="161"/>
                  </a:cubicBezTo>
                  <a:cubicBezTo>
                    <a:pt x="878" y="222"/>
                    <a:pt x="534" y="293"/>
                    <a:pt x="231" y="307"/>
                  </a:cubicBezTo>
                  <a:cubicBezTo>
                    <a:pt x="165" y="307"/>
                    <a:pt x="104" y="335"/>
                    <a:pt x="61" y="383"/>
                  </a:cubicBezTo>
                  <a:cubicBezTo>
                    <a:pt x="19" y="429"/>
                    <a:pt x="0" y="496"/>
                    <a:pt x="5" y="557"/>
                  </a:cubicBezTo>
                  <a:cubicBezTo>
                    <a:pt x="28" y="930"/>
                    <a:pt x="236" y="1954"/>
                    <a:pt x="453" y="3034"/>
                  </a:cubicBezTo>
                  <a:cubicBezTo>
                    <a:pt x="656" y="4016"/>
                    <a:pt x="859" y="5036"/>
                    <a:pt x="873" y="5319"/>
                  </a:cubicBezTo>
                  <a:cubicBezTo>
                    <a:pt x="878" y="5390"/>
                    <a:pt x="915" y="5456"/>
                    <a:pt x="972" y="5498"/>
                  </a:cubicBezTo>
                  <a:cubicBezTo>
                    <a:pt x="1015" y="5526"/>
                    <a:pt x="1061" y="5541"/>
                    <a:pt x="1113" y="5541"/>
                  </a:cubicBezTo>
                  <a:cubicBezTo>
                    <a:pt x="1133" y="5541"/>
                    <a:pt x="1156" y="5541"/>
                    <a:pt x="1175" y="5536"/>
                  </a:cubicBezTo>
                  <a:cubicBezTo>
                    <a:pt x="1514" y="5437"/>
                    <a:pt x="1935" y="5384"/>
                    <a:pt x="2341" y="5333"/>
                  </a:cubicBezTo>
                  <a:cubicBezTo>
                    <a:pt x="2766" y="5281"/>
                    <a:pt x="3204" y="5225"/>
                    <a:pt x="3577" y="5116"/>
                  </a:cubicBezTo>
                  <a:cubicBezTo>
                    <a:pt x="3677" y="5088"/>
                    <a:pt x="3747" y="4998"/>
                    <a:pt x="3747" y="4894"/>
                  </a:cubicBezTo>
                  <a:cubicBezTo>
                    <a:pt x="3751" y="4658"/>
                    <a:pt x="3596" y="3879"/>
                    <a:pt x="3346" y="2629"/>
                  </a:cubicBezTo>
                  <a:cubicBezTo>
                    <a:pt x="3180" y="1822"/>
                    <a:pt x="2997" y="911"/>
                    <a:pt x="2992" y="732"/>
                  </a:cubicBezTo>
                  <a:cubicBezTo>
                    <a:pt x="2987" y="581"/>
                    <a:pt x="2982" y="274"/>
                    <a:pt x="2738" y="104"/>
                  </a:cubicBezTo>
                  <a:cubicBezTo>
                    <a:pt x="2616" y="19"/>
                    <a:pt x="2479" y="0"/>
                    <a:pt x="2366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8"/>
            <p:cNvSpPr/>
            <p:nvPr/>
          </p:nvSpPr>
          <p:spPr>
            <a:xfrm>
              <a:off x="1556925" y="4951825"/>
              <a:ext cx="57025" cy="69700"/>
            </a:xfrm>
            <a:custGeom>
              <a:avLst/>
              <a:gdLst/>
              <a:ahLst/>
              <a:cxnLst/>
              <a:rect l="l" t="t" r="r" b="b"/>
              <a:pathLst>
                <a:path w="2281" h="2788" extrusionOk="0">
                  <a:moveTo>
                    <a:pt x="254" y="0"/>
                  </a:moveTo>
                  <a:cubicBezTo>
                    <a:pt x="243" y="0"/>
                    <a:pt x="233" y="1"/>
                    <a:pt x="222" y="2"/>
                  </a:cubicBezTo>
                  <a:cubicBezTo>
                    <a:pt x="90" y="22"/>
                    <a:pt x="0" y="139"/>
                    <a:pt x="15" y="267"/>
                  </a:cubicBezTo>
                  <a:cubicBezTo>
                    <a:pt x="157" y="1357"/>
                    <a:pt x="906" y="2339"/>
                    <a:pt x="1917" y="2768"/>
                  </a:cubicBezTo>
                  <a:cubicBezTo>
                    <a:pt x="1949" y="2782"/>
                    <a:pt x="1978" y="2787"/>
                    <a:pt x="2011" y="2787"/>
                  </a:cubicBezTo>
                  <a:cubicBezTo>
                    <a:pt x="2100" y="2787"/>
                    <a:pt x="2190" y="2735"/>
                    <a:pt x="2228" y="2640"/>
                  </a:cubicBezTo>
                  <a:cubicBezTo>
                    <a:pt x="2280" y="2522"/>
                    <a:pt x="2224" y="2381"/>
                    <a:pt x="2100" y="2334"/>
                  </a:cubicBezTo>
                  <a:cubicBezTo>
                    <a:pt x="1242" y="1966"/>
                    <a:pt x="610" y="1135"/>
                    <a:pt x="486" y="205"/>
                  </a:cubicBezTo>
                  <a:cubicBezTo>
                    <a:pt x="470" y="89"/>
                    <a:pt x="368" y="0"/>
                    <a:pt x="254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8"/>
            <p:cNvSpPr/>
            <p:nvPr/>
          </p:nvSpPr>
          <p:spPr>
            <a:xfrm>
              <a:off x="1536275" y="4857950"/>
              <a:ext cx="25150" cy="70000"/>
            </a:xfrm>
            <a:custGeom>
              <a:avLst/>
              <a:gdLst/>
              <a:ahLst/>
              <a:cxnLst/>
              <a:rect l="l" t="t" r="r" b="b"/>
              <a:pathLst>
                <a:path w="1006" h="2800" extrusionOk="0">
                  <a:moveTo>
                    <a:pt x="260" y="0"/>
                  </a:moveTo>
                  <a:cubicBezTo>
                    <a:pt x="242" y="0"/>
                    <a:pt x="225" y="2"/>
                    <a:pt x="208" y="6"/>
                  </a:cubicBezTo>
                  <a:cubicBezTo>
                    <a:pt x="81" y="30"/>
                    <a:pt x="1" y="157"/>
                    <a:pt x="24" y="285"/>
                  </a:cubicBezTo>
                  <a:lnTo>
                    <a:pt x="515" y="2611"/>
                  </a:lnTo>
                  <a:cubicBezTo>
                    <a:pt x="539" y="2724"/>
                    <a:pt x="637" y="2799"/>
                    <a:pt x="746" y="2799"/>
                  </a:cubicBezTo>
                  <a:cubicBezTo>
                    <a:pt x="761" y="2799"/>
                    <a:pt x="779" y="2799"/>
                    <a:pt x="793" y="2795"/>
                  </a:cubicBezTo>
                  <a:cubicBezTo>
                    <a:pt x="926" y="2766"/>
                    <a:pt x="1005" y="2644"/>
                    <a:pt x="977" y="2516"/>
                  </a:cubicBezTo>
                  <a:lnTo>
                    <a:pt x="491" y="185"/>
                  </a:lnTo>
                  <a:cubicBezTo>
                    <a:pt x="466" y="75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8"/>
            <p:cNvSpPr/>
            <p:nvPr/>
          </p:nvSpPr>
          <p:spPr>
            <a:xfrm>
              <a:off x="1639250" y="5006750"/>
              <a:ext cx="103275" cy="19250"/>
            </a:xfrm>
            <a:custGeom>
              <a:avLst/>
              <a:gdLst/>
              <a:ahLst/>
              <a:cxnLst/>
              <a:rect l="l" t="t" r="r" b="b"/>
              <a:pathLst>
                <a:path w="4131" h="770" extrusionOk="0">
                  <a:moveTo>
                    <a:pt x="3877" y="1"/>
                  </a:moveTo>
                  <a:cubicBezTo>
                    <a:pt x="3862" y="1"/>
                    <a:pt x="3848" y="2"/>
                    <a:pt x="3834" y="5"/>
                  </a:cubicBezTo>
                  <a:cubicBezTo>
                    <a:pt x="2753" y="199"/>
                    <a:pt x="1648" y="295"/>
                    <a:pt x="549" y="295"/>
                  </a:cubicBezTo>
                  <a:cubicBezTo>
                    <a:pt x="448" y="295"/>
                    <a:pt x="347" y="294"/>
                    <a:pt x="247" y="293"/>
                  </a:cubicBezTo>
                  <a:lnTo>
                    <a:pt x="242" y="293"/>
                  </a:lnTo>
                  <a:cubicBezTo>
                    <a:pt x="114" y="293"/>
                    <a:pt x="7" y="397"/>
                    <a:pt x="7" y="524"/>
                  </a:cubicBezTo>
                  <a:cubicBezTo>
                    <a:pt x="1" y="656"/>
                    <a:pt x="105" y="765"/>
                    <a:pt x="238" y="765"/>
                  </a:cubicBezTo>
                  <a:cubicBezTo>
                    <a:pt x="351" y="769"/>
                    <a:pt x="464" y="769"/>
                    <a:pt x="577" y="769"/>
                  </a:cubicBezTo>
                  <a:cubicBezTo>
                    <a:pt x="1695" y="769"/>
                    <a:pt x="2819" y="670"/>
                    <a:pt x="3919" y="472"/>
                  </a:cubicBezTo>
                  <a:cubicBezTo>
                    <a:pt x="4046" y="449"/>
                    <a:pt x="4130" y="325"/>
                    <a:pt x="4112" y="199"/>
                  </a:cubicBezTo>
                  <a:cubicBezTo>
                    <a:pt x="4091" y="81"/>
                    <a:pt x="3988" y="1"/>
                    <a:pt x="3877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8"/>
            <p:cNvSpPr/>
            <p:nvPr/>
          </p:nvSpPr>
          <p:spPr>
            <a:xfrm>
              <a:off x="1633750" y="4586725"/>
              <a:ext cx="34650" cy="30500"/>
            </a:xfrm>
            <a:custGeom>
              <a:avLst/>
              <a:gdLst/>
              <a:ahLst/>
              <a:cxnLst/>
              <a:rect l="l" t="t" r="r" b="b"/>
              <a:pathLst>
                <a:path w="1386" h="1220" extrusionOk="0">
                  <a:moveTo>
                    <a:pt x="698" y="1"/>
                  </a:moveTo>
                  <a:cubicBezTo>
                    <a:pt x="597" y="1"/>
                    <a:pt x="498" y="25"/>
                    <a:pt x="410" y="80"/>
                  </a:cubicBezTo>
                  <a:lnTo>
                    <a:pt x="297" y="170"/>
                  </a:lnTo>
                  <a:cubicBezTo>
                    <a:pt x="0" y="463"/>
                    <a:pt x="136" y="1053"/>
                    <a:pt x="528" y="1189"/>
                  </a:cubicBezTo>
                  <a:cubicBezTo>
                    <a:pt x="585" y="1210"/>
                    <a:pt x="644" y="1220"/>
                    <a:pt x="703" y="1220"/>
                  </a:cubicBezTo>
                  <a:cubicBezTo>
                    <a:pt x="1047" y="1220"/>
                    <a:pt x="1386" y="893"/>
                    <a:pt x="1349" y="538"/>
                  </a:cubicBezTo>
                  <a:cubicBezTo>
                    <a:pt x="1317" y="230"/>
                    <a:pt x="1003" y="1"/>
                    <a:pt x="698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8"/>
            <p:cNvSpPr/>
            <p:nvPr/>
          </p:nvSpPr>
          <p:spPr>
            <a:xfrm>
              <a:off x="1747825" y="4568500"/>
              <a:ext cx="34650" cy="30550"/>
            </a:xfrm>
            <a:custGeom>
              <a:avLst/>
              <a:gdLst/>
              <a:ahLst/>
              <a:cxnLst/>
              <a:rect l="l" t="t" r="r" b="b"/>
              <a:pathLst>
                <a:path w="1386" h="1222" extrusionOk="0">
                  <a:moveTo>
                    <a:pt x="691" y="0"/>
                  </a:moveTo>
                  <a:cubicBezTo>
                    <a:pt x="592" y="0"/>
                    <a:pt x="493" y="25"/>
                    <a:pt x="406" y="78"/>
                  </a:cubicBezTo>
                  <a:lnTo>
                    <a:pt x="293" y="168"/>
                  </a:lnTo>
                  <a:cubicBezTo>
                    <a:pt x="0" y="461"/>
                    <a:pt x="132" y="1051"/>
                    <a:pt x="524" y="1192"/>
                  </a:cubicBezTo>
                  <a:cubicBezTo>
                    <a:pt x="580" y="1212"/>
                    <a:pt x="638" y="1221"/>
                    <a:pt x="696" y="1221"/>
                  </a:cubicBezTo>
                  <a:cubicBezTo>
                    <a:pt x="1042" y="1221"/>
                    <a:pt x="1386" y="896"/>
                    <a:pt x="1345" y="541"/>
                  </a:cubicBezTo>
                  <a:cubicBezTo>
                    <a:pt x="1313" y="227"/>
                    <a:pt x="997" y="0"/>
                    <a:pt x="691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8"/>
            <p:cNvSpPr/>
            <p:nvPr/>
          </p:nvSpPr>
          <p:spPr>
            <a:xfrm>
              <a:off x="1687050" y="4581575"/>
              <a:ext cx="40975" cy="33475"/>
            </a:xfrm>
            <a:custGeom>
              <a:avLst/>
              <a:gdLst/>
              <a:ahLst/>
              <a:cxnLst/>
              <a:rect l="l" t="t" r="r" b="b"/>
              <a:pathLst>
                <a:path w="1639" h="1339" extrusionOk="0">
                  <a:moveTo>
                    <a:pt x="1281" y="0"/>
                  </a:moveTo>
                  <a:cubicBezTo>
                    <a:pt x="1262" y="0"/>
                    <a:pt x="1242" y="3"/>
                    <a:pt x="1223" y="8"/>
                  </a:cubicBezTo>
                  <a:cubicBezTo>
                    <a:pt x="1096" y="36"/>
                    <a:pt x="1016" y="164"/>
                    <a:pt x="1048" y="291"/>
                  </a:cubicBezTo>
                  <a:cubicBezTo>
                    <a:pt x="1119" y="589"/>
                    <a:pt x="1105" y="792"/>
                    <a:pt x="1011" y="848"/>
                  </a:cubicBezTo>
                  <a:cubicBezTo>
                    <a:pt x="990" y="860"/>
                    <a:pt x="963" y="866"/>
                    <a:pt x="935" y="866"/>
                  </a:cubicBezTo>
                  <a:cubicBezTo>
                    <a:pt x="874" y="866"/>
                    <a:pt x="804" y="840"/>
                    <a:pt x="746" y="792"/>
                  </a:cubicBezTo>
                  <a:cubicBezTo>
                    <a:pt x="633" y="698"/>
                    <a:pt x="558" y="541"/>
                    <a:pt x="482" y="391"/>
                  </a:cubicBezTo>
                  <a:cubicBezTo>
                    <a:pt x="442" y="306"/>
                    <a:pt x="358" y="258"/>
                    <a:pt x="270" y="258"/>
                  </a:cubicBezTo>
                  <a:cubicBezTo>
                    <a:pt x="235" y="258"/>
                    <a:pt x="200" y="266"/>
                    <a:pt x="166" y="282"/>
                  </a:cubicBezTo>
                  <a:cubicBezTo>
                    <a:pt x="48" y="338"/>
                    <a:pt x="1" y="480"/>
                    <a:pt x="57" y="598"/>
                  </a:cubicBezTo>
                  <a:cubicBezTo>
                    <a:pt x="142" y="778"/>
                    <a:pt x="251" y="994"/>
                    <a:pt x="439" y="1155"/>
                  </a:cubicBezTo>
                  <a:cubicBezTo>
                    <a:pt x="586" y="1277"/>
                    <a:pt x="765" y="1339"/>
                    <a:pt x="940" y="1339"/>
                  </a:cubicBezTo>
                  <a:cubicBezTo>
                    <a:pt x="1048" y="1339"/>
                    <a:pt x="1157" y="1310"/>
                    <a:pt x="1251" y="1259"/>
                  </a:cubicBezTo>
                  <a:cubicBezTo>
                    <a:pt x="1554" y="1079"/>
                    <a:pt x="1639" y="716"/>
                    <a:pt x="1511" y="183"/>
                  </a:cubicBezTo>
                  <a:cubicBezTo>
                    <a:pt x="1483" y="75"/>
                    <a:pt x="1387" y="0"/>
                    <a:pt x="1281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5" name="Google Shape;1965;p48"/>
          <p:cNvSpPr>
            <a:spLocks noChangeAspect="1"/>
          </p:cNvSpPr>
          <p:nvPr/>
        </p:nvSpPr>
        <p:spPr>
          <a:xfrm rot="273237">
            <a:off x="3676212" y="485821"/>
            <a:ext cx="1310171" cy="3202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Varela Round"/>
              </a:rPr>
              <a:t>1, 2, 3...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345332" y="751300"/>
            <a:ext cx="6453336" cy="2575441"/>
          </a:xfrm>
          <a:prstGeom prst="rect">
            <a:avLst/>
          </a:prstGeom>
        </p:spPr>
        <p:txBody>
          <a:bodyPr wrap="square" lIns="68573" tIns="34286" rIns="68573" bIns="34286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給孩子適當的愛，做孩子的好榜樣，幫助孩子學習與成長</a:t>
            </a:r>
            <a:r>
              <a:rPr lang="en-US" altLang="zh-TW" sz="36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~~</a:t>
            </a:r>
            <a:r>
              <a:rPr lang="zh-TW" altLang="en-US" sz="4050" dirty="0">
                <a:solidFill>
                  <a:schemeClr val="bg2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找到自己的天空</a:t>
            </a:r>
          </a:p>
        </p:txBody>
      </p:sp>
      <p:sp>
        <p:nvSpPr>
          <p:cNvPr id="9" name="矩形 3"/>
          <p:cNvSpPr>
            <a:spLocks noChangeArrowheads="1"/>
          </p:cNvSpPr>
          <p:nvPr/>
        </p:nvSpPr>
        <p:spPr bwMode="auto">
          <a:xfrm>
            <a:off x="2656098" y="3483289"/>
            <a:ext cx="3831804" cy="62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73" tIns="34286" rIns="68573" bIns="34286">
            <a:spAutoFit/>
          </a:bodyPr>
          <a:lstStyle/>
          <a:p>
            <a:r>
              <a:rPr lang="zh-TW" altLang="en-US" sz="3600" dirty="0">
                <a:solidFill>
                  <a:srgbClr val="0F0F39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謝謝您今天的參與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09" name="Google Shape;1909;p46"/>
          <p:cNvGraphicFramePr/>
          <p:nvPr>
            <p:extLst>
              <p:ext uri="{D42A27DB-BD31-4B8C-83A1-F6EECF244321}">
                <p14:modId xmlns:p14="http://schemas.microsoft.com/office/powerpoint/2010/main" val="871387645"/>
              </p:ext>
            </p:extLst>
          </p:nvPr>
        </p:nvGraphicFramePr>
        <p:xfrm>
          <a:off x="1732935" y="1313775"/>
          <a:ext cx="6141065" cy="3413550"/>
        </p:xfrm>
        <a:graphic>
          <a:graphicData uri="http://schemas.openxmlformats.org/drawingml/2006/table">
            <a:tbl>
              <a:tblPr>
                <a:noFill/>
                <a:tableStyleId>{4007C178-9C45-4AA5-82A5-E73B1CCF52E7}</a:tableStyleId>
              </a:tblPr>
              <a:tblGrid>
                <a:gridCol w="1104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36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042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0" i="0" u="none" strike="noStrike" cap="none" dirty="0" err="1">
                          <a:solidFill>
                            <a:schemeClr val="dk1"/>
                          </a:solidFill>
                          <a:latin typeface="Gen Jyuu Gothic Medium" panose="020B0302020203020207" pitchFamily="34" charset="-128"/>
                          <a:ea typeface="Gen Jyuu Gothic Medium" panose="020B0302020203020207" pitchFamily="34" charset="-128"/>
                          <a:cs typeface="Gen Jyuu Gothic Medium" panose="020B0302020203020207" pitchFamily="34" charset="-128"/>
                          <a:sym typeface="Varela Round"/>
                        </a:rPr>
                        <a:t>一</a:t>
                      </a:r>
                      <a:endParaRPr sz="2000" b="0" i="0" u="none" strike="noStrike" cap="none" dirty="0">
                        <a:solidFill>
                          <a:schemeClr val="dk1"/>
                        </a:solidFill>
                        <a:latin typeface="Gen Jyuu Gothic Medium" panose="020B0302020203020207" pitchFamily="34" charset="-128"/>
                        <a:ea typeface="Gen Jyuu Gothic Medium" panose="020B0302020203020207" pitchFamily="34" charset="-128"/>
                        <a:cs typeface="Gen Jyuu Gothic Medium" panose="020B0302020203020207" pitchFamily="34" charset="-128"/>
                        <a:sym typeface="Varela Roun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zh-TW" altLang="en-US" sz="2000" b="0" i="0" u="none" strike="noStrike" cap="none" dirty="0">
                          <a:solidFill>
                            <a:schemeClr val="dk1"/>
                          </a:solidFill>
                          <a:latin typeface="Gen Jyuu Gothic Medium" panose="020B0302020203020207" pitchFamily="34" charset="-128"/>
                          <a:ea typeface="Gen Jyuu Gothic Medium" panose="020B0302020203020207" pitchFamily="34" charset="-128"/>
                          <a:cs typeface="Gen Jyuu Gothic Medium" panose="020B0302020203020207" pitchFamily="34" charset="-128"/>
                          <a:sym typeface="Arial"/>
                        </a:rPr>
                        <a:t>家長簽到</a:t>
                      </a:r>
                      <a:endParaRPr sz="2000" b="0" i="0" u="none" strike="noStrike" cap="none" dirty="0">
                        <a:solidFill>
                          <a:schemeClr val="dk1"/>
                        </a:solidFill>
                        <a:latin typeface="Gen Jyuu Gothic Medium" panose="020B0302020203020207" pitchFamily="34" charset="-128"/>
                        <a:ea typeface="Gen Jyuu Gothic Medium" panose="020B0302020203020207" pitchFamily="34" charset="-128"/>
                        <a:cs typeface="Gen Jyuu Gothic Medium" panose="020B0302020203020207" pitchFamily="34" charset="-128"/>
                        <a:sym typeface="Varela Roun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42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0" i="0" u="none" strike="noStrike" cap="none" dirty="0" err="1">
                          <a:solidFill>
                            <a:schemeClr val="dk1"/>
                          </a:solidFill>
                          <a:latin typeface="Gen Jyuu Gothic Medium" panose="020B0302020203020207" pitchFamily="34" charset="-128"/>
                          <a:ea typeface="Gen Jyuu Gothic Medium" panose="020B0302020203020207" pitchFamily="34" charset="-128"/>
                          <a:cs typeface="Gen Jyuu Gothic Medium" panose="020B0302020203020207" pitchFamily="34" charset="-128"/>
                          <a:sym typeface="Varela Round"/>
                        </a:rPr>
                        <a:t>二</a:t>
                      </a:r>
                      <a:endParaRPr sz="2000" b="0" i="0" u="none" strike="noStrike" cap="none" dirty="0">
                        <a:solidFill>
                          <a:schemeClr val="dk1"/>
                        </a:solidFill>
                        <a:latin typeface="Gen Jyuu Gothic Medium" panose="020B0302020203020207" pitchFamily="34" charset="-128"/>
                        <a:ea typeface="Gen Jyuu Gothic Medium" panose="020B0302020203020207" pitchFamily="34" charset="-128"/>
                        <a:cs typeface="Gen Jyuu Gothic Medium" panose="020B0302020203020207" pitchFamily="34" charset="-128"/>
                        <a:sym typeface="Varela Roun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000" b="0" i="0" dirty="0">
                          <a:solidFill>
                            <a:schemeClr val="dk1"/>
                          </a:solidFill>
                          <a:latin typeface="Gen Jyuu Gothic Medium" panose="020B0302020203020207" pitchFamily="34" charset="-128"/>
                          <a:ea typeface="Gen Jyuu Gothic Medium" panose="020B0302020203020207" pitchFamily="34" charset="-128"/>
                          <a:cs typeface="Gen Jyuu Gothic Medium" panose="020B0302020203020207" pitchFamily="34" charset="-128"/>
                          <a:sym typeface="Varela Round"/>
                        </a:rPr>
                        <a:t>推選家長代表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42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0" i="0" u="none" strike="noStrike" cap="none" dirty="0" err="1">
                          <a:solidFill>
                            <a:schemeClr val="dk1"/>
                          </a:solidFill>
                          <a:latin typeface="Gen Jyuu Gothic Medium" panose="020B0302020203020207" pitchFamily="34" charset="-128"/>
                          <a:ea typeface="Gen Jyuu Gothic Medium" panose="020B0302020203020207" pitchFamily="34" charset="-128"/>
                          <a:cs typeface="Gen Jyuu Gothic Medium" panose="020B0302020203020207" pitchFamily="34" charset="-128"/>
                          <a:sym typeface="Varela Round"/>
                        </a:rPr>
                        <a:t>三</a:t>
                      </a:r>
                      <a:endParaRPr sz="2000" b="0" i="0" u="none" strike="noStrike" cap="none" dirty="0">
                        <a:solidFill>
                          <a:schemeClr val="dk1"/>
                        </a:solidFill>
                        <a:latin typeface="Gen Jyuu Gothic Medium" panose="020B0302020203020207" pitchFamily="34" charset="-128"/>
                        <a:ea typeface="Gen Jyuu Gothic Medium" panose="020B0302020203020207" pitchFamily="34" charset="-128"/>
                        <a:cs typeface="Gen Jyuu Gothic Medium" panose="020B0302020203020207" pitchFamily="34" charset="-128"/>
                        <a:sym typeface="Varela Roun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000" b="0" i="0" dirty="0">
                          <a:solidFill>
                            <a:schemeClr val="dk1"/>
                          </a:solidFill>
                          <a:latin typeface="Gen Jyuu Gothic Medium" panose="020B0302020203020207" pitchFamily="34" charset="-128"/>
                          <a:ea typeface="Gen Jyuu Gothic Medium" panose="020B0302020203020207" pitchFamily="34" charset="-128"/>
                          <a:cs typeface="Gen Jyuu Gothic Medium" panose="020B0302020203020207" pitchFamily="34" charset="-128"/>
                          <a:sym typeface="Varela Round"/>
                        </a:rPr>
                        <a:t>導師報告</a:t>
                      </a:r>
                      <a:r>
                        <a:rPr lang="zh-TW" altLang="en-US" sz="2000" b="0" i="0" u="none" strike="noStrike" cap="none" dirty="0">
                          <a:solidFill>
                            <a:schemeClr val="dk1"/>
                          </a:solidFill>
                          <a:latin typeface="Gen Jyuu Gothic Medium" panose="020B0302020203020207" pitchFamily="34" charset="-128"/>
                          <a:ea typeface="Gen Jyuu Gothic Medium" panose="020B0302020203020207" pitchFamily="34" charset="-128"/>
                          <a:cs typeface="Gen Jyuu Gothic Medium" panose="020B0302020203020207" pitchFamily="34" charset="-128"/>
                          <a:sym typeface="Varela Round"/>
                        </a:rPr>
                        <a:t>  </a:t>
                      </a:r>
                      <a:r>
                        <a:rPr lang="zh-TW" altLang="en-US" sz="2000" b="0" i="0" u="none" strike="noStrike" cap="none" dirty="0">
                          <a:solidFill>
                            <a:schemeClr val="accent2"/>
                          </a:solidFill>
                          <a:latin typeface="Gen Jyuu Gothic Medium" panose="020B0302020203020207" pitchFamily="34" charset="-128"/>
                          <a:ea typeface="Gen Jyuu Gothic Medium" panose="020B0302020203020207" pitchFamily="34" charset="-128"/>
                          <a:cs typeface="Gen Jyuu Gothic Medium" panose="020B0302020203020207" pitchFamily="34" charset="-128"/>
                          <a:sym typeface="Varela Round"/>
                        </a:rPr>
                        <a:t>校務宣導事項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42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0" i="0" u="none" strike="noStrike" cap="none" dirty="0" err="1">
                          <a:solidFill>
                            <a:schemeClr val="dk1"/>
                          </a:solidFill>
                          <a:latin typeface="Gen Jyuu Gothic Medium" panose="020B0302020203020207" pitchFamily="34" charset="-128"/>
                          <a:ea typeface="Gen Jyuu Gothic Medium" panose="020B0302020203020207" pitchFamily="34" charset="-128"/>
                          <a:cs typeface="Gen Jyuu Gothic Medium" panose="020B0302020203020207" pitchFamily="34" charset="-128"/>
                          <a:sym typeface="Varela Round"/>
                        </a:rPr>
                        <a:t>四</a:t>
                      </a:r>
                      <a:endParaRPr sz="2000" b="0" i="0" u="none" strike="noStrike" cap="none" dirty="0">
                        <a:solidFill>
                          <a:schemeClr val="dk1"/>
                        </a:solidFill>
                        <a:latin typeface="Gen Jyuu Gothic Medium" panose="020B0302020203020207" pitchFamily="34" charset="-128"/>
                        <a:ea typeface="Gen Jyuu Gothic Medium" panose="020B0302020203020207" pitchFamily="34" charset="-128"/>
                        <a:cs typeface="Gen Jyuu Gothic Medium" panose="020B0302020203020207" pitchFamily="34" charset="-128"/>
                        <a:sym typeface="Varela Roun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000" b="0" i="0" dirty="0">
                          <a:solidFill>
                            <a:schemeClr val="dk1"/>
                          </a:solidFill>
                          <a:latin typeface="Gen Jyuu Gothic Medium" panose="020B0302020203020207" pitchFamily="34" charset="-128"/>
                          <a:ea typeface="Gen Jyuu Gothic Medium" panose="020B0302020203020207" pitchFamily="34" charset="-128"/>
                          <a:cs typeface="Gen Jyuu Gothic Medium" panose="020B0302020203020207" pitchFamily="34" charset="-128"/>
                          <a:sym typeface="Varela Round"/>
                        </a:rPr>
                        <a:t>自我介紹與班級經營理念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042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0" i="0" u="none" strike="noStrike" cap="none" dirty="0" err="1">
                          <a:solidFill>
                            <a:schemeClr val="dk1"/>
                          </a:solidFill>
                          <a:latin typeface="Gen Jyuu Gothic Medium" panose="020B0302020203020207" pitchFamily="34" charset="-128"/>
                          <a:ea typeface="Gen Jyuu Gothic Medium" panose="020B0302020203020207" pitchFamily="34" charset="-128"/>
                          <a:cs typeface="Gen Jyuu Gothic Medium" panose="020B0302020203020207" pitchFamily="34" charset="-128"/>
                          <a:sym typeface="Varela Round"/>
                        </a:rPr>
                        <a:t>五</a:t>
                      </a:r>
                      <a:endParaRPr sz="2000" b="0" i="0" u="none" strike="noStrike" cap="none" dirty="0">
                        <a:solidFill>
                          <a:schemeClr val="dk1"/>
                        </a:solidFill>
                        <a:latin typeface="Gen Jyuu Gothic Medium" panose="020B0302020203020207" pitchFamily="34" charset="-128"/>
                        <a:ea typeface="Gen Jyuu Gothic Medium" panose="020B0302020203020207" pitchFamily="34" charset="-128"/>
                        <a:cs typeface="Gen Jyuu Gothic Medium" panose="020B0302020203020207" pitchFamily="34" charset="-128"/>
                        <a:sym typeface="Varela Roun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zh-TW" altLang="en-US" sz="2000" b="0" i="0" dirty="0">
                          <a:solidFill>
                            <a:schemeClr val="dk1"/>
                          </a:solidFill>
                          <a:latin typeface="Gen Jyuu Gothic Medium" panose="020B0302020203020207" pitchFamily="34" charset="-128"/>
                          <a:ea typeface="Gen Jyuu Gothic Medium" panose="020B0302020203020207" pitchFamily="34" charset="-128"/>
                          <a:cs typeface="Gen Jyuu Gothic Medium" panose="020B0302020203020207" pitchFamily="34" charset="-128"/>
                          <a:sym typeface="Varela Round"/>
                        </a:rPr>
                        <a:t>班級與教學相關說明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42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0" i="0" u="none" strike="noStrike" cap="none" dirty="0" err="1">
                          <a:solidFill>
                            <a:schemeClr val="dk1"/>
                          </a:solidFill>
                          <a:latin typeface="Gen Jyuu Gothic Medium" panose="020B0302020203020207" pitchFamily="34" charset="-128"/>
                          <a:ea typeface="Gen Jyuu Gothic Medium" panose="020B0302020203020207" pitchFamily="34" charset="-128"/>
                          <a:cs typeface="Gen Jyuu Gothic Medium" panose="020B0302020203020207" pitchFamily="34" charset="-128"/>
                          <a:sym typeface="Varela Round"/>
                        </a:rPr>
                        <a:t>六</a:t>
                      </a:r>
                      <a:endParaRPr sz="2000" b="0" i="0" u="none" strike="noStrike" cap="none" dirty="0">
                        <a:solidFill>
                          <a:schemeClr val="dk1"/>
                        </a:solidFill>
                        <a:latin typeface="Gen Jyuu Gothic Medium" panose="020B0302020203020207" pitchFamily="34" charset="-128"/>
                        <a:ea typeface="Gen Jyuu Gothic Medium" panose="020B0302020203020207" pitchFamily="34" charset="-128"/>
                        <a:cs typeface="Gen Jyuu Gothic Medium" panose="020B0302020203020207" pitchFamily="34" charset="-128"/>
                        <a:sym typeface="Varela Roun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zh-TW" altLang="en-US" sz="2000" b="0" i="0" dirty="0">
                          <a:solidFill>
                            <a:schemeClr val="dk1"/>
                          </a:solidFill>
                          <a:latin typeface="Gen Jyuu Gothic Medium" panose="020B0302020203020207" pitchFamily="34" charset="-128"/>
                          <a:ea typeface="Gen Jyuu Gothic Medium" panose="020B0302020203020207" pitchFamily="34" charset="-128"/>
                          <a:cs typeface="Gen Jyuu Gothic Medium" panose="020B0302020203020207" pitchFamily="34" charset="-128"/>
                          <a:sym typeface="Varela Round"/>
                        </a:rPr>
                        <a:t>臨時動議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042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0" i="0" u="none" strike="noStrike" cap="none" dirty="0">
                          <a:solidFill>
                            <a:schemeClr val="dk1"/>
                          </a:solidFill>
                          <a:latin typeface="Gen Jyuu Gothic Medium" panose="020B0302020203020207" pitchFamily="34" charset="-128"/>
                          <a:ea typeface="Gen Jyuu Gothic Medium" panose="020B0302020203020207" pitchFamily="34" charset="-128"/>
                          <a:cs typeface="Gen Jyuu Gothic Medium" panose="020B0302020203020207" pitchFamily="34" charset="-128"/>
                          <a:sym typeface="Varela Round"/>
                        </a:rPr>
                        <a:t>七</a:t>
                      </a:r>
                      <a:endParaRPr sz="2000" b="0" i="0" u="none" strike="noStrike" cap="none" dirty="0">
                        <a:solidFill>
                          <a:schemeClr val="dk1"/>
                        </a:solidFill>
                        <a:latin typeface="Gen Jyuu Gothic Medium" panose="020B0302020203020207" pitchFamily="34" charset="-128"/>
                        <a:ea typeface="Gen Jyuu Gothic Medium" panose="020B0302020203020207" pitchFamily="34" charset="-128"/>
                        <a:cs typeface="Gen Jyuu Gothic Medium" panose="020B0302020203020207" pitchFamily="34" charset="-128"/>
                        <a:sym typeface="Varela Roun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000" b="0" i="0" dirty="0">
                          <a:solidFill>
                            <a:schemeClr val="dk1"/>
                          </a:solidFill>
                          <a:latin typeface="Gen Jyuu Gothic Medium" panose="020B0302020203020207" pitchFamily="34" charset="-128"/>
                          <a:ea typeface="Gen Jyuu Gothic Medium" panose="020B0302020203020207" pitchFamily="34" charset="-128"/>
                          <a:cs typeface="Gen Jyuu Gothic Medium" panose="020B0302020203020207" pitchFamily="34" charset="-128"/>
                          <a:sym typeface="Varela Round"/>
                        </a:rPr>
                        <a:t>散會</a:t>
                      </a: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5956578"/>
                  </a:ext>
                </a:extLst>
              </a:tr>
            </a:tbl>
          </a:graphicData>
        </a:graphic>
      </p:graphicFrame>
      <p:sp>
        <p:nvSpPr>
          <p:cNvPr id="1910" name="Google Shape;1910;p46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4400" dirty="0">
                <a:latin typeface="Gen Jyuu Gothic Bold" panose="020B0302020203020207" pitchFamily="34" charset="-128"/>
                <a:ea typeface="Gen Jyuu Gothic Bold" panose="020B0302020203020207" pitchFamily="34" charset="-128"/>
                <a:cs typeface="Gen Jyuu Gothic Bold" panose="020B0302020203020207" pitchFamily="34" charset="-128"/>
              </a:rPr>
              <a:t>班親會活動流程</a:t>
            </a:r>
            <a:endParaRPr sz="4400" dirty="0">
              <a:solidFill>
                <a:schemeClr val="accent2"/>
              </a:solidFill>
            </a:endParaRPr>
          </a:p>
        </p:txBody>
      </p:sp>
      <p:sp>
        <p:nvSpPr>
          <p:cNvPr id="1915" name="Google Shape;1915;p46"/>
          <p:cNvSpPr/>
          <p:nvPr/>
        </p:nvSpPr>
        <p:spPr>
          <a:xfrm rot="1028250">
            <a:off x="8501253" y="400936"/>
            <a:ext cx="377042" cy="46422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Varela Round"/>
              </a:rPr>
              <a:t>#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5" name="Google Shape;2595;p71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0" dirty="0"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推選家長代表與班親會幹部</a:t>
            </a:r>
            <a:endParaRPr b="0" dirty="0">
              <a:solidFill>
                <a:schemeClr val="accent2"/>
              </a:solidFill>
              <a:latin typeface="Gen Jyuu Gothic Medium" panose="020B0302020203020207" pitchFamily="34" charset="-128"/>
              <a:ea typeface="Gen Jyuu Gothic Medium" panose="020B0302020203020207" pitchFamily="34" charset="-128"/>
              <a:cs typeface="Gen Jyuu Gothic Medium" panose="020B0302020203020207" pitchFamily="34" charset="-128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348BB44-5151-6474-FE4A-B7923F83D861}"/>
              </a:ext>
            </a:extLst>
          </p:cNvPr>
          <p:cNvSpPr txBox="1"/>
          <p:nvPr/>
        </p:nvSpPr>
        <p:spPr>
          <a:xfrm>
            <a:off x="1488432" y="1292134"/>
            <a:ext cx="6167136" cy="1667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TW" altLang="en-US" sz="26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家長代表</a:t>
            </a:r>
            <a:r>
              <a:rPr lang="en-US" altLang="zh-TW" sz="26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3</a:t>
            </a:r>
            <a:r>
              <a:rPr lang="zh-TW" altLang="en-US" sz="26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人</a:t>
            </a:r>
            <a:endParaRPr lang="en-US" altLang="zh-TW" sz="2600" dirty="0">
              <a:solidFill>
                <a:schemeClr val="tx1"/>
              </a:solidFill>
              <a:latin typeface="Gen Jyuu Gothic Medium" panose="020B0302020203020207" pitchFamily="34" charset="-128"/>
              <a:ea typeface="Gen Jyuu Gothic Medium" panose="020B0302020203020207" pitchFamily="34" charset="-128"/>
              <a:cs typeface="Gen Jyuu Gothic Medium" panose="020B0302020203020207" pitchFamily="34" charset="-128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TW" altLang="en-US" sz="2600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班親會幹部</a:t>
            </a:r>
            <a:endParaRPr lang="en-US" altLang="zh-TW" sz="2600" dirty="0">
              <a:solidFill>
                <a:schemeClr val="tx1"/>
              </a:solidFill>
              <a:latin typeface="Gen Jyuu Gothic Medium" panose="020B0302020203020207" pitchFamily="34" charset="-128"/>
              <a:ea typeface="Gen Jyuu Gothic Medium" panose="020B0302020203020207" pitchFamily="34" charset="-128"/>
              <a:cs typeface="Gen Jyuu Gothic Medium" panose="020B0302020203020207" pitchFamily="34" charset="-128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endParaRPr lang="zh-TW" altLang="en-US" sz="1800" dirty="0">
              <a:solidFill>
                <a:schemeClr val="accent2"/>
              </a:solidFill>
              <a:latin typeface="Gen Jyuu Gothic Medium" panose="020B0302020203020207" pitchFamily="34" charset="-128"/>
              <a:ea typeface="Gen Jyuu Gothic Medium" panose="020B0302020203020207" pitchFamily="34" charset="-128"/>
              <a:cs typeface="Gen Jyuu Gothic Medium" panose="020B0302020203020207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6848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p49"/>
          <p:cNvSpPr txBox="1">
            <a:spLocks noGrp="1"/>
          </p:cNvSpPr>
          <p:nvPr>
            <p:ph type="title"/>
          </p:nvPr>
        </p:nvSpPr>
        <p:spPr>
          <a:xfrm>
            <a:off x="705373" y="815096"/>
            <a:ext cx="2252512" cy="68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dirty="0">
                <a:latin typeface="Gen Jyuu Gothic Bold" panose="020B0302020203020207" pitchFamily="34" charset="-128"/>
                <a:ea typeface="Gen Jyuu Gothic Bold" panose="020B0302020203020207" pitchFamily="34" charset="-128"/>
                <a:cs typeface="Gen Jyuu Gothic Bold" panose="020B0302020203020207" pitchFamily="34" charset="-128"/>
              </a:rPr>
              <a:t>導師報告</a:t>
            </a:r>
            <a:endParaRPr dirty="0">
              <a:latin typeface="Gen Jyuu Gothic Bold" panose="020B0302020203020207" pitchFamily="34" charset="-128"/>
              <a:ea typeface="Gen Jyuu Gothic Bold" panose="020B0302020203020207" pitchFamily="34" charset="-128"/>
              <a:cs typeface="Gen Jyuu Gothic Bold" panose="020B0302020203020207" pitchFamily="34" charset="-128"/>
            </a:endParaRPr>
          </a:p>
        </p:txBody>
      </p:sp>
      <p:sp>
        <p:nvSpPr>
          <p:cNvPr id="1972" name="Google Shape;1972;p49"/>
          <p:cNvSpPr/>
          <p:nvPr/>
        </p:nvSpPr>
        <p:spPr>
          <a:xfrm>
            <a:off x="6459574" y="1043948"/>
            <a:ext cx="167163" cy="182735"/>
          </a:xfrm>
          <a:custGeom>
            <a:avLst/>
            <a:gdLst/>
            <a:ahLst/>
            <a:cxnLst/>
            <a:rect l="l" t="t" r="r" b="b"/>
            <a:pathLst>
              <a:path w="14686" h="16054" extrusionOk="0">
                <a:moveTo>
                  <a:pt x="866" y="937"/>
                </a:moveTo>
                <a:cubicBezTo>
                  <a:pt x="4225" y="2255"/>
                  <a:pt x="7381" y="2864"/>
                  <a:pt x="10706" y="3512"/>
                </a:cubicBezTo>
                <a:cubicBezTo>
                  <a:pt x="11684" y="3700"/>
                  <a:pt x="12689" y="3892"/>
                  <a:pt x="13718" y="4115"/>
                </a:cubicBezTo>
                <a:cubicBezTo>
                  <a:pt x="11115" y="7912"/>
                  <a:pt x="8250" y="11579"/>
                  <a:pt x="5191" y="15030"/>
                </a:cubicBezTo>
                <a:cubicBezTo>
                  <a:pt x="3367" y="10470"/>
                  <a:pt x="1911" y="5734"/>
                  <a:pt x="866" y="937"/>
                </a:cubicBezTo>
                <a:close/>
                <a:moveTo>
                  <a:pt x="380" y="0"/>
                </a:moveTo>
                <a:cubicBezTo>
                  <a:pt x="298" y="0"/>
                  <a:pt x="215" y="29"/>
                  <a:pt x="150" y="85"/>
                </a:cubicBezTo>
                <a:cubicBezTo>
                  <a:pt x="47" y="169"/>
                  <a:pt x="1" y="300"/>
                  <a:pt x="29" y="431"/>
                </a:cubicBezTo>
                <a:cubicBezTo>
                  <a:pt x="1132" y="5678"/>
                  <a:pt x="2719" y="10863"/>
                  <a:pt x="4747" y="15831"/>
                </a:cubicBezTo>
                <a:cubicBezTo>
                  <a:pt x="4799" y="15945"/>
                  <a:pt x="4896" y="16024"/>
                  <a:pt x="5020" y="16048"/>
                </a:cubicBezTo>
                <a:cubicBezTo>
                  <a:pt x="5038" y="16048"/>
                  <a:pt x="5061" y="16053"/>
                  <a:pt x="5078" y="16053"/>
                </a:cubicBezTo>
                <a:cubicBezTo>
                  <a:pt x="5180" y="16053"/>
                  <a:pt x="5277" y="16008"/>
                  <a:pt x="5345" y="15933"/>
                </a:cubicBezTo>
                <a:cubicBezTo>
                  <a:pt x="8682" y="12199"/>
                  <a:pt x="11797" y="8213"/>
                  <a:pt x="14605" y="4075"/>
                </a:cubicBezTo>
                <a:cubicBezTo>
                  <a:pt x="14673" y="3978"/>
                  <a:pt x="14685" y="3853"/>
                  <a:pt x="14646" y="3745"/>
                </a:cubicBezTo>
                <a:cubicBezTo>
                  <a:pt x="14600" y="3632"/>
                  <a:pt x="14503" y="3551"/>
                  <a:pt x="14389" y="3530"/>
                </a:cubicBezTo>
                <a:cubicBezTo>
                  <a:pt x="13167" y="3262"/>
                  <a:pt x="11985" y="3034"/>
                  <a:pt x="10842" y="2813"/>
                </a:cubicBezTo>
                <a:cubicBezTo>
                  <a:pt x="7347" y="2137"/>
                  <a:pt x="4049" y="1494"/>
                  <a:pt x="512" y="27"/>
                </a:cubicBezTo>
                <a:cubicBezTo>
                  <a:pt x="470" y="9"/>
                  <a:pt x="425" y="0"/>
                  <a:pt x="380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4" name="Google Shape;1974;p49"/>
          <p:cNvSpPr/>
          <p:nvPr/>
        </p:nvSpPr>
        <p:spPr>
          <a:xfrm rot="259783">
            <a:off x="3283095" y="4124243"/>
            <a:ext cx="338568" cy="329593"/>
          </a:xfrm>
          <a:custGeom>
            <a:avLst/>
            <a:gdLst/>
            <a:ahLst/>
            <a:cxnLst/>
            <a:rect l="l" t="t" r="r" b="b"/>
            <a:pathLst>
              <a:path w="13542" h="13183" extrusionOk="0">
                <a:moveTo>
                  <a:pt x="13541" y="4480"/>
                </a:moveTo>
                <a:cubicBezTo>
                  <a:pt x="12996" y="4946"/>
                  <a:pt x="12547" y="5338"/>
                  <a:pt x="12092" y="5713"/>
                </a:cubicBezTo>
                <a:cubicBezTo>
                  <a:pt x="11859" y="5907"/>
                  <a:pt x="11603" y="6077"/>
                  <a:pt x="11364" y="6266"/>
                </a:cubicBezTo>
                <a:cubicBezTo>
                  <a:pt x="10721" y="6777"/>
                  <a:pt x="10721" y="6845"/>
                  <a:pt x="11001" y="7612"/>
                </a:cubicBezTo>
                <a:cubicBezTo>
                  <a:pt x="11154" y="8050"/>
                  <a:pt x="11251" y="8505"/>
                  <a:pt x="11382" y="8953"/>
                </a:cubicBezTo>
                <a:cubicBezTo>
                  <a:pt x="11484" y="9301"/>
                  <a:pt x="11637" y="9642"/>
                  <a:pt x="11717" y="10000"/>
                </a:cubicBezTo>
                <a:cubicBezTo>
                  <a:pt x="11875" y="10734"/>
                  <a:pt x="12001" y="11472"/>
                  <a:pt x="12143" y="12212"/>
                </a:cubicBezTo>
                <a:cubicBezTo>
                  <a:pt x="12154" y="12269"/>
                  <a:pt x="12182" y="12319"/>
                  <a:pt x="12182" y="12371"/>
                </a:cubicBezTo>
                <a:cubicBezTo>
                  <a:pt x="12177" y="12535"/>
                  <a:pt x="12166" y="12695"/>
                  <a:pt x="12161" y="12860"/>
                </a:cubicBezTo>
                <a:cubicBezTo>
                  <a:pt x="11978" y="12842"/>
                  <a:pt x="11757" y="12888"/>
                  <a:pt x="11615" y="12797"/>
                </a:cubicBezTo>
                <a:cubicBezTo>
                  <a:pt x="10301" y="11955"/>
                  <a:pt x="8834" y="11341"/>
                  <a:pt x="7651" y="10284"/>
                </a:cubicBezTo>
                <a:cubicBezTo>
                  <a:pt x="7089" y="9784"/>
                  <a:pt x="6623" y="10181"/>
                  <a:pt x="6179" y="10461"/>
                </a:cubicBezTo>
                <a:cubicBezTo>
                  <a:pt x="4827" y="11330"/>
                  <a:pt x="3497" y="12228"/>
                  <a:pt x="2149" y="13104"/>
                </a:cubicBezTo>
                <a:cubicBezTo>
                  <a:pt x="2052" y="13161"/>
                  <a:pt x="1826" y="13183"/>
                  <a:pt x="1791" y="13132"/>
                </a:cubicBezTo>
                <a:cubicBezTo>
                  <a:pt x="1706" y="13012"/>
                  <a:pt x="1632" y="12815"/>
                  <a:pt x="1671" y="12689"/>
                </a:cubicBezTo>
                <a:cubicBezTo>
                  <a:pt x="2201" y="11136"/>
                  <a:pt x="2752" y="9596"/>
                  <a:pt x="3292" y="8050"/>
                </a:cubicBezTo>
                <a:cubicBezTo>
                  <a:pt x="3406" y="7725"/>
                  <a:pt x="3172" y="7618"/>
                  <a:pt x="2968" y="7465"/>
                </a:cubicBezTo>
                <a:cubicBezTo>
                  <a:pt x="2098" y="6794"/>
                  <a:pt x="1223" y="6129"/>
                  <a:pt x="375" y="5435"/>
                </a:cubicBezTo>
                <a:cubicBezTo>
                  <a:pt x="210" y="5304"/>
                  <a:pt x="154" y="5049"/>
                  <a:pt x="0" y="4753"/>
                </a:cubicBezTo>
                <a:cubicBezTo>
                  <a:pt x="819" y="4650"/>
                  <a:pt x="1485" y="4548"/>
                  <a:pt x="2154" y="4497"/>
                </a:cubicBezTo>
                <a:cubicBezTo>
                  <a:pt x="2973" y="4440"/>
                  <a:pt x="3797" y="4429"/>
                  <a:pt x="4616" y="4417"/>
                </a:cubicBezTo>
                <a:cubicBezTo>
                  <a:pt x="4833" y="4411"/>
                  <a:pt x="4930" y="4332"/>
                  <a:pt x="5009" y="4144"/>
                </a:cubicBezTo>
                <a:cubicBezTo>
                  <a:pt x="5468" y="3070"/>
                  <a:pt x="5941" y="2007"/>
                  <a:pt x="6407" y="938"/>
                </a:cubicBezTo>
                <a:cubicBezTo>
                  <a:pt x="6771" y="103"/>
                  <a:pt x="7100" y="0"/>
                  <a:pt x="7617" y="790"/>
                </a:cubicBezTo>
                <a:cubicBezTo>
                  <a:pt x="8039" y="1438"/>
                  <a:pt x="8391" y="2138"/>
                  <a:pt x="8761" y="2814"/>
                </a:cubicBezTo>
                <a:cubicBezTo>
                  <a:pt x="8908" y="3081"/>
                  <a:pt x="9010" y="3377"/>
                  <a:pt x="9175" y="3627"/>
                </a:cubicBezTo>
                <a:cubicBezTo>
                  <a:pt x="9244" y="3729"/>
                  <a:pt x="9420" y="3803"/>
                  <a:pt x="9551" y="3815"/>
                </a:cubicBezTo>
                <a:cubicBezTo>
                  <a:pt x="10739" y="3912"/>
                  <a:pt x="11933" y="3980"/>
                  <a:pt x="13121" y="4088"/>
                </a:cubicBezTo>
                <a:cubicBezTo>
                  <a:pt x="13263" y="4104"/>
                  <a:pt x="13382" y="4327"/>
                  <a:pt x="13541" y="4480"/>
                </a:cubicBezTo>
                <a:close/>
                <a:moveTo>
                  <a:pt x="1416" y="5259"/>
                </a:moveTo>
                <a:cubicBezTo>
                  <a:pt x="1409" y="5293"/>
                  <a:pt x="1409" y="5327"/>
                  <a:pt x="1404" y="5367"/>
                </a:cubicBezTo>
                <a:cubicBezTo>
                  <a:pt x="1580" y="5497"/>
                  <a:pt x="1751" y="5639"/>
                  <a:pt x="1933" y="5770"/>
                </a:cubicBezTo>
                <a:cubicBezTo>
                  <a:pt x="2610" y="6277"/>
                  <a:pt x="3303" y="6770"/>
                  <a:pt x="3968" y="7294"/>
                </a:cubicBezTo>
                <a:cubicBezTo>
                  <a:pt x="4082" y="7379"/>
                  <a:pt x="4185" y="7612"/>
                  <a:pt x="4150" y="7732"/>
                </a:cubicBezTo>
                <a:cubicBezTo>
                  <a:pt x="3928" y="8476"/>
                  <a:pt x="3667" y="9210"/>
                  <a:pt x="3416" y="9943"/>
                </a:cubicBezTo>
                <a:cubicBezTo>
                  <a:pt x="3195" y="10574"/>
                  <a:pt x="2968" y="11205"/>
                  <a:pt x="2706" y="11944"/>
                </a:cubicBezTo>
                <a:cubicBezTo>
                  <a:pt x="3007" y="11763"/>
                  <a:pt x="3212" y="11648"/>
                  <a:pt x="3400" y="11524"/>
                </a:cubicBezTo>
                <a:cubicBezTo>
                  <a:pt x="4526" y="10756"/>
                  <a:pt x="5646" y="9977"/>
                  <a:pt x="6777" y="9226"/>
                </a:cubicBezTo>
                <a:cubicBezTo>
                  <a:pt x="7283" y="8885"/>
                  <a:pt x="7294" y="8908"/>
                  <a:pt x="7664" y="9357"/>
                </a:cubicBezTo>
                <a:cubicBezTo>
                  <a:pt x="7703" y="9409"/>
                  <a:pt x="7777" y="9438"/>
                  <a:pt x="7834" y="9477"/>
                </a:cubicBezTo>
                <a:cubicBezTo>
                  <a:pt x="8289" y="9795"/>
                  <a:pt x="8732" y="10131"/>
                  <a:pt x="9204" y="10427"/>
                </a:cubicBezTo>
                <a:cubicBezTo>
                  <a:pt x="9886" y="10847"/>
                  <a:pt x="10585" y="11239"/>
                  <a:pt x="11279" y="11643"/>
                </a:cubicBezTo>
                <a:cubicBezTo>
                  <a:pt x="11313" y="11621"/>
                  <a:pt x="11342" y="11598"/>
                  <a:pt x="11369" y="11580"/>
                </a:cubicBezTo>
                <a:cubicBezTo>
                  <a:pt x="10836" y="9932"/>
                  <a:pt x="10699" y="8163"/>
                  <a:pt x="9800" y="6600"/>
                </a:cubicBezTo>
                <a:cubicBezTo>
                  <a:pt x="10592" y="5998"/>
                  <a:pt x="11398" y="5372"/>
                  <a:pt x="12211" y="4753"/>
                </a:cubicBezTo>
                <a:cubicBezTo>
                  <a:pt x="12206" y="4713"/>
                  <a:pt x="12200" y="4679"/>
                  <a:pt x="12195" y="4639"/>
                </a:cubicBezTo>
                <a:cubicBezTo>
                  <a:pt x="11393" y="4587"/>
                  <a:pt x="10597" y="4532"/>
                  <a:pt x="9795" y="4492"/>
                </a:cubicBezTo>
                <a:cubicBezTo>
                  <a:pt x="9676" y="4492"/>
                  <a:pt x="9534" y="4560"/>
                  <a:pt x="9425" y="4634"/>
                </a:cubicBezTo>
                <a:cubicBezTo>
                  <a:pt x="9130" y="4826"/>
                  <a:pt x="8868" y="4770"/>
                  <a:pt x="8716" y="4446"/>
                </a:cubicBezTo>
                <a:cubicBezTo>
                  <a:pt x="8430" y="3844"/>
                  <a:pt x="8158" y="3235"/>
                  <a:pt x="7868" y="2638"/>
                </a:cubicBezTo>
                <a:cubicBezTo>
                  <a:pt x="7658" y="2207"/>
                  <a:pt x="7430" y="1785"/>
                  <a:pt x="7158" y="1252"/>
                </a:cubicBezTo>
                <a:cubicBezTo>
                  <a:pt x="6908" y="1722"/>
                  <a:pt x="6709" y="2063"/>
                  <a:pt x="6538" y="2422"/>
                </a:cubicBezTo>
                <a:cubicBezTo>
                  <a:pt x="6179" y="3167"/>
                  <a:pt x="5793" y="3900"/>
                  <a:pt x="5503" y="4668"/>
                </a:cubicBezTo>
                <a:cubicBezTo>
                  <a:pt x="5344" y="5094"/>
                  <a:pt x="5037" y="5004"/>
                  <a:pt x="4759" y="5025"/>
                </a:cubicBezTo>
                <a:cubicBezTo>
                  <a:pt x="4497" y="5049"/>
                  <a:pt x="4230" y="4975"/>
                  <a:pt x="3974" y="4997"/>
                </a:cubicBezTo>
                <a:cubicBezTo>
                  <a:pt x="3122" y="5072"/>
                  <a:pt x="2269" y="5167"/>
                  <a:pt x="1416" y="52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5" name="Google Shape;1975;p49"/>
          <p:cNvGrpSpPr/>
          <p:nvPr/>
        </p:nvGrpSpPr>
        <p:grpSpPr>
          <a:xfrm>
            <a:off x="6459574" y="1741619"/>
            <a:ext cx="2608028" cy="2547420"/>
            <a:chOff x="5460144" y="1641074"/>
            <a:chExt cx="2828566" cy="2731819"/>
          </a:xfrm>
        </p:grpSpPr>
        <p:grpSp>
          <p:nvGrpSpPr>
            <p:cNvPr id="1976" name="Google Shape;1976;p49"/>
            <p:cNvGrpSpPr/>
            <p:nvPr/>
          </p:nvGrpSpPr>
          <p:grpSpPr>
            <a:xfrm>
              <a:off x="5569570" y="1641078"/>
              <a:ext cx="2719140" cy="2731815"/>
              <a:chOff x="1220200" y="237925"/>
              <a:chExt cx="5213075" cy="5237375"/>
            </a:xfrm>
          </p:grpSpPr>
          <p:sp>
            <p:nvSpPr>
              <p:cNvPr id="1977" name="Google Shape;1977;p49"/>
              <p:cNvSpPr/>
              <p:nvPr/>
            </p:nvSpPr>
            <p:spPr>
              <a:xfrm>
                <a:off x="3617700" y="237925"/>
                <a:ext cx="2815575" cy="3270900"/>
              </a:xfrm>
              <a:custGeom>
                <a:avLst/>
                <a:gdLst/>
                <a:ahLst/>
                <a:cxnLst/>
                <a:rect l="l" t="t" r="r" b="b"/>
                <a:pathLst>
                  <a:path w="112623" h="130836" extrusionOk="0">
                    <a:moveTo>
                      <a:pt x="53837" y="1"/>
                    </a:moveTo>
                    <a:cubicBezTo>
                      <a:pt x="47495" y="1"/>
                      <a:pt x="41159" y="1784"/>
                      <a:pt x="35830" y="5271"/>
                    </a:cubicBezTo>
                    <a:cubicBezTo>
                      <a:pt x="28641" y="9980"/>
                      <a:pt x="23506" y="17362"/>
                      <a:pt x="21547" y="25723"/>
                    </a:cubicBezTo>
                    <a:cubicBezTo>
                      <a:pt x="20414" y="30562"/>
                      <a:pt x="20156" y="35540"/>
                      <a:pt x="19454" y="40449"/>
                    </a:cubicBezTo>
                    <a:cubicBezTo>
                      <a:pt x="18791" y="45095"/>
                      <a:pt x="17587" y="49513"/>
                      <a:pt x="15363" y="53661"/>
                    </a:cubicBezTo>
                    <a:cubicBezTo>
                      <a:pt x="11460" y="60942"/>
                      <a:pt x="5656" y="67106"/>
                      <a:pt x="2442" y="74771"/>
                    </a:cubicBezTo>
                    <a:cubicBezTo>
                      <a:pt x="792" y="78707"/>
                      <a:pt x="1" y="82965"/>
                      <a:pt x="497" y="87230"/>
                    </a:cubicBezTo>
                    <a:cubicBezTo>
                      <a:pt x="934" y="90992"/>
                      <a:pt x="2236" y="94568"/>
                      <a:pt x="4303" y="97705"/>
                    </a:cubicBezTo>
                    <a:cubicBezTo>
                      <a:pt x="4127" y="98236"/>
                      <a:pt x="4572" y="98806"/>
                      <a:pt x="5046" y="98806"/>
                    </a:cubicBezTo>
                    <a:cubicBezTo>
                      <a:pt x="5054" y="98806"/>
                      <a:pt x="5062" y="98806"/>
                      <a:pt x="5070" y="98805"/>
                    </a:cubicBezTo>
                    <a:cubicBezTo>
                      <a:pt x="5218" y="99005"/>
                      <a:pt x="5373" y="99212"/>
                      <a:pt x="5528" y="99411"/>
                    </a:cubicBezTo>
                    <a:cubicBezTo>
                      <a:pt x="5679" y="99601"/>
                      <a:pt x="5857" y="99680"/>
                      <a:pt x="6031" y="99680"/>
                    </a:cubicBezTo>
                    <a:cubicBezTo>
                      <a:pt x="6579" y="99680"/>
                      <a:pt x="7093" y="98901"/>
                      <a:pt x="6628" y="98309"/>
                    </a:cubicBezTo>
                    <a:cubicBezTo>
                      <a:pt x="6488" y="98130"/>
                      <a:pt x="6352" y="97943"/>
                      <a:pt x="6211" y="97756"/>
                    </a:cubicBezTo>
                    <a:cubicBezTo>
                      <a:pt x="8343" y="95321"/>
                      <a:pt x="10894" y="93260"/>
                      <a:pt x="13773" y="91771"/>
                    </a:cubicBezTo>
                    <a:cubicBezTo>
                      <a:pt x="14296" y="91502"/>
                      <a:pt x="14740" y="91346"/>
                      <a:pt x="15190" y="91346"/>
                    </a:cubicBezTo>
                    <a:cubicBezTo>
                      <a:pt x="15582" y="91346"/>
                      <a:pt x="15977" y="91465"/>
                      <a:pt x="16433" y="91732"/>
                    </a:cubicBezTo>
                    <a:cubicBezTo>
                      <a:pt x="17219" y="92196"/>
                      <a:pt x="17979" y="92719"/>
                      <a:pt x="18758" y="93195"/>
                    </a:cubicBezTo>
                    <a:cubicBezTo>
                      <a:pt x="20337" y="94155"/>
                      <a:pt x="21934" y="95076"/>
                      <a:pt x="23551" y="95951"/>
                    </a:cubicBezTo>
                    <a:cubicBezTo>
                      <a:pt x="35256" y="102290"/>
                      <a:pt x="47907" y="106580"/>
                      <a:pt x="60218" y="111535"/>
                    </a:cubicBezTo>
                    <a:cubicBezTo>
                      <a:pt x="66685" y="114137"/>
                      <a:pt x="73018" y="117016"/>
                      <a:pt x="79222" y="120199"/>
                    </a:cubicBezTo>
                    <a:cubicBezTo>
                      <a:pt x="85591" y="123458"/>
                      <a:pt x="91840" y="126963"/>
                      <a:pt x="98083" y="130466"/>
                    </a:cubicBezTo>
                    <a:cubicBezTo>
                      <a:pt x="98216" y="130539"/>
                      <a:pt x="98347" y="130572"/>
                      <a:pt x="98470" y="130572"/>
                    </a:cubicBezTo>
                    <a:cubicBezTo>
                      <a:pt x="98598" y="130572"/>
                      <a:pt x="98718" y="130536"/>
                      <a:pt x="98824" y="130474"/>
                    </a:cubicBezTo>
                    <a:cubicBezTo>
                      <a:pt x="98976" y="130686"/>
                      <a:pt x="99235" y="130836"/>
                      <a:pt x="99508" y="130836"/>
                    </a:cubicBezTo>
                    <a:cubicBezTo>
                      <a:pt x="99683" y="130836"/>
                      <a:pt x="99865" y="130774"/>
                      <a:pt x="100028" y="130629"/>
                    </a:cubicBezTo>
                    <a:cubicBezTo>
                      <a:pt x="104086" y="126969"/>
                      <a:pt x="107152" y="122305"/>
                      <a:pt x="109040" y="117184"/>
                    </a:cubicBezTo>
                    <a:cubicBezTo>
                      <a:pt x="112622" y="107444"/>
                      <a:pt x="111481" y="96415"/>
                      <a:pt x="106644" y="87314"/>
                    </a:cubicBezTo>
                    <a:cubicBezTo>
                      <a:pt x="104060" y="82462"/>
                      <a:pt x="100466" y="78237"/>
                      <a:pt x="98114" y="73245"/>
                    </a:cubicBezTo>
                    <a:cubicBezTo>
                      <a:pt x="97187" y="71274"/>
                      <a:pt x="96427" y="69231"/>
                      <a:pt x="95828" y="67138"/>
                    </a:cubicBezTo>
                    <a:cubicBezTo>
                      <a:pt x="98934" y="63621"/>
                      <a:pt x="101806" y="59414"/>
                      <a:pt x="101407" y="54532"/>
                    </a:cubicBezTo>
                    <a:cubicBezTo>
                      <a:pt x="101182" y="51820"/>
                      <a:pt x="100112" y="49275"/>
                      <a:pt x="98818" y="46911"/>
                    </a:cubicBezTo>
                    <a:cubicBezTo>
                      <a:pt x="98128" y="45654"/>
                      <a:pt x="97341" y="44462"/>
                      <a:pt x="96523" y="43291"/>
                    </a:cubicBezTo>
                    <a:cubicBezTo>
                      <a:pt x="96021" y="42569"/>
                      <a:pt x="95506" y="41834"/>
                      <a:pt x="95223" y="41016"/>
                    </a:cubicBezTo>
                    <a:cubicBezTo>
                      <a:pt x="95402" y="36913"/>
                      <a:pt x="95319" y="32796"/>
                      <a:pt x="94701" y="28725"/>
                    </a:cubicBezTo>
                    <a:cubicBezTo>
                      <a:pt x="93638" y="21697"/>
                      <a:pt x="90752" y="14701"/>
                      <a:pt x="85386" y="9870"/>
                    </a:cubicBezTo>
                    <a:cubicBezTo>
                      <a:pt x="80213" y="5220"/>
                      <a:pt x="73424" y="2862"/>
                      <a:pt x="66673" y="1676"/>
                    </a:cubicBezTo>
                    <a:cubicBezTo>
                      <a:pt x="66618" y="1666"/>
                      <a:pt x="66565" y="1661"/>
                      <a:pt x="66514" y="1661"/>
                    </a:cubicBezTo>
                    <a:cubicBezTo>
                      <a:pt x="66139" y="1661"/>
                      <a:pt x="65872" y="1917"/>
                      <a:pt x="65758" y="2217"/>
                    </a:cubicBezTo>
                    <a:cubicBezTo>
                      <a:pt x="64651" y="1786"/>
                      <a:pt x="63530" y="1412"/>
                      <a:pt x="62383" y="1110"/>
                    </a:cubicBezTo>
                    <a:cubicBezTo>
                      <a:pt x="59595" y="368"/>
                      <a:pt x="56715" y="1"/>
                      <a:pt x="538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49"/>
              <p:cNvSpPr/>
              <p:nvPr/>
            </p:nvSpPr>
            <p:spPr>
              <a:xfrm>
                <a:off x="4112575" y="432025"/>
                <a:ext cx="1393875" cy="1860350"/>
              </a:xfrm>
              <a:custGeom>
                <a:avLst/>
                <a:gdLst/>
                <a:ahLst/>
                <a:cxnLst/>
                <a:rect l="l" t="t" r="r" b="b"/>
                <a:pathLst>
                  <a:path w="55755" h="74414" extrusionOk="0">
                    <a:moveTo>
                      <a:pt x="31727" y="0"/>
                    </a:moveTo>
                    <a:cubicBezTo>
                      <a:pt x="31727" y="0"/>
                      <a:pt x="25807" y="5180"/>
                      <a:pt x="17213" y="5900"/>
                    </a:cubicBezTo>
                    <a:cubicBezTo>
                      <a:pt x="8626" y="6628"/>
                      <a:pt x="1" y="15151"/>
                      <a:pt x="5766" y="38857"/>
                    </a:cubicBezTo>
                    <a:cubicBezTo>
                      <a:pt x="5766" y="38857"/>
                      <a:pt x="8787" y="53409"/>
                      <a:pt x="22168" y="58446"/>
                    </a:cubicBezTo>
                    <a:lnTo>
                      <a:pt x="20782" y="69610"/>
                    </a:lnTo>
                    <a:cubicBezTo>
                      <a:pt x="20782" y="69610"/>
                      <a:pt x="21773" y="73642"/>
                      <a:pt x="27681" y="74312"/>
                    </a:cubicBezTo>
                    <a:cubicBezTo>
                      <a:pt x="28294" y="74382"/>
                      <a:pt x="28868" y="74413"/>
                      <a:pt x="29404" y="74413"/>
                    </a:cubicBezTo>
                    <a:cubicBezTo>
                      <a:pt x="34039" y="74413"/>
                      <a:pt x="35881" y="72064"/>
                      <a:pt x="35881" y="72064"/>
                    </a:cubicBezTo>
                    <a:lnTo>
                      <a:pt x="36597" y="61648"/>
                    </a:lnTo>
                    <a:cubicBezTo>
                      <a:pt x="36597" y="61648"/>
                      <a:pt x="52443" y="59555"/>
                      <a:pt x="55755" y="52720"/>
                    </a:cubicBezTo>
                    <a:lnTo>
                      <a:pt x="55342" y="39127"/>
                    </a:lnTo>
                    <a:cubicBezTo>
                      <a:pt x="55342" y="39127"/>
                      <a:pt x="50472" y="35997"/>
                      <a:pt x="48920" y="31049"/>
                    </a:cubicBezTo>
                    <a:cubicBezTo>
                      <a:pt x="47368" y="26102"/>
                      <a:pt x="47573" y="18533"/>
                      <a:pt x="47059" y="15377"/>
                    </a:cubicBezTo>
                    <a:cubicBezTo>
                      <a:pt x="46536" y="12220"/>
                      <a:pt x="45409" y="8361"/>
                      <a:pt x="42498" y="6010"/>
                    </a:cubicBezTo>
                    <a:cubicBezTo>
                      <a:pt x="39585" y="3652"/>
                      <a:pt x="35586" y="4606"/>
                      <a:pt x="34729" y="3208"/>
                    </a:cubicBezTo>
                    <a:cubicBezTo>
                      <a:pt x="33879" y="1817"/>
                      <a:pt x="31727" y="0"/>
                      <a:pt x="31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49"/>
              <p:cNvSpPr/>
              <p:nvPr/>
            </p:nvSpPr>
            <p:spPr>
              <a:xfrm>
                <a:off x="4993650" y="1240125"/>
                <a:ext cx="226950" cy="226950"/>
              </a:xfrm>
              <a:custGeom>
                <a:avLst/>
                <a:gdLst/>
                <a:ahLst/>
                <a:cxnLst/>
                <a:rect l="l" t="t" r="r" b="b"/>
                <a:pathLst>
                  <a:path w="9078" h="9078" extrusionOk="0">
                    <a:moveTo>
                      <a:pt x="4535" y="1"/>
                    </a:moveTo>
                    <a:cubicBezTo>
                      <a:pt x="2029" y="1"/>
                      <a:pt x="1" y="2031"/>
                      <a:pt x="1" y="4535"/>
                    </a:cubicBezTo>
                    <a:cubicBezTo>
                      <a:pt x="1" y="7041"/>
                      <a:pt x="2029" y="9077"/>
                      <a:pt x="4535" y="9077"/>
                    </a:cubicBezTo>
                    <a:cubicBezTo>
                      <a:pt x="7042" y="9077"/>
                      <a:pt x="9078" y="7041"/>
                      <a:pt x="9078" y="4535"/>
                    </a:cubicBezTo>
                    <a:cubicBezTo>
                      <a:pt x="9078" y="2031"/>
                      <a:pt x="7042" y="1"/>
                      <a:pt x="45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49"/>
              <p:cNvSpPr/>
              <p:nvPr/>
            </p:nvSpPr>
            <p:spPr>
              <a:xfrm>
                <a:off x="4342400" y="1070575"/>
                <a:ext cx="226775" cy="226750"/>
              </a:xfrm>
              <a:custGeom>
                <a:avLst/>
                <a:gdLst/>
                <a:ahLst/>
                <a:cxnLst/>
                <a:rect l="l" t="t" r="r" b="b"/>
                <a:pathLst>
                  <a:path w="9071" h="9070" extrusionOk="0">
                    <a:moveTo>
                      <a:pt x="4535" y="0"/>
                    </a:moveTo>
                    <a:cubicBezTo>
                      <a:pt x="2029" y="0"/>
                      <a:pt x="0" y="2029"/>
                      <a:pt x="0" y="4535"/>
                    </a:cubicBezTo>
                    <a:cubicBezTo>
                      <a:pt x="0" y="7041"/>
                      <a:pt x="2029" y="9069"/>
                      <a:pt x="4535" y="9069"/>
                    </a:cubicBezTo>
                    <a:cubicBezTo>
                      <a:pt x="7041" y="9069"/>
                      <a:pt x="9071" y="7041"/>
                      <a:pt x="9071" y="4535"/>
                    </a:cubicBezTo>
                    <a:cubicBezTo>
                      <a:pt x="9071" y="2029"/>
                      <a:pt x="7041" y="0"/>
                      <a:pt x="45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49"/>
              <p:cNvSpPr/>
              <p:nvPr/>
            </p:nvSpPr>
            <p:spPr>
              <a:xfrm>
                <a:off x="5019900" y="1033050"/>
                <a:ext cx="174450" cy="174400"/>
              </a:xfrm>
              <a:custGeom>
                <a:avLst/>
                <a:gdLst/>
                <a:ahLst/>
                <a:cxnLst/>
                <a:rect l="l" t="t" r="r" b="b"/>
                <a:pathLst>
                  <a:path w="6978" h="6976" extrusionOk="0">
                    <a:moveTo>
                      <a:pt x="3485" y="0"/>
                    </a:moveTo>
                    <a:cubicBezTo>
                      <a:pt x="1559" y="0"/>
                      <a:pt x="1" y="1559"/>
                      <a:pt x="1" y="3485"/>
                    </a:cubicBezTo>
                    <a:cubicBezTo>
                      <a:pt x="1" y="5411"/>
                      <a:pt x="1559" y="6976"/>
                      <a:pt x="3485" y="6976"/>
                    </a:cubicBezTo>
                    <a:cubicBezTo>
                      <a:pt x="5412" y="6976"/>
                      <a:pt x="6978" y="5411"/>
                      <a:pt x="6978" y="3485"/>
                    </a:cubicBezTo>
                    <a:cubicBezTo>
                      <a:pt x="6978" y="1559"/>
                      <a:pt x="5412" y="0"/>
                      <a:pt x="34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49"/>
              <p:cNvSpPr/>
              <p:nvPr/>
            </p:nvSpPr>
            <p:spPr>
              <a:xfrm>
                <a:off x="4455750" y="865375"/>
                <a:ext cx="174475" cy="174300"/>
              </a:xfrm>
              <a:custGeom>
                <a:avLst/>
                <a:gdLst/>
                <a:ahLst/>
                <a:cxnLst/>
                <a:rect l="l" t="t" r="r" b="b"/>
                <a:pathLst>
                  <a:path w="6979" h="6972" extrusionOk="0">
                    <a:moveTo>
                      <a:pt x="3486" y="0"/>
                    </a:moveTo>
                    <a:cubicBezTo>
                      <a:pt x="1561" y="0"/>
                      <a:pt x="1" y="1560"/>
                      <a:pt x="1" y="3485"/>
                    </a:cubicBezTo>
                    <a:cubicBezTo>
                      <a:pt x="1" y="5412"/>
                      <a:pt x="1561" y="6972"/>
                      <a:pt x="3486" y="6972"/>
                    </a:cubicBezTo>
                    <a:cubicBezTo>
                      <a:pt x="5412" y="6972"/>
                      <a:pt x="6978" y="5412"/>
                      <a:pt x="6978" y="3485"/>
                    </a:cubicBezTo>
                    <a:cubicBezTo>
                      <a:pt x="6978" y="1560"/>
                      <a:pt x="5412" y="0"/>
                      <a:pt x="3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49"/>
              <p:cNvSpPr/>
              <p:nvPr/>
            </p:nvSpPr>
            <p:spPr>
              <a:xfrm>
                <a:off x="4624850" y="919050"/>
                <a:ext cx="1888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15132" extrusionOk="0">
                    <a:moveTo>
                      <a:pt x="6505" y="1"/>
                    </a:moveTo>
                    <a:cubicBezTo>
                      <a:pt x="6114" y="1"/>
                      <a:pt x="5690" y="249"/>
                      <a:pt x="5625" y="740"/>
                    </a:cubicBezTo>
                    <a:cubicBezTo>
                      <a:pt x="5451" y="2105"/>
                      <a:pt x="5277" y="3478"/>
                      <a:pt x="5103" y="4843"/>
                    </a:cubicBezTo>
                    <a:cubicBezTo>
                      <a:pt x="2372" y="5120"/>
                      <a:pt x="1" y="7709"/>
                      <a:pt x="324" y="10519"/>
                    </a:cubicBezTo>
                    <a:cubicBezTo>
                      <a:pt x="621" y="13191"/>
                      <a:pt x="3077" y="15132"/>
                      <a:pt x="5663" y="15132"/>
                    </a:cubicBezTo>
                    <a:cubicBezTo>
                      <a:pt x="5983" y="15132"/>
                      <a:pt x="6304" y="15102"/>
                      <a:pt x="6624" y="15041"/>
                    </a:cubicBezTo>
                    <a:cubicBezTo>
                      <a:pt x="7551" y="14865"/>
                      <a:pt x="7234" y="13523"/>
                      <a:pt x="6377" y="13523"/>
                    </a:cubicBezTo>
                    <a:cubicBezTo>
                      <a:pt x="6324" y="13523"/>
                      <a:pt x="6268" y="13529"/>
                      <a:pt x="6211" y="13539"/>
                    </a:cubicBezTo>
                    <a:cubicBezTo>
                      <a:pt x="6011" y="13578"/>
                      <a:pt x="5808" y="13596"/>
                      <a:pt x="5606" y="13596"/>
                    </a:cubicBezTo>
                    <a:cubicBezTo>
                      <a:pt x="3811" y="13596"/>
                      <a:pt x="2024" y="12141"/>
                      <a:pt x="1856" y="10313"/>
                    </a:cubicBezTo>
                    <a:cubicBezTo>
                      <a:pt x="1661" y="8201"/>
                      <a:pt x="3611" y="6374"/>
                      <a:pt x="5650" y="6374"/>
                    </a:cubicBezTo>
                    <a:cubicBezTo>
                      <a:pt x="5696" y="6374"/>
                      <a:pt x="5741" y="6375"/>
                      <a:pt x="5786" y="6377"/>
                    </a:cubicBezTo>
                    <a:cubicBezTo>
                      <a:pt x="5800" y="6377"/>
                      <a:pt x="5813" y="6378"/>
                      <a:pt x="5827" y="6378"/>
                    </a:cubicBezTo>
                    <a:cubicBezTo>
                      <a:pt x="6265" y="6378"/>
                      <a:pt x="6516" y="5991"/>
                      <a:pt x="6565" y="5604"/>
                    </a:cubicBezTo>
                    <a:cubicBezTo>
                      <a:pt x="6771" y="3980"/>
                      <a:pt x="6978" y="2357"/>
                      <a:pt x="7184" y="740"/>
                    </a:cubicBezTo>
                    <a:cubicBezTo>
                      <a:pt x="7248" y="245"/>
                      <a:pt x="6893" y="1"/>
                      <a:pt x="65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49"/>
              <p:cNvSpPr/>
              <p:nvPr/>
            </p:nvSpPr>
            <p:spPr>
              <a:xfrm>
                <a:off x="4601550" y="1353550"/>
                <a:ext cx="354200" cy="113425"/>
              </a:xfrm>
              <a:custGeom>
                <a:avLst/>
                <a:gdLst/>
                <a:ahLst/>
                <a:cxnLst/>
                <a:rect l="l" t="t" r="r" b="b"/>
                <a:pathLst>
                  <a:path w="14168" h="4537" extrusionOk="0">
                    <a:moveTo>
                      <a:pt x="1075" y="0"/>
                    </a:moveTo>
                    <a:cubicBezTo>
                      <a:pt x="521" y="0"/>
                      <a:pt x="0" y="782"/>
                      <a:pt x="475" y="1365"/>
                    </a:cubicBezTo>
                    <a:cubicBezTo>
                      <a:pt x="2188" y="3478"/>
                      <a:pt x="4687" y="4537"/>
                      <a:pt x="7191" y="4537"/>
                    </a:cubicBezTo>
                    <a:cubicBezTo>
                      <a:pt x="9557" y="4537"/>
                      <a:pt x="11928" y="3592"/>
                      <a:pt x="13649" y="1699"/>
                    </a:cubicBezTo>
                    <a:cubicBezTo>
                      <a:pt x="14168" y="1131"/>
                      <a:pt x="13642" y="352"/>
                      <a:pt x="13064" y="352"/>
                    </a:cubicBezTo>
                    <a:cubicBezTo>
                      <a:pt x="12887" y="352"/>
                      <a:pt x="12706" y="425"/>
                      <a:pt x="12548" y="598"/>
                    </a:cubicBezTo>
                    <a:cubicBezTo>
                      <a:pt x="11099" y="2196"/>
                      <a:pt x="9158" y="2983"/>
                      <a:pt x="7220" y="2983"/>
                    </a:cubicBezTo>
                    <a:cubicBezTo>
                      <a:pt x="5128" y="2983"/>
                      <a:pt x="3039" y="2066"/>
                      <a:pt x="1577" y="263"/>
                    </a:cubicBezTo>
                    <a:cubicBezTo>
                      <a:pt x="1427" y="78"/>
                      <a:pt x="1249" y="0"/>
                      <a:pt x="10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49"/>
              <p:cNvSpPr/>
              <p:nvPr/>
            </p:nvSpPr>
            <p:spPr>
              <a:xfrm>
                <a:off x="4206025" y="272375"/>
                <a:ext cx="1449625" cy="2231700"/>
              </a:xfrm>
              <a:custGeom>
                <a:avLst/>
                <a:gdLst/>
                <a:ahLst/>
                <a:cxnLst/>
                <a:rect l="l" t="t" r="r" b="b"/>
                <a:pathLst>
                  <a:path w="57985" h="89268" extrusionOk="0">
                    <a:moveTo>
                      <a:pt x="42351" y="1"/>
                    </a:moveTo>
                    <a:cubicBezTo>
                      <a:pt x="42269" y="1"/>
                      <a:pt x="42182" y="16"/>
                      <a:pt x="42090" y="48"/>
                    </a:cubicBezTo>
                    <a:cubicBezTo>
                      <a:pt x="37529" y="1606"/>
                      <a:pt x="32975" y="3158"/>
                      <a:pt x="28414" y="4718"/>
                    </a:cubicBezTo>
                    <a:cubicBezTo>
                      <a:pt x="28355" y="4737"/>
                      <a:pt x="28298" y="4769"/>
                      <a:pt x="28247" y="4796"/>
                    </a:cubicBezTo>
                    <a:cubicBezTo>
                      <a:pt x="28191" y="4784"/>
                      <a:pt x="28134" y="4779"/>
                      <a:pt x="28078" y="4779"/>
                    </a:cubicBezTo>
                    <a:cubicBezTo>
                      <a:pt x="27901" y="4779"/>
                      <a:pt x="27729" y="4836"/>
                      <a:pt x="27602" y="4963"/>
                    </a:cubicBezTo>
                    <a:cubicBezTo>
                      <a:pt x="27537" y="5007"/>
                      <a:pt x="27474" y="5058"/>
                      <a:pt x="27409" y="5129"/>
                    </a:cubicBezTo>
                    <a:cubicBezTo>
                      <a:pt x="25631" y="7184"/>
                      <a:pt x="23396" y="8828"/>
                      <a:pt x="20851" y="9788"/>
                    </a:cubicBezTo>
                    <a:cubicBezTo>
                      <a:pt x="18422" y="10709"/>
                      <a:pt x="15832" y="11037"/>
                      <a:pt x="13328" y="11637"/>
                    </a:cubicBezTo>
                    <a:cubicBezTo>
                      <a:pt x="11092" y="12170"/>
                      <a:pt x="8946" y="12982"/>
                      <a:pt x="7046" y="14304"/>
                    </a:cubicBezTo>
                    <a:cubicBezTo>
                      <a:pt x="3568" y="16719"/>
                      <a:pt x="1037" y="20403"/>
                      <a:pt x="128" y="24546"/>
                    </a:cubicBezTo>
                    <a:cubicBezTo>
                      <a:pt x="0" y="25135"/>
                      <a:pt x="494" y="25522"/>
                      <a:pt x="953" y="25522"/>
                    </a:cubicBezTo>
                    <a:cubicBezTo>
                      <a:pt x="1256" y="25522"/>
                      <a:pt x="1544" y="25353"/>
                      <a:pt x="1629" y="24963"/>
                    </a:cubicBezTo>
                    <a:cubicBezTo>
                      <a:pt x="2138" y="22658"/>
                      <a:pt x="3155" y="20488"/>
                      <a:pt x="4644" y="18645"/>
                    </a:cubicBezTo>
                    <a:cubicBezTo>
                      <a:pt x="5952" y="17028"/>
                      <a:pt x="7561" y="15669"/>
                      <a:pt x="9398" y="14690"/>
                    </a:cubicBezTo>
                    <a:cubicBezTo>
                      <a:pt x="11524" y="13555"/>
                      <a:pt x="13894" y="13085"/>
                      <a:pt x="16227" y="12609"/>
                    </a:cubicBezTo>
                    <a:cubicBezTo>
                      <a:pt x="18629" y="12119"/>
                      <a:pt x="20999" y="11566"/>
                      <a:pt x="23196" y="10439"/>
                    </a:cubicBezTo>
                    <a:cubicBezTo>
                      <a:pt x="24799" y="9613"/>
                      <a:pt x="26276" y="8525"/>
                      <a:pt x="27557" y="7255"/>
                    </a:cubicBezTo>
                    <a:cubicBezTo>
                      <a:pt x="27962" y="8460"/>
                      <a:pt x="28955" y="9465"/>
                      <a:pt x="30147" y="10044"/>
                    </a:cubicBezTo>
                    <a:cubicBezTo>
                      <a:pt x="32104" y="11004"/>
                      <a:pt x="34392" y="10915"/>
                      <a:pt x="36343" y="11893"/>
                    </a:cubicBezTo>
                    <a:cubicBezTo>
                      <a:pt x="39718" y="13575"/>
                      <a:pt x="41543" y="17150"/>
                      <a:pt x="42283" y="20700"/>
                    </a:cubicBezTo>
                    <a:cubicBezTo>
                      <a:pt x="43172" y="24963"/>
                      <a:pt x="42579" y="29339"/>
                      <a:pt x="43172" y="33635"/>
                    </a:cubicBezTo>
                    <a:cubicBezTo>
                      <a:pt x="43854" y="38601"/>
                      <a:pt x="46869" y="43007"/>
                      <a:pt x="51089" y="45519"/>
                    </a:cubicBezTo>
                    <a:cubicBezTo>
                      <a:pt x="51082" y="48502"/>
                      <a:pt x="51120" y="51492"/>
                      <a:pt x="51224" y="54474"/>
                    </a:cubicBezTo>
                    <a:cubicBezTo>
                      <a:pt x="51598" y="65947"/>
                      <a:pt x="52770" y="77388"/>
                      <a:pt x="54696" y="88706"/>
                    </a:cubicBezTo>
                    <a:cubicBezTo>
                      <a:pt x="54763" y="89098"/>
                      <a:pt x="55041" y="89268"/>
                      <a:pt x="55341" y="89268"/>
                    </a:cubicBezTo>
                    <a:cubicBezTo>
                      <a:pt x="55794" y="89268"/>
                      <a:pt x="56298" y="88880"/>
                      <a:pt x="56197" y="88287"/>
                    </a:cubicBezTo>
                    <a:cubicBezTo>
                      <a:pt x="55656" y="85098"/>
                      <a:pt x="55166" y="81890"/>
                      <a:pt x="54747" y="78676"/>
                    </a:cubicBezTo>
                    <a:cubicBezTo>
                      <a:pt x="53350" y="67957"/>
                      <a:pt x="52654" y="57147"/>
                      <a:pt x="52648" y="46331"/>
                    </a:cubicBezTo>
                    <a:lnTo>
                      <a:pt x="52648" y="46331"/>
                    </a:lnTo>
                    <a:cubicBezTo>
                      <a:pt x="53897" y="46899"/>
                      <a:pt x="55237" y="47317"/>
                      <a:pt x="56629" y="47535"/>
                    </a:cubicBezTo>
                    <a:cubicBezTo>
                      <a:pt x="56677" y="47543"/>
                      <a:pt x="56723" y="47547"/>
                      <a:pt x="56768" y="47547"/>
                    </a:cubicBezTo>
                    <a:cubicBezTo>
                      <a:pt x="57646" y="47547"/>
                      <a:pt x="57984" y="46183"/>
                      <a:pt x="57042" y="46036"/>
                    </a:cubicBezTo>
                    <a:cubicBezTo>
                      <a:pt x="55496" y="45790"/>
                      <a:pt x="54013" y="45294"/>
                      <a:pt x="52642" y="44586"/>
                    </a:cubicBezTo>
                    <a:cubicBezTo>
                      <a:pt x="52590" y="44159"/>
                      <a:pt x="52235" y="43948"/>
                      <a:pt x="51879" y="43948"/>
                    </a:cubicBezTo>
                    <a:cubicBezTo>
                      <a:pt x="51783" y="43948"/>
                      <a:pt x="51688" y="43963"/>
                      <a:pt x="51598" y="43994"/>
                    </a:cubicBezTo>
                    <a:cubicBezTo>
                      <a:pt x="50180" y="43117"/>
                      <a:pt x="48911" y="42002"/>
                      <a:pt x="47835" y="40702"/>
                    </a:cubicBezTo>
                    <a:cubicBezTo>
                      <a:pt x="45491" y="37854"/>
                      <a:pt x="44635" y="34427"/>
                      <a:pt x="44486" y="30800"/>
                    </a:cubicBezTo>
                    <a:cubicBezTo>
                      <a:pt x="44312" y="26729"/>
                      <a:pt x="44557" y="22600"/>
                      <a:pt x="43365" y="18645"/>
                    </a:cubicBezTo>
                    <a:cubicBezTo>
                      <a:pt x="42412" y="15469"/>
                      <a:pt x="40479" y="12422"/>
                      <a:pt x="37529" y="10760"/>
                    </a:cubicBezTo>
                    <a:cubicBezTo>
                      <a:pt x="35951" y="9871"/>
                      <a:pt x="34224" y="9639"/>
                      <a:pt x="32491" y="9214"/>
                    </a:cubicBezTo>
                    <a:cubicBezTo>
                      <a:pt x="31061" y="8866"/>
                      <a:pt x="28916" y="7919"/>
                      <a:pt x="28884" y="6206"/>
                    </a:cubicBezTo>
                    <a:cubicBezTo>
                      <a:pt x="33426" y="4653"/>
                      <a:pt x="37961" y="3101"/>
                      <a:pt x="42501" y="1549"/>
                    </a:cubicBezTo>
                    <a:cubicBezTo>
                      <a:pt x="43357" y="1257"/>
                      <a:pt x="43104" y="1"/>
                      <a:pt x="423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49"/>
              <p:cNvSpPr/>
              <p:nvPr/>
            </p:nvSpPr>
            <p:spPr>
              <a:xfrm>
                <a:off x="5674850" y="1455700"/>
                <a:ext cx="456950" cy="1728775"/>
              </a:xfrm>
              <a:custGeom>
                <a:avLst/>
                <a:gdLst/>
                <a:ahLst/>
                <a:cxnLst/>
                <a:rect l="l" t="t" r="r" b="b"/>
                <a:pathLst>
                  <a:path w="18278" h="69151" extrusionOk="0">
                    <a:moveTo>
                      <a:pt x="1176" y="1"/>
                    </a:moveTo>
                    <a:cubicBezTo>
                      <a:pt x="318" y="1"/>
                      <a:pt x="0" y="1342"/>
                      <a:pt x="929" y="1517"/>
                    </a:cubicBezTo>
                    <a:cubicBezTo>
                      <a:pt x="1322" y="1588"/>
                      <a:pt x="1728" y="1665"/>
                      <a:pt x="2134" y="1742"/>
                    </a:cubicBezTo>
                    <a:cubicBezTo>
                      <a:pt x="2076" y="1846"/>
                      <a:pt x="2038" y="1968"/>
                      <a:pt x="2038" y="2123"/>
                    </a:cubicBezTo>
                    <a:cubicBezTo>
                      <a:pt x="2018" y="6510"/>
                      <a:pt x="2056" y="10896"/>
                      <a:pt x="2327" y="15276"/>
                    </a:cubicBezTo>
                    <a:cubicBezTo>
                      <a:pt x="2817" y="23053"/>
                      <a:pt x="4208" y="30602"/>
                      <a:pt x="6997" y="37895"/>
                    </a:cubicBezTo>
                    <a:cubicBezTo>
                      <a:pt x="9644" y="44825"/>
                      <a:pt x="13039" y="52440"/>
                      <a:pt x="10515" y="59925"/>
                    </a:cubicBezTo>
                    <a:cubicBezTo>
                      <a:pt x="10321" y="60500"/>
                      <a:pt x="10792" y="60876"/>
                      <a:pt x="11266" y="60876"/>
                    </a:cubicBezTo>
                    <a:cubicBezTo>
                      <a:pt x="11578" y="60876"/>
                      <a:pt x="11891" y="60713"/>
                      <a:pt x="12016" y="60337"/>
                    </a:cubicBezTo>
                    <a:cubicBezTo>
                      <a:pt x="13381" y="56292"/>
                      <a:pt x="13104" y="51937"/>
                      <a:pt x="12099" y="47840"/>
                    </a:cubicBezTo>
                    <a:cubicBezTo>
                      <a:pt x="11184" y="44091"/>
                      <a:pt x="9652" y="40535"/>
                      <a:pt x="8291" y="36935"/>
                    </a:cubicBezTo>
                    <a:cubicBezTo>
                      <a:pt x="6914" y="33301"/>
                      <a:pt x="5838" y="29591"/>
                      <a:pt x="5130" y="25764"/>
                    </a:cubicBezTo>
                    <a:cubicBezTo>
                      <a:pt x="3680" y="17982"/>
                      <a:pt x="3564" y="10014"/>
                      <a:pt x="3596" y="2123"/>
                    </a:cubicBezTo>
                    <a:cubicBezTo>
                      <a:pt x="3596" y="2090"/>
                      <a:pt x="3590" y="2058"/>
                      <a:pt x="3590" y="2033"/>
                    </a:cubicBezTo>
                    <a:lnTo>
                      <a:pt x="3590" y="2033"/>
                    </a:lnTo>
                    <a:cubicBezTo>
                      <a:pt x="3828" y="2084"/>
                      <a:pt x="4066" y="2135"/>
                      <a:pt x="4304" y="2188"/>
                    </a:cubicBezTo>
                    <a:cubicBezTo>
                      <a:pt x="4705" y="7361"/>
                      <a:pt x="5362" y="12520"/>
                      <a:pt x="6289" y="17622"/>
                    </a:cubicBezTo>
                    <a:cubicBezTo>
                      <a:pt x="7101" y="22093"/>
                      <a:pt x="8118" y="26524"/>
                      <a:pt x="9335" y="30899"/>
                    </a:cubicBezTo>
                    <a:cubicBezTo>
                      <a:pt x="10579" y="35344"/>
                      <a:pt x="12118" y="39673"/>
                      <a:pt x="13594" y="44046"/>
                    </a:cubicBezTo>
                    <a:cubicBezTo>
                      <a:pt x="16176" y="51693"/>
                      <a:pt x="18277" y="60872"/>
                      <a:pt x="13208" y="68022"/>
                    </a:cubicBezTo>
                    <a:cubicBezTo>
                      <a:pt x="12801" y="68596"/>
                      <a:pt x="13345" y="69150"/>
                      <a:pt x="13904" y="69150"/>
                    </a:cubicBezTo>
                    <a:cubicBezTo>
                      <a:pt x="14142" y="69150"/>
                      <a:pt x="14382" y="69050"/>
                      <a:pt x="14553" y="68807"/>
                    </a:cubicBezTo>
                    <a:cubicBezTo>
                      <a:pt x="17142" y="65156"/>
                      <a:pt x="18045" y="60589"/>
                      <a:pt x="17858" y="56169"/>
                    </a:cubicBezTo>
                    <a:cubicBezTo>
                      <a:pt x="17665" y="51667"/>
                      <a:pt x="16357" y="47311"/>
                      <a:pt x="14908" y="43080"/>
                    </a:cubicBezTo>
                    <a:cubicBezTo>
                      <a:pt x="13420" y="38712"/>
                      <a:pt x="11906" y="34363"/>
                      <a:pt x="10681" y="29912"/>
                    </a:cubicBezTo>
                    <a:cubicBezTo>
                      <a:pt x="8228" y="20984"/>
                      <a:pt x="6629" y="11836"/>
                      <a:pt x="5895" y="2607"/>
                    </a:cubicBezTo>
                    <a:lnTo>
                      <a:pt x="5895" y="2607"/>
                    </a:lnTo>
                    <a:cubicBezTo>
                      <a:pt x="7777" y="3160"/>
                      <a:pt x="9561" y="3959"/>
                      <a:pt x="11005" y="5266"/>
                    </a:cubicBezTo>
                    <a:cubicBezTo>
                      <a:pt x="13208" y="7263"/>
                      <a:pt x="14567" y="10748"/>
                      <a:pt x="12898" y="13474"/>
                    </a:cubicBezTo>
                    <a:cubicBezTo>
                      <a:pt x="12536" y="14072"/>
                      <a:pt x="13073" y="14630"/>
                      <a:pt x="13610" y="14630"/>
                    </a:cubicBezTo>
                    <a:cubicBezTo>
                      <a:pt x="13847" y="14630"/>
                      <a:pt x="14084" y="14521"/>
                      <a:pt x="14244" y="14259"/>
                    </a:cubicBezTo>
                    <a:cubicBezTo>
                      <a:pt x="16158" y="11128"/>
                      <a:pt x="14959" y="7135"/>
                      <a:pt x="12569" y="4623"/>
                    </a:cubicBezTo>
                    <a:cubicBezTo>
                      <a:pt x="9697" y="1594"/>
                      <a:pt x="5270" y="744"/>
                      <a:pt x="1342" y="17"/>
                    </a:cubicBezTo>
                    <a:cubicBezTo>
                      <a:pt x="1285" y="6"/>
                      <a:pt x="1229" y="1"/>
                      <a:pt x="11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49"/>
              <p:cNvSpPr/>
              <p:nvPr/>
            </p:nvSpPr>
            <p:spPr>
              <a:xfrm>
                <a:off x="5542225" y="816425"/>
                <a:ext cx="582475" cy="783625"/>
              </a:xfrm>
              <a:custGeom>
                <a:avLst/>
                <a:gdLst/>
                <a:ahLst/>
                <a:cxnLst/>
                <a:rect l="l" t="t" r="r" b="b"/>
                <a:pathLst>
                  <a:path w="23299" h="31345" extrusionOk="0">
                    <a:moveTo>
                      <a:pt x="2082" y="1"/>
                    </a:moveTo>
                    <a:cubicBezTo>
                      <a:pt x="1609" y="1"/>
                      <a:pt x="1135" y="379"/>
                      <a:pt x="1326" y="954"/>
                    </a:cubicBezTo>
                    <a:cubicBezTo>
                      <a:pt x="2150" y="3480"/>
                      <a:pt x="3006" y="6062"/>
                      <a:pt x="4469" y="8303"/>
                    </a:cubicBezTo>
                    <a:cubicBezTo>
                      <a:pt x="6995" y="12201"/>
                      <a:pt x="11214" y="14038"/>
                      <a:pt x="14859" y="16660"/>
                    </a:cubicBezTo>
                    <a:cubicBezTo>
                      <a:pt x="18358" y="19184"/>
                      <a:pt x="20818" y="22940"/>
                      <a:pt x="21558" y="27185"/>
                    </a:cubicBezTo>
                    <a:cubicBezTo>
                      <a:pt x="19794" y="24176"/>
                      <a:pt x="16412" y="22264"/>
                      <a:pt x="13165" y="20917"/>
                    </a:cubicBezTo>
                    <a:cubicBezTo>
                      <a:pt x="8811" y="19113"/>
                      <a:pt x="3052" y="17335"/>
                      <a:pt x="1661" y="12189"/>
                    </a:cubicBezTo>
                    <a:cubicBezTo>
                      <a:pt x="1556" y="11805"/>
                      <a:pt x="1256" y="11638"/>
                      <a:pt x="949" y="11638"/>
                    </a:cubicBezTo>
                    <a:cubicBezTo>
                      <a:pt x="483" y="11638"/>
                      <a:pt x="1" y="12021"/>
                      <a:pt x="160" y="12608"/>
                    </a:cubicBezTo>
                    <a:cubicBezTo>
                      <a:pt x="1454" y="17413"/>
                      <a:pt x="6169" y="19776"/>
                      <a:pt x="10435" y="21483"/>
                    </a:cubicBezTo>
                    <a:cubicBezTo>
                      <a:pt x="14640" y="23178"/>
                      <a:pt x="20496" y="25362"/>
                      <a:pt x="21166" y="30605"/>
                    </a:cubicBezTo>
                    <a:cubicBezTo>
                      <a:pt x="21227" y="31096"/>
                      <a:pt x="21650" y="31345"/>
                      <a:pt x="22041" y="31345"/>
                    </a:cubicBezTo>
                    <a:cubicBezTo>
                      <a:pt x="22429" y="31345"/>
                      <a:pt x="22786" y="31100"/>
                      <a:pt x="22726" y="30605"/>
                    </a:cubicBezTo>
                    <a:cubicBezTo>
                      <a:pt x="22641" y="29948"/>
                      <a:pt x="22486" y="29329"/>
                      <a:pt x="22280" y="28750"/>
                    </a:cubicBezTo>
                    <a:lnTo>
                      <a:pt x="22280" y="28750"/>
                    </a:lnTo>
                    <a:cubicBezTo>
                      <a:pt x="22367" y="28775"/>
                      <a:pt x="22457" y="28787"/>
                      <a:pt x="22545" y="28787"/>
                    </a:cubicBezTo>
                    <a:cubicBezTo>
                      <a:pt x="22936" y="28787"/>
                      <a:pt x="23298" y="28542"/>
                      <a:pt x="23240" y="28048"/>
                    </a:cubicBezTo>
                    <a:cubicBezTo>
                      <a:pt x="22937" y="25478"/>
                      <a:pt x="22132" y="23011"/>
                      <a:pt x="20799" y="20795"/>
                    </a:cubicBezTo>
                    <a:cubicBezTo>
                      <a:pt x="19634" y="18869"/>
                      <a:pt x="18118" y="17207"/>
                      <a:pt x="16334" y="15834"/>
                    </a:cubicBezTo>
                    <a:cubicBezTo>
                      <a:pt x="14532" y="14443"/>
                      <a:pt x="12534" y="13336"/>
                      <a:pt x="10640" y="12079"/>
                    </a:cubicBezTo>
                    <a:cubicBezTo>
                      <a:pt x="8649" y="10765"/>
                      <a:pt x="6865" y="9245"/>
                      <a:pt x="5603" y="7190"/>
                    </a:cubicBezTo>
                    <a:cubicBezTo>
                      <a:pt x="4340" y="5128"/>
                      <a:pt x="3573" y="2829"/>
                      <a:pt x="2827" y="542"/>
                    </a:cubicBezTo>
                    <a:cubicBezTo>
                      <a:pt x="2704" y="164"/>
                      <a:pt x="2393" y="1"/>
                      <a:pt x="20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49"/>
              <p:cNvSpPr/>
              <p:nvPr/>
            </p:nvSpPr>
            <p:spPr>
              <a:xfrm>
                <a:off x="3863950" y="1403350"/>
                <a:ext cx="395950" cy="869850"/>
              </a:xfrm>
              <a:custGeom>
                <a:avLst/>
                <a:gdLst/>
                <a:ahLst/>
                <a:cxnLst/>
                <a:rect l="l" t="t" r="r" b="b"/>
                <a:pathLst>
                  <a:path w="15838" h="34794" extrusionOk="0">
                    <a:moveTo>
                      <a:pt x="14891" y="1"/>
                    </a:moveTo>
                    <a:cubicBezTo>
                      <a:pt x="14584" y="1"/>
                      <a:pt x="14283" y="167"/>
                      <a:pt x="14179" y="551"/>
                    </a:cubicBezTo>
                    <a:cubicBezTo>
                      <a:pt x="13451" y="3193"/>
                      <a:pt x="12722" y="5840"/>
                      <a:pt x="11769" y="8411"/>
                    </a:cubicBezTo>
                    <a:cubicBezTo>
                      <a:pt x="10924" y="10684"/>
                      <a:pt x="9889" y="12894"/>
                      <a:pt x="8536" y="14910"/>
                    </a:cubicBezTo>
                    <a:cubicBezTo>
                      <a:pt x="7169" y="16959"/>
                      <a:pt x="5462" y="18755"/>
                      <a:pt x="4045" y="20765"/>
                    </a:cubicBezTo>
                    <a:cubicBezTo>
                      <a:pt x="1333" y="24618"/>
                      <a:pt x="0" y="29346"/>
                      <a:pt x="251" y="34043"/>
                    </a:cubicBezTo>
                    <a:cubicBezTo>
                      <a:pt x="277" y="34543"/>
                      <a:pt x="681" y="34794"/>
                      <a:pt x="1071" y="34794"/>
                    </a:cubicBezTo>
                    <a:cubicBezTo>
                      <a:pt x="1460" y="34794"/>
                      <a:pt x="1836" y="34544"/>
                      <a:pt x="1811" y="34043"/>
                    </a:cubicBezTo>
                    <a:cubicBezTo>
                      <a:pt x="1668" y="31388"/>
                      <a:pt x="2035" y="28747"/>
                      <a:pt x="2932" y="26241"/>
                    </a:cubicBezTo>
                    <a:cubicBezTo>
                      <a:pt x="3762" y="23916"/>
                      <a:pt x="5082" y="21861"/>
                      <a:pt x="6616" y="19935"/>
                    </a:cubicBezTo>
                    <a:cubicBezTo>
                      <a:pt x="8097" y="18074"/>
                      <a:pt x="9624" y="16269"/>
                      <a:pt x="10808" y="14195"/>
                    </a:cubicBezTo>
                    <a:cubicBezTo>
                      <a:pt x="13166" y="10098"/>
                      <a:pt x="14435" y="5492"/>
                      <a:pt x="15678" y="964"/>
                    </a:cubicBezTo>
                    <a:cubicBezTo>
                      <a:pt x="15838" y="382"/>
                      <a:pt x="15356" y="1"/>
                      <a:pt x="14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49"/>
              <p:cNvSpPr/>
              <p:nvPr/>
            </p:nvSpPr>
            <p:spPr>
              <a:xfrm>
                <a:off x="3988900" y="1521950"/>
                <a:ext cx="328000" cy="673675"/>
              </a:xfrm>
              <a:custGeom>
                <a:avLst/>
                <a:gdLst/>
                <a:ahLst/>
                <a:cxnLst/>
                <a:rect l="l" t="t" r="r" b="b"/>
                <a:pathLst>
                  <a:path w="13120" h="26947" extrusionOk="0">
                    <a:moveTo>
                      <a:pt x="12345" y="1"/>
                    </a:moveTo>
                    <a:cubicBezTo>
                      <a:pt x="11955" y="1"/>
                      <a:pt x="11560" y="252"/>
                      <a:pt x="11551" y="754"/>
                    </a:cubicBezTo>
                    <a:cubicBezTo>
                      <a:pt x="11500" y="3234"/>
                      <a:pt x="10990" y="5702"/>
                      <a:pt x="10005" y="7988"/>
                    </a:cubicBezTo>
                    <a:cubicBezTo>
                      <a:pt x="9026" y="10250"/>
                      <a:pt x="7576" y="12162"/>
                      <a:pt x="6018" y="14050"/>
                    </a:cubicBezTo>
                    <a:cubicBezTo>
                      <a:pt x="3229" y="17427"/>
                      <a:pt x="1" y="21813"/>
                      <a:pt x="1823" y="26425"/>
                    </a:cubicBezTo>
                    <a:cubicBezTo>
                      <a:pt x="1969" y="26789"/>
                      <a:pt x="2293" y="26947"/>
                      <a:pt x="2608" y="26947"/>
                    </a:cubicBezTo>
                    <a:cubicBezTo>
                      <a:pt x="3089" y="26947"/>
                      <a:pt x="3551" y="26578"/>
                      <a:pt x="3324" y="26013"/>
                    </a:cubicBezTo>
                    <a:cubicBezTo>
                      <a:pt x="1443" y="21245"/>
                      <a:pt x="5637" y="17079"/>
                      <a:pt x="8323" y="13664"/>
                    </a:cubicBezTo>
                    <a:cubicBezTo>
                      <a:pt x="11274" y="9928"/>
                      <a:pt x="13007" y="5541"/>
                      <a:pt x="13109" y="754"/>
                    </a:cubicBezTo>
                    <a:cubicBezTo>
                      <a:pt x="13119" y="252"/>
                      <a:pt x="12734" y="1"/>
                      <a:pt x="123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49"/>
              <p:cNvSpPr/>
              <p:nvPr/>
            </p:nvSpPr>
            <p:spPr>
              <a:xfrm>
                <a:off x="1943175" y="2136175"/>
                <a:ext cx="4449000" cy="3339125"/>
              </a:xfrm>
              <a:custGeom>
                <a:avLst/>
                <a:gdLst/>
                <a:ahLst/>
                <a:cxnLst/>
                <a:rect l="l" t="t" r="r" b="b"/>
                <a:pathLst>
                  <a:path w="177960" h="133565" extrusionOk="0">
                    <a:moveTo>
                      <a:pt x="106959" y="0"/>
                    </a:moveTo>
                    <a:cubicBezTo>
                      <a:pt x="81360" y="201"/>
                      <a:pt x="68102" y="10243"/>
                      <a:pt x="63033" y="22245"/>
                    </a:cubicBezTo>
                    <a:cubicBezTo>
                      <a:pt x="57956" y="34253"/>
                      <a:pt x="44390" y="81380"/>
                      <a:pt x="44390" y="81380"/>
                    </a:cubicBezTo>
                    <a:lnTo>
                      <a:pt x="21038" y="41820"/>
                    </a:lnTo>
                    <a:lnTo>
                      <a:pt x="0" y="56688"/>
                    </a:lnTo>
                    <a:cubicBezTo>
                      <a:pt x="309" y="75531"/>
                      <a:pt x="14610" y="133565"/>
                      <a:pt x="14610" y="133565"/>
                    </a:cubicBezTo>
                    <a:lnTo>
                      <a:pt x="140914" y="133223"/>
                    </a:lnTo>
                    <a:lnTo>
                      <a:pt x="177960" y="133223"/>
                    </a:lnTo>
                    <a:cubicBezTo>
                      <a:pt x="177960" y="133223"/>
                      <a:pt x="176111" y="100679"/>
                      <a:pt x="173297" y="84594"/>
                    </a:cubicBezTo>
                    <a:cubicBezTo>
                      <a:pt x="170063" y="66087"/>
                      <a:pt x="165856" y="46794"/>
                      <a:pt x="160998" y="35508"/>
                    </a:cubicBezTo>
                    <a:cubicBezTo>
                      <a:pt x="149519" y="8845"/>
                      <a:pt x="123070" y="1965"/>
                      <a:pt x="123070" y="1965"/>
                    </a:cubicBezTo>
                    <a:cubicBezTo>
                      <a:pt x="123070" y="1965"/>
                      <a:pt x="122541" y="3827"/>
                      <a:pt x="122541" y="3981"/>
                    </a:cubicBezTo>
                    <a:cubicBezTo>
                      <a:pt x="122541" y="4136"/>
                      <a:pt x="121150" y="5476"/>
                      <a:pt x="120995" y="5580"/>
                    </a:cubicBezTo>
                    <a:cubicBezTo>
                      <a:pt x="120840" y="5682"/>
                      <a:pt x="117278" y="6359"/>
                      <a:pt x="117278" y="6359"/>
                    </a:cubicBezTo>
                    <a:cubicBezTo>
                      <a:pt x="117278" y="6359"/>
                      <a:pt x="112479" y="5373"/>
                      <a:pt x="112170" y="5071"/>
                    </a:cubicBezTo>
                    <a:cubicBezTo>
                      <a:pt x="111861" y="4768"/>
                      <a:pt x="110103" y="4034"/>
                      <a:pt x="109021" y="2952"/>
                    </a:cubicBezTo>
                    <a:cubicBezTo>
                      <a:pt x="107939" y="1863"/>
                      <a:pt x="106959" y="0"/>
                      <a:pt x="1069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49"/>
              <p:cNvSpPr/>
              <p:nvPr/>
            </p:nvSpPr>
            <p:spPr>
              <a:xfrm>
                <a:off x="4331775" y="2112200"/>
                <a:ext cx="919750" cy="535175"/>
              </a:xfrm>
              <a:custGeom>
                <a:avLst/>
                <a:gdLst/>
                <a:ahLst/>
                <a:cxnLst/>
                <a:rect l="l" t="t" r="r" b="b"/>
                <a:pathLst>
                  <a:path w="36790" h="21407" extrusionOk="0">
                    <a:moveTo>
                      <a:pt x="10618" y="1"/>
                    </a:moveTo>
                    <a:cubicBezTo>
                      <a:pt x="10571" y="1"/>
                      <a:pt x="10524" y="5"/>
                      <a:pt x="10475" y="13"/>
                    </a:cubicBezTo>
                    <a:lnTo>
                      <a:pt x="4805" y="928"/>
                    </a:lnTo>
                    <a:cubicBezTo>
                      <a:pt x="4309" y="1012"/>
                      <a:pt x="3814" y="1089"/>
                      <a:pt x="3318" y="1166"/>
                    </a:cubicBezTo>
                    <a:cubicBezTo>
                      <a:pt x="2925" y="1230"/>
                      <a:pt x="2390" y="1230"/>
                      <a:pt x="2029" y="1398"/>
                    </a:cubicBezTo>
                    <a:cubicBezTo>
                      <a:pt x="1443" y="1675"/>
                      <a:pt x="1121" y="2609"/>
                      <a:pt x="908" y="3189"/>
                    </a:cubicBezTo>
                    <a:cubicBezTo>
                      <a:pt x="0" y="5656"/>
                      <a:pt x="541" y="8594"/>
                      <a:pt x="1463" y="10984"/>
                    </a:cubicBezTo>
                    <a:cubicBezTo>
                      <a:pt x="2370" y="13348"/>
                      <a:pt x="3904" y="15524"/>
                      <a:pt x="6365" y="16427"/>
                    </a:cubicBezTo>
                    <a:cubicBezTo>
                      <a:pt x="7176" y="16723"/>
                      <a:pt x="8031" y="16859"/>
                      <a:pt x="8891" y="16859"/>
                    </a:cubicBezTo>
                    <a:cubicBezTo>
                      <a:pt x="10710" y="16859"/>
                      <a:pt x="12548" y="16247"/>
                      <a:pt x="14018" y="15229"/>
                    </a:cubicBezTo>
                    <a:cubicBezTo>
                      <a:pt x="15609" y="14127"/>
                      <a:pt x="16846" y="12640"/>
                      <a:pt x="17812" y="10990"/>
                    </a:cubicBezTo>
                    <a:cubicBezTo>
                      <a:pt x="18056" y="13521"/>
                      <a:pt x="18579" y="16047"/>
                      <a:pt x="20105" y="18128"/>
                    </a:cubicBezTo>
                    <a:cubicBezTo>
                      <a:pt x="21567" y="20126"/>
                      <a:pt x="23696" y="21406"/>
                      <a:pt x="26136" y="21406"/>
                    </a:cubicBezTo>
                    <a:cubicBezTo>
                      <a:pt x="26449" y="21406"/>
                      <a:pt x="26766" y="21385"/>
                      <a:pt x="27088" y="21342"/>
                    </a:cubicBezTo>
                    <a:cubicBezTo>
                      <a:pt x="29973" y="20949"/>
                      <a:pt x="32312" y="19003"/>
                      <a:pt x="33813" y="16588"/>
                    </a:cubicBezTo>
                    <a:cubicBezTo>
                      <a:pt x="34334" y="15750"/>
                      <a:pt x="34773" y="14804"/>
                      <a:pt x="35056" y="13818"/>
                    </a:cubicBezTo>
                    <a:cubicBezTo>
                      <a:pt x="35894" y="12156"/>
                      <a:pt x="36428" y="10345"/>
                      <a:pt x="36621" y="8471"/>
                    </a:cubicBezTo>
                    <a:cubicBezTo>
                      <a:pt x="36698" y="7731"/>
                      <a:pt x="36789" y="6925"/>
                      <a:pt x="36151" y="6403"/>
                    </a:cubicBezTo>
                    <a:cubicBezTo>
                      <a:pt x="35488" y="5862"/>
                      <a:pt x="34457" y="5605"/>
                      <a:pt x="33677" y="5270"/>
                    </a:cubicBezTo>
                    <a:cubicBezTo>
                      <a:pt x="31816" y="4484"/>
                      <a:pt x="29954" y="3717"/>
                      <a:pt x="28073" y="2977"/>
                    </a:cubicBezTo>
                    <a:cubicBezTo>
                      <a:pt x="27972" y="2936"/>
                      <a:pt x="27877" y="2918"/>
                      <a:pt x="27790" y="2918"/>
                    </a:cubicBezTo>
                    <a:cubicBezTo>
                      <a:pt x="27168" y="2918"/>
                      <a:pt x="26909" y="3845"/>
                      <a:pt x="27383" y="4303"/>
                    </a:cubicBezTo>
                    <a:cubicBezTo>
                      <a:pt x="26205" y="6448"/>
                      <a:pt x="23268" y="6983"/>
                      <a:pt x="21026" y="7170"/>
                    </a:cubicBezTo>
                    <a:cubicBezTo>
                      <a:pt x="20625" y="7203"/>
                      <a:pt x="20222" y="7220"/>
                      <a:pt x="19819" y="7220"/>
                    </a:cubicBezTo>
                    <a:cubicBezTo>
                      <a:pt x="18179" y="7220"/>
                      <a:pt x="16549" y="6931"/>
                      <a:pt x="15106" y="6224"/>
                    </a:cubicBezTo>
                    <a:cubicBezTo>
                      <a:pt x="15048" y="6138"/>
                      <a:pt x="14977" y="6055"/>
                      <a:pt x="14881" y="5992"/>
                    </a:cubicBezTo>
                    <a:cubicBezTo>
                      <a:pt x="13231" y="4824"/>
                      <a:pt x="12208" y="3040"/>
                      <a:pt x="11905" y="1063"/>
                    </a:cubicBezTo>
                    <a:cubicBezTo>
                      <a:pt x="11854" y="709"/>
                      <a:pt x="11628" y="534"/>
                      <a:pt x="11364" y="503"/>
                    </a:cubicBezTo>
                    <a:cubicBezTo>
                      <a:pt x="11238" y="230"/>
                      <a:pt x="10972" y="1"/>
                      <a:pt x="10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49"/>
              <p:cNvSpPr/>
              <p:nvPr/>
            </p:nvSpPr>
            <p:spPr>
              <a:xfrm>
                <a:off x="4640825" y="2668425"/>
                <a:ext cx="155250" cy="155275"/>
              </a:xfrm>
              <a:custGeom>
                <a:avLst/>
                <a:gdLst/>
                <a:ahLst/>
                <a:cxnLst/>
                <a:rect l="l" t="t" r="r" b="b"/>
                <a:pathLst>
                  <a:path w="6210" h="6211" extrusionOk="0">
                    <a:moveTo>
                      <a:pt x="3105" y="1"/>
                    </a:moveTo>
                    <a:cubicBezTo>
                      <a:pt x="1392" y="1"/>
                      <a:pt x="0" y="1392"/>
                      <a:pt x="0" y="3107"/>
                    </a:cubicBezTo>
                    <a:cubicBezTo>
                      <a:pt x="0" y="4820"/>
                      <a:pt x="1392" y="6211"/>
                      <a:pt x="3105" y="6211"/>
                    </a:cubicBezTo>
                    <a:cubicBezTo>
                      <a:pt x="4818" y="6211"/>
                      <a:pt x="6209" y="4820"/>
                      <a:pt x="6209" y="3107"/>
                    </a:cubicBezTo>
                    <a:cubicBezTo>
                      <a:pt x="6209" y="1392"/>
                      <a:pt x="4818" y="1"/>
                      <a:pt x="3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49"/>
              <p:cNvSpPr/>
              <p:nvPr/>
            </p:nvSpPr>
            <p:spPr>
              <a:xfrm>
                <a:off x="4589600" y="2956525"/>
                <a:ext cx="155250" cy="155300"/>
              </a:xfrm>
              <a:custGeom>
                <a:avLst/>
                <a:gdLst/>
                <a:ahLst/>
                <a:cxnLst/>
                <a:rect l="l" t="t" r="r" b="b"/>
                <a:pathLst>
                  <a:path w="6210" h="6212" extrusionOk="0">
                    <a:moveTo>
                      <a:pt x="3105" y="1"/>
                    </a:moveTo>
                    <a:cubicBezTo>
                      <a:pt x="1392" y="1"/>
                      <a:pt x="1" y="1392"/>
                      <a:pt x="1" y="3107"/>
                    </a:cubicBezTo>
                    <a:cubicBezTo>
                      <a:pt x="1" y="4820"/>
                      <a:pt x="1392" y="6211"/>
                      <a:pt x="3105" y="6211"/>
                    </a:cubicBezTo>
                    <a:cubicBezTo>
                      <a:pt x="4818" y="6211"/>
                      <a:pt x="6210" y="4820"/>
                      <a:pt x="6210" y="3107"/>
                    </a:cubicBezTo>
                    <a:cubicBezTo>
                      <a:pt x="6210" y="1392"/>
                      <a:pt x="4818" y="1"/>
                      <a:pt x="3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49"/>
              <p:cNvSpPr/>
              <p:nvPr/>
            </p:nvSpPr>
            <p:spPr>
              <a:xfrm>
                <a:off x="4539350" y="3199725"/>
                <a:ext cx="155250" cy="155275"/>
              </a:xfrm>
              <a:custGeom>
                <a:avLst/>
                <a:gdLst/>
                <a:ahLst/>
                <a:cxnLst/>
                <a:rect l="l" t="t" r="r" b="b"/>
                <a:pathLst>
                  <a:path w="6210" h="6211" extrusionOk="0">
                    <a:moveTo>
                      <a:pt x="3105" y="0"/>
                    </a:moveTo>
                    <a:cubicBezTo>
                      <a:pt x="1392" y="0"/>
                      <a:pt x="1" y="1392"/>
                      <a:pt x="1" y="3105"/>
                    </a:cubicBezTo>
                    <a:cubicBezTo>
                      <a:pt x="1" y="4819"/>
                      <a:pt x="1392" y="6211"/>
                      <a:pt x="3105" y="6211"/>
                    </a:cubicBezTo>
                    <a:cubicBezTo>
                      <a:pt x="4826" y="6211"/>
                      <a:pt x="6210" y="4819"/>
                      <a:pt x="6210" y="3105"/>
                    </a:cubicBezTo>
                    <a:cubicBezTo>
                      <a:pt x="6210" y="1392"/>
                      <a:pt x="4826" y="0"/>
                      <a:pt x="3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49"/>
              <p:cNvSpPr/>
              <p:nvPr/>
            </p:nvSpPr>
            <p:spPr>
              <a:xfrm>
                <a:off x="1536050" y="2659500"/>
                <a:ext cx="944850" cy="883625"/>
              </a:xfrm>
              <a:custGeom>
                <a:avLst/>
                <a:gdLst/>
                <a:ahLst/>
                <a:cxnLst/>
                <a:rect l="l" t="t" r="r" b="b"/>
                <a:pathLst>
                  <a:path w="37794" h="35345" extrusionOk="0">
                    <a:moveTo>
                      <a:pt x="13476" y="1"/>
                    </a:moveTo>
                    <a:cubicBezTo>
                      <a:pt x="13335" y="1"/>
                      <a:pt x="13192" y="36"/>
                      <a:pt x="13071" y="101"/>
                    </a:cubicBezTo>
                    <a:cubicBezTo>
                      <a:pt x="12992" y="74"/>
                      <a:pt x="12908" y="58"/>
                      <a:pt x="12824" y="58"/>
                    </a:cubicBezTo>
                    <a:cubicBezTo>
                      <a:pt x="12647" y="58"/>
                      <a:pt x="12465" y="125"/>
                      <a:pt x="12304" y="286"/>
                    </a:cubicBezTo>
                    <a:cubicBezTo>
                      <a:pt x="11454" y="1137"/>
                      <a:pt x="11299" y="2432"/>
                      <a:pt x="11395" y="3586"/>
                    </a:cubicBezTo>
                    <a:cubicBezTo>
                      <a:pt x="11441" y="4178"/>
                      <a:pt x="11557" y="4764"/>
                      <a:pt x="11757" y="5325"/>
                    </a:cubicBezTo>
                    <a:cubicBezTo>
                      <a:pt x="11873" y="5640"/>
                      <a:pt x="12007" y="5937"/>
                      <a:pt x="12156" y="6233"/>
                    </a:cubicBezTo>
                    <a:cubicBezTo>
                      <a:pt x="12221" y="6362"/>
                      <a:pt x="12284" y="6568"/>
                      <a:pt x="12369" y="6710"/>
                    </a:cubicBezTo>
                    <a:cubicBezTo>
                      <a:pt x="10900" y="6741"/>
                      <a:pt x="9438" y="6780"/>
                      <a:pt x="7969" y="6812"/>
                    </a:cubicBezTo>
                    <a:cubicBezTo>
                      <a:pt x="7086" y="6839"/>
                      <a:pt x="6210" y="6857"/>
                      <a:pt x="5335" y="6922"/>
                    </a:cubicBezTo>
                    <a:cubicBezTo>
                      <a:pt x="4845" y="6961"/>
                      <a:pt x="4316" y="7077"/>
                      <a:pt x="3801" y="7103"/>
                    </a:cubicBezTo>
                    <a:cubicBezTo>
                      <a:pt x="3356" y="5917"/>
                      <a:pt x="2912" y="4739"/>
                      <a:pt x="2475" y="3553"/>
                    </a:cubicBezTo>
                    <a:cubicBezTo>
                      <a:pt x="2333" y="3182"/>
                      <a:pt x="2032" y="3000"/>
                      <a:pt x="1728" y="3000"/>
                    </a:cubicBezTo>
                    <a:cubicBezTo>
                      <a:pt x="1421" y="3000"/>
                      <a:pt x="1113" y="3187"/>
                      <a:pt x="967" y="3553"/>
                    </a:cubicBezTo>
                    <a:cubicBezTo>
                      <a:pt x="1" y="6027"/>
                      <a:pt x="387" y="8759"/>
                      <a:pt x="1848" y="10954"/>
                    </a:cubicBezTo>
                    <a:cubicBezTo>
                      <a:pt x="2204" y="11477"/>
                      <a:pt x="2615" y="12005"/>
                      <a:pt x="2815" y="12610"/>
                    </a:cubicBezTo>
                    <a:cubicBezTo>
                      <a:pt x="2776" y="12675"/>
                      <a:pt x="2745" y="12740"/>
                      <a:pt x="2719" y="12823"/>
                    </a:cubicBezTo>
                    <a:cubicBezTo>
                      <a:pt x="2487" y="13590"/>
                      <a:pt x="2674" y="14259"/>
                      <a:pt x="2963" y="14910"/>
                    </a:cubicBezTo>
                    <a:lnTo>
                      <a:pt x="2963" y="14917"/>
                    </a:lnTo>
                    <a:cubicBezTo>
                      <a:pt x="3054" y="16180"/>
                      <a:pt x="3388" y="17378"/>
                      <a:pt x="3929" y="18511"/>
                    </a:cubicBezTo>
                    <a:cubicBezTo>
                      <a:pt x="3943" y="18981"/>
                      <a:pt x="3956" y="19451"/>
                      <a:pt x="4045" y="19921"/>
                    </a:cubicBezTo>
                    <a:cubicBezTo>
                      <a:pt x="4194" y="20688"/>
                      <a:pt x="4568" y="21371"/>
                      <a:pt x="4883" y="22073"/>
                    </a:cubicBezTo>
                    <a:cubicBezTo>
                      <a:pt x="6043" y="24650"/>
                      <a:pt x="6313" y="28760"/>
                      <a:pt x="9843" y="29236"/>
                    </a:cubicBezTo>
                    <a:cubicBezTo>
                      <a:pt x="9888" y="29242"/>
                      <a:pt x="9931" y="29246"/>
                      <a:pt x="9973" y="29246"/>
                    </a:cubicBezTo>
                    <a:cubicBezTo>
                      <a:pt x="10137" y="29246"/>
                      <a:pt x="10281" y="29197"/>
                      <a:pt x="10404" y="29120"/>
                    </a:cubicBezTo>
                    <a:cubicBezTo>
                      <a:pt x="10983" y="29311"/>
                      <a:pt x="11602" y="29419"/>
                      <a:pt x="12248" y="29419"/>
                    </a:cubicBezTo>
                    <a:cubicBezTo>
                      <a:pt x="12386" y="29419"/>
                      <a:pt x="12524" y="29414"/>
                      <a:pt x="12664" y="29404"/>
                    </a:cubicBezTo>
                    <a:cubicBezTo>
                      <a:pt x="13148" y="31795"/>
                      <a:pt x="14623" y="33945"/>
                      <a:pt x="16729" y="35241"/>
                    </a:cubicBezTo>
                    <a:cubicBezTo>
                      <a:pt x="16844" y="35312"/>
                      <a:pt x="16974" y="35345"/>
                      <a:pt x="17105" y="35345"/>
                    </a:cubicBezTo>
                    <a:cubicBezTo>
                      <a:pt x="17246" y="35345"/>
                      <a:pt x="17388" y="35307"/>
                      <a:pt x="17516" y="35241"/>
                    </a:cubicBezTo>
                    <a:cubicBezTo>
                      <a:pt x="17650" y="35163"/>
                      <a:pt x="17793" y="35086"/>
                      <a:pt x="17935" y="35009"/>
                    </a:cubicBezTo>
                    <a:cubicBezTo>
                      <a:pt x="17966" y="34989"/>
                      <a:pt x="17998" y="34970"/>
                      <a:pt x="18024" y="34950"/>
                    </a:cubicBezTo>
                    <a:cubicBezTo>
                      <a:pt x="25033" y="31543"/>
                      <a:pt x="31507" y="27104"/>
                      <a:pt x="37221" y="21809"/>
                    </a:cubicBezTo>
                    <a:cubicBezTo>
                      <a:pt x="37794" y="21274"/>
                      <a:pt x="37248" y="20493"/>
                      <a:pt x="36633" y="20493"/>
                    </a:cubicBezTo>
                    <a:cubicBezTo>
                      <a:pt x="36618" y="20493"/>
                      <a:pt x="36604" y="20494"/>
                      <a:pt x="36589" y="20495"/>
                    </a:cubicBezTo>
                    <a:cubicBezTo>
                      <a:pt x="36583" y="20488"/>
                      <a:pt x="36583" y="20482"/>
                      <a:pt x="36577" y="20476"/>
                    </a:cubicBezTo>
                    <a:cubicBezTo>
                      <a:pt x="35379" y="18833"/>
                      <a:pt x="34174" y="17185"/>
                      <a:pt x="32970" y="15541"/>
                    </a:cubicBezTo>
                    <a:cubicBezTo>
                      <a:pt x="32995" y="15425"/>
                      <a:pt x="32988" y="15291"/>
                      <a:pt x="32937" y="15148"/>
                    </a:cubicBezTo>
                    <a:cubicBezTo>
                      <a:pt x="32415" y="13680"/>
                      <a:pt x="31648" y="12366"/>
                      <a:pt x="30624" y="11180"/>
                    </a:cubicBezTo>
                    <a:cubicBezTo>
                      <a:pt x="30580" y="11123"/>
                      <a:pt x="30527" y="11078"/>
                      <a:pt x="30470" y="11045"/>
                    </a:cubicBezTo>
                    <a:cubicBezTo>
                      <a:pt x="30419" y="10974"/>
                      <a:pt x="30360" y="10909"/>
                      <a:pt x="30309" y="10846"/>
                    </a:cubicBezTo>
                    <a:cubicBezTo>
                      <a:pt x="29530" y="9454"/>
                      <a:pt x="28479" y="8256"/>
                      <a:pt x="27178" y="7264"/>
                    </a:cubicBezTo>
                    <a:cubicBezTo>
                      <a:pt x="27037" y="7158"/>
                      <a:pt x="26898" y="7112"/>
                      <a:pt x="26767" y="7112"/>
                    </a:cubicBezTo>
                    <a:cubicBezTo>
                      <a:pt x="26557" y="7112"/>
                      <a:pt x="26371" y="7230"/>
                      <a:pt x="26245" y="7406"/>
                    </a:cubicBezTo>
                    <a:cubicBezTo>
                      <a:pt x="23802" y="5840"/>
                      <a:pt x="21052" y="4680"/>
                      <a:pt x="18352" y="3624"/>
                    </a:cubicBezTo>
                    <a:cubicBezTo>
                      <a:pt x="18283" y="3598"/>
                      <a:pt x="18218" y="3580"/>
                      <a:pt x="18159" y="3572"/>
                    </a:cubicBezTo>
                    <a:cubicBezTo>
                      <a:pt x="17071" y="2807"/>
                      <a:pt x="15988" y="2040"/>
                      <a:pt x="14900" y="1279"/>
                    </a:cubicBezTo>
                    <a:cubicBezTo>
                      <a:pt x="14603" y="925"/>
                      <a:pt x="14302" y="577"/>
                      <a:pt x="13999" y="223"/>
                    </a:cubicBezTo>
                    <a:cubicBezTo>
                      <a:pt x="13867" y="69"/>
                      <a:pt x="13673" y="1"/>
                      <a:pt x="13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49"/>
              <p:cNvSpPr/>
              <p:nvPr/>
            </p:nvSpPr>
            <p:spPr>
              <a:xfrm>
                <a:off x="1220200" y="1353600"/>
                <a:ext cx="619750" cy="1461725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58469" extrusionOk="0">
                    <a:moveTo>
                      <a:pt x="1226" y="0"/>
                    </a:moveTo>
                    <a:cubicBezTo>
                      <a:pt x="564" y="0"/>
                      <a:pt x="0" y="236"/>
                      <a:pt x="112" y="1086"/>
                    </a:cubicBezTo>
                    <a:lnTo>
                      <a:pt x="15526" y="58186"/>
                    </a:lnTo>
                    <a:lnTo>
                      <a:pt x="24790" y="58469"/>
                    </a:lnTo>
                    <a:lnTo>
                      <a:pt x="24790" y="58469"/>
                    </a:lnTo>
                    <a:lnTo>
                      <a:pt x="24236" y="56117"/>
                    </a:lnTo>
                    <a:lnTo>
                      <a:pt x="24501" y="55584"/>
                    </a:lnTo>
                    <a:lnTo>
                      <a:pt x="3036" y="370"/>
                    </a:lnTo>
                    <a:cubicBezTo>
                      <a:pt x="3036" y="370"/>
                      <a:pt x="2054" y="0"/>
                      <a:pt x="12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49"/>
              <p:cNvSpPr/>
              <p:nvPr/>
            </p:nvSpPr>
            <p:spPr>
              <a:xfrm>
                <a:off x="4150775" y="894700"/>
                <a:ext cx="1369025" cy="1097050"/>
              </a:xfrm>
              <a:custGeom>
                <a:avLst/>
                <a:gdLst/>
                <a:ahLst/>
                <a:cxnLst/>
                <a:rect l="l" t="t" r="r" b="b"/>
                <a:pathLst>
                  <a:path w="54761" h="43882" extrusionOk="0">
                    <a:moveTo>
                      <a:pt x="2248" y="1"/>
                    </a:moveTo>
                    <a:cubicBezTo>
                      <a:pt x="0" y="23043"/>
                      <a:pt x="7968" y="37421"/>
                      <a:pt x="25941" y="42735"/>
                    </a:cubicBezTo>
                    <a:cubicBezTo>
                      <a:pt x="28671" y="43546"/>
                      <a:pt x="31293" y="43882"/>
                      <a:pt x="33761" y="43882"/>
                    </a:cubicBezTo>
                    <a:cubicBezTo>
                      <a:pt x="46103" y="43882"/>
                      <a:pt x="54665" y="35436"/>
                      <a:pt x="54760" y="35334"/>
                    </a:cubicBezTo>
                    <a:lnTo>
                      <a:pt x="53692" y="34270"/>
                    </a:lnTo>
                    <a:cubicBezTo>
                      <a:pt x="53595" y="34367"/>
                      <a:pt x="45484" y="42376"/>
                      <a:pt x="33785" y="42376"/>
                    </a:cubicBezTo>
                    <a:cubicBezTo>
                      <a:pt x="31444" y="42376"/>
                      <a:pt x="28959" y="42055"/>
                      <a:pt x="26366" y="41286"/>
                    </a:cubicBezTo>
                    <a:cubicBezTo>
                      <a:pt x="9185" y="36209"/>
                      <a:pt x="1585" y="22366"/>
                      <a:pt x="3756" y="142"/>
                    </a:cubicBezTo>
                    <a:lnTo>
                      <a:pt x="2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49"/>
              <p:cNvSpPr/>
              <p:nvPr/>
            </p:nvSpPr>
            <p:spPr>
              <a:xfrm>
                <a:off x="4616325" y="1893175"/>
                <a:ext cx="425650" cy="429625"/>
              </a:xfrm>
              <a:custGeom>
                <a:avLst/>
                <a:gdLst/>
                <a:ahLst/>
                <a:cxnLst/>
                <a:rect l="l" t="t" r="r" b="b"/>
                <a:pathLst>
                  <a:path w="17026" h="17185" extrusionOk="0">
                    <a:moveTo>
                      <a:pt x="2018" y="1"/>
                    </a:moveTo>
                    <a:cubicBezTo>
                      <a:pt x="1713" y="1"/>
                      <a:pt x="1422" y="170"/>
                      <a:pt x="1334" y="560"/>
                    </a:cubicBezTo>
                    <a:cubicBezTo>
                      <a:pt x="657" y="3685"/>
                      <a:pt x="116" y="6931"/>
                      <a:pt x="33" y="10133"/>
                    </a:cubicBezTo>
                    <a:cubicBezTo>
                      <a:pt x="0" y="11325"/>
                      <a:pt x="193" y="12511"/>
                      <a:pt x="986" y="13445"/>
                    </a:cubicBezTo>
                    <a:cubicBezTo>
                      <a:pt x="1786" y="14378"/>
                      <a:pt x="2990" y="15080"/>
                      <a:pt x="4066" y="15654"/>
                    </a:cubicBezTo>
                    <a:cubicBezTo>
                      <a:pt x="5835" y="16600"/>
                      <a:pt x="7770" y="17185"/>
                      <a:pt x="9753" y="17185"/>
                    </a:cubicBezTo>
                    <a:cubicBezTo>
                      <a:pt x="10362" y="17185"/>
                      <a:pt x="10975" y="17129"/>
                      <a:pt x="11589" y="17013"/>
                    </a:cubicBezTo>
                    <a:cubicBezTo>
                      <a:pt x="12807" y="16787"/>
                      <a:pt x="14006" y="16305"/>
                      <a:pt x="15043" y="15634"/>
                    </a:cubicBezTo>
                    <a:cubicBezTo>
                      <a:pt x="16170" y="14899"/>
                      <a:pt x="16601" y="14069"/>
                      <a:pt x="16659" y="12735"/>
                    </a:cubicBezTo>
                    <a:cubicBezTo>
                      <a:pt x="16782" y="9720"/>
                      <a:pt x="16890" y="6713"/>
                      <a:pt x="17006" y="3699"/>
                    </a:cubicBezTo>
                    <a:cubicBezTo>
                      <a:pt x="17026" y="3197"/>
                      <a:pt x="16648" y="2947"/>
                      <a:pt x="16261" y="2947"/>
                    </a:cubicBezTo>
                    <a:cubicBezTo>
                      <a:pt x="15872" y="2947"/>
                      <a:pt x="15474" y="3198"/>
                      <a:pt x="15454" y="3699"/>
                    </a:cubicBezTo>
                    <a:cubicBezTo>
                      <a:pt x="15391" y="5334"/>
                      <a:pt x="15326" y="6964"/>
                      <a:pt x="15261" y="8599"/>
                    </a:cubicBezTo>
                    <a:lnTo>
                      <a:pt x="15165" y="11048"/>
                    </a:lnTo>
                    <a:cubicBezTo>
                      <a:pt x="15139" y="11776"/>
                      <a:pt x="15275" y="12767"/>
                      <a:pt x="15035" y="13457"/>
                    </a:cubicBezTo>
                    <a:cubicBezTo>
                      <a:pt x="14817" y="14102"/>
                      <a:pt x="14030" y="14456"/>
                      <a:pt x="13464" y="14745"/>
                    </a:cubicBezTo>
                    <a:cubicBezTo>
                      <a:pt x="12897" y="15036"/>
                      <a:pt x="12299" y="15247"/>
                      <a:pt x="11687" y="15402"/>
                    </a:cubicBezTo>
                    <a:cubicBezTo>
                      <a:pt x="11034" y="15562"/>
                      <a:pt x="10370" y="15639"/>
                      <a:pt x="9707" y="15639"/>
                    </a:cubicBezTo>
                    <a:cubicBezTo>
                      <a:pt x="8930" y="15639"/>
                      <a:pt x="8154" y="15533"/>
                      <a:pt x="7396" y="15332"/>
                    </a:cubicBezTo>
                    <a:cubicBezTo>
                      <a:pt x="5985" y="14952"/>
                      <a:pt x="4677" y="14281"/>
                      <a:pt x="3466" y="13477"/>
                    </a:cubicBezTo>
                    <a:cubicBezTo>
                      <a:pt x="2931" y="13115"/>
                      <a:pt x="2333" y="12735"/>
                      <a:pt x="1979" y="12182"/>
                    </a:cubicBezTo>
                    <a:cubicBezTo>
                      <a:pt x="1611" y="11614"/>
                      <a:pt x="1579" y="10912"/>
                      <a:pt x="1585" y="10255"/>
                    </a:cubicBezTo>
                    <a:cubicBezTo>
                      <a:pt x="1631" y="7151"/>
                      <a:pt x="2178" y="4000"/>
                      <a:pt x="2842" y="973"/>
                    </a:cubicBezTo>
                    <a:cubicBezTo>
                      <a:pt x="2969" y="385"/>
                      <a:pt x="2478" y="1"/>
                      <a:pt x="2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49"/>
              <p:cNvSpPr/>
              <p:nvPr/>
            </p:nvSpPr>
            <p:spPr>
              <a:xfrm>
                <a:off x="5339650" y="3391975"/>
                <a:ext cx="126700" cy="2049125"/>
              </a:xfrm>
              <a:custGeom>
                <a:avLst/>
                <a:gdLst/>
                <a:ahLst/>
                <a:cxnLst/>
                <a:rect l="l" t="t" r="r" b="b"/>
                <a:pathLst>
                  <a:path w="5068" h="81965" extrusionOk="0">
                    <a:moveTo>
                      <a:pt x="766" y="1"/>
                    </a:moveTo>
                    <a:cubicBezTo>
                      <a:pt x="376" y="1"/>
                      <a:pt x="1" y="250"/>
                      <a:pt x="30" y="749"/>
                    </a:cubicBezTo>
                    <a:cubicBezTo>
                      <a:pt x="378" y="6650"/>
                      <a:pt x="700" y="12551"/>
                      <a:pt x="1009" y="18451"/>
                    </a:cubicBezTo>
                    <a:cubicBezTo>
                      <a:pt x="1544" y="28906"/>
                      <a:pt x="2026" y="39361"/>
                      <a:pt x="2439" y="49822"/>
                    </a:cubicBezTo>
                    <a:cubicBezTo>
                      <a:pt x="2852" y="60284"/>
                      <a:pt x="3206" y="70745"/>
                      <a:pt x="3495" y="81213"/>
                    </a:cubicBezTo>
                    <a:cubicBezTo>
                      <a:pt x="3511" y="81713"/>
                      <a:pt x="3909" y="81964"/>
                      <a:pt x="4298" y="81964"/>
                    </a:cubicBezTo>
                    <a:cubicBezTo>
                      <a:pt x="4687" y="81964"/>
                      <a:pt x="5067" y="81715"/>
                      <a:pt x="5055" y="81213"/>
                    </a:cubicBezTo>
                    <a:cubicBezTo>
                      <a:pt x="4894" y="75306"/>
                      <a:pt x="4707" y="69400"/>
                      <a:pt x="4500" y="63499"/>
                    </a:cubicBezTo>
                    <a:cubicBezTo>
                      <a:pt x="4140" y="53030"/>
                      <a:pt x="3721" y="42576"/>
                      <a:pt x="3232" y="32114"/>
                    </a:cubicBezTo>
                    <a:cubicBezTo>
                      <a:pt x="2748" y="21659"/>
                      <a:pt x="2201" y="11204"/>
                      <a:pt x="1589" y="749"/>
                    </a:cubicBezTo>
                    <a:cubicBezTo>
                      <a:pt x="1560" y="250"/>
                      <a:pt x="1156" y="1"/>
                      <a:pt x="7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49"/>
              <p:cNvSpPr/>
              <p:nvPr/>
            </p:nvSpPr>
            <p:spPr>
              <a:xfrm>
                <a:off x="3247800" y="3334600"/>
                <a:ext cx="542725" cy="2078350"/>
              </a:xfrm>
              <a:custGeom>
                <a:avLst/>
                <a:gdLst/>
                <a:ahLst/>
                <a:cxnLst/>
                <a:rect l="l" t="t" r="r" b="b"/>
                <a:pathLst>
                  <a:path w="21709" h="83134" extrusionOk="0">
                    <a:moveTo>
                      <a:pt x="20762" y="1"/>
                    </a:moveTo>
                    <a:cubicBezTo>
                      <a:pt x="20455" y="1"/>
                      <a:pt x="20156" y="167"/>
                      <a:pt x="20053" y="551"/>
                    </a:cubicBezTo>
                    <a:cubicBezTo>
                      <a:pt x="18442" y="6491"/>
                      <a:pt x="16864" y="12443"/>
                      <a:pt x="15325" y="18402"/>
                    </a:cubicBezTo>
                    <a:cubicBezTo>
                      <a:pt x="12587" y="28978"/>
                      <a:pt x="9953" y="39582"/>
                      <a:pt x="7414" y="50211"/>
                    </a:cubicBezTo>
                    <a:cubicBezTo>
                      <a:pt x="4882" y="60834"/>
                      <a:pt x="2455" y="71488"/>
                      <a:pt x="128" y="82161"/>
                    </a:cubicBezTo>
                    <a:cubicBezTo>
                      <a:pt x="1" y="82750"/>
                      <a:pt x="492" y="83134"/>
                      <a:pt x="950" y="83134"/>
                    </a:cubicBezTo>
                    <a:cubicBezTo>
                      <a:pt x="1255" y="83134"/>
                      <a:pt x="1545" y="82965"/>
                      <a:pt x="1629" y="82574"/>
                    </a:cubicBezTo>
                    <a:cubicBezTo>
                      <a:pt x="2943" y="76565"/>
                      <a:pt x="4284" y="70554"/>
                      <a:pt x="5663" y="64557"/>
                    </a:cubicBezTo>
                    <a:cubicBezTo>
                      <a:pt x="8104" y="53908"/>
                      <a:pt x="10649" y="43287"/>
                      <a:pt x="13295" y="32682"/>
                    </a:cubicBezTo>
                    <a:cubicBezTo>
                      <a:pt x="15944" y="22086"/>
                      <a:pt x="18700" y="11508"/>
                      <a:pt x="21554" y="964"/>
                    </a:cubicBezTo>
                    <a:cubicBezTo>
                      <a:pt x="21709" y="382"/>
                      <a:pt x="21226" y="1"/>
                      <a:pt x="207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49"/>
              <p:cNvSpPr/>
              <p:nvPr/>
            </p:nvSpPr>
            <p:spPr>
              <a:xfrm>
                <a:off x="3018100" y="4157750"/>
                <a:ext cx="183450" cy="396925"/>
              </a:xfrm>
              <a:custGeom>
                <a:avLst/>
                <a:gdLst/>
                <a:ahLst/>
                <a:cxnLst/>
                <a:rect l="l" t="t" r="r" b="b"/>
                <a:pathLst>
                  <a:path w="7338" h="15877" extrusionOk="0">
                    <a:moveTo>
                      <a:pt x="946" y="1"/>
                    </a:moveTo>
                    <a:cubicBezTo>
                      <a:pt x="467" y="1"/>
                      <a:pt x="0" y="374"/>
                      <a:pt x="214" y="942"/>
                    </a:cubicBezTo>
                    <a:cubicBezTo>
                      <a:pt x="2019" y="5747"/>
                      <a:pt x="3821" y="10546"/>
                      <a:pt x="5626" y="15353"/>
                    </a:cubicBezTo>
                    <a:cubicBezTo>
                      <a:pt x="5763" y="15718"/>
                      <a:pt x="6079" y="15877"/>
                      <a:pt x="6391" y="15877"/>
                    </a:cubicBezTo>
                    <a:cubicBezTo>
                      <a:pt x="6870" y="15877"/>
                      <a:pt x="7337" y="15503"/>
                      <a:pt x="7127" y="14934"/>
                    </a:cubicBezTo>
                    <a:cubicBezTo>
                      <a:pt x="5323" y="10135"/>
                      <a:pt x="3518" y="5328"/>
                      <a:pt x="1716" y="529"/>
                    </a:cubicBezTo>
                    <a:cubicBezTo>
                      <a:pt x="1578" y="160"/>
                      <a:pt x="1259" y="1"/>
                      <a:pt x="9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49"/>
              <p:cNvSpPr/>
              <p:nvPr/>
            </p:nvSpPr>
            <p:spPr>
              <a:xfrm>
                <a:off x="1508800" y="2637425"/>
                <a:ext cx="980325" cy="922975"/>
              </a:xfrm>
              <a:custGeom>
                <a:avLst/>
                <a:gdLst/>
                <a:ahLst/>
                <a:cxnLst/>
                <a:rect l="l" t="t" r="r" b="b"/>
                <a:pathLst>
                  <a:path w="39213" h="36919" extrusionOk="0">
                    <a:moveTo>
                      <a:pt x="4724" y="13977"/>
                    </a:moveTo>
                    <a:cubicBezTo>
                      <a:pt x="5613" y="14318"/>
                      <a:pt x="6585" y="14530"/>
                      <a:pt x="7564" y="14691"/>
                    </a:cubicBezTo>
                    <a:cubicBezTo>
                      <a:pt x="7609" y="14697"/>
                      <a:pt x="7661" y="14705"/>
                      <a:pt x="7706" y="14705"/>
                    </a:cubicBezTo>
                    <a:cubicBezTo>
                      <a:pt x="7764" y="14730"/>
                      <a:pt x="7835" y="14756"/>
                      <a:pt x="7918" y="14762"/>
                    </a:cubicBezTo>
                    <a:cubicBezTo>
                      <a:pt x="8676" y="14879"/>
                      <a:pt x="9464" y="14949"/>
                      <a:pt x="10254" y="14949"/>
                    </a:cubicBezTo>
                    <a:cubicBezTo>
                      <a:pt x="11511" y="14949"/>
                      <a:pt x="12774" y="14772"/>
                      <a:pt x="13929" y="14325"/>
                    </a:cubicBezTo>
                    <a:cubicBezTo>
                      <a:pt x="14019" y="14292"/>
                      <a:pt x="14108" y="14254"/>
                      <a:pt x="14200" y="14209"/>
                    </a:cubicBezTo>
                    <a:cubicBezTo>
                      <a:pt x="14244" y="14233"/>
                      <a:pt x="14289" y="14260"/>
                      <a:pt x="14340" y="14280"/>
                    </a:cubicBezTo>
                    <a:cubicBezTo>
                      <a:pt x="16080" y="14917"/>
                      <a:pt x="16319" y="17024"/>
                      <a:pt x="15140" y="18292"/>
                    </a:cubicBezTo>
                    <a:cubicBezTo>
                      <a:pt x="13870" y="19645"/>
                      <a:pt x="11938" y="19825"/>
                      <a:pt x="10186" y="19870"/>
                    </a:cubicBezTo>
                    <a:cubicBezTo>
                      <a:pt x="9751" y="19880"/>
                      <a:pt x="9288" y="19900"/>
                      <a:pt x="8821" y="19900"/>
                    </a:cubicBezTo>
                    <a:cubicBezTo>
                      <a:pt x="7465" y="19900"/>
                      <a:pt x="6067" y="19731"/>
                      <a:pt x="5162" y="18654"/>
                    </a:cubicBezTo>
                    <a:cubicBezTo>
                      <a:pt x="4041" y="17325"/>
                      <a:pt x="4106" y="15509"/>
                      <a:pt x="4724" y="13977"/>
                    </a:cubicBezTo>
                    <a:close/>
                    <a:moveTo>
                      <a:pt x="15461" y="20070"/>
                    </a:moveTo>
                    <a:cubicBezTo>
                      <a:pt x="16067" y="21475"/>
                      <a:pt x="16551" y="23111"/>
                      <a:pt x="15894" y="24573"/>
                    </a:cubicBezTo>
                    <a:cubicBezTo>
                      <a:pt x="15166" y="26190"/>
                      <a:pt x="13297" y="26351"/>
                      <a:pt x="11720" y="26416"/>
                    </a:cubicBezTo>
                    <a:cubicBezTo>
                      <a:pt x="11619" y="26420"/>
                      <a:pt x="11518" y="26422"/>
                      <a:pt x="11419" y="26422"/>
                    </a:cubicBezTo>
                    <a:cubicBezTo>
                      <a:pt x="9916" y="26422"/>
                      <a:pt x="8564" y="25967"/>
                      <a:pt x="7507" y="24838"/>
                    </a:cubicBezTo>
                    <a:cubicBezTo>
                      <a:pt x="6553" y="23819"/>
                      <a:pt x="6069" y="22480"/>
                      <a:pt x="6140" y="21089"/>
                    </a:cubicBezTo>
                    <a:lnTo>
                      <a:pt x="6140" y="21089"/>
                    </a:lnTo>
                    <a:cubicBezTo>
                      <a:pt x="7048" y="21388"/>
                      <a:pt x="8049" y="21472"/>
                      <a:pt x="9038" y="21472"/>
                    </a:cubicBezTo>
                    <a:cubicBezTo>
                      <a:pt x="9708" y="21472"/>
                      <a:pt x="10372" y="21434"/>
                      <a:pt x="10998" y="21398"/>
                    </a:cubicBezTo>
                    <a:cubicBezTo>
                      <a:pt x="12544" y="21306"/>
                      <a:pt x="14193" y="20952"/>
                      <a:pt x="15461" y="20070"/>
                    </a:cubicBezTo>
                    <a:close/>
                    <a:moveTo>
                      <a:pt x="15500" y="27143"/>
                    </a:moveTo>
                    <a:lnTo>
                      <a:pt x="15500" y="27143"/>
                    </a:lnTo>
                    <a:cubicBezTo>
                      <a:pt x="15519" y="28868"/>
                      <a:pt x="13932" y="30182"/>
                      <a:pt x="12186" y="30182"/>
                    </a:cubicBezTo>
                    <a:cubicBezTo>
                      <a:pt x="12125" y="30182"/>
                      <a:pt x="12064" y="30181"/>
                      <a:pt x="12003" y="30178"/>
                    </a:cubicBezTo>
                    <a:cubicBezTo>
                      <a:pt x="10166" y="30080"/>
                      <a:pt x="8827" y="28799"/>
                      <a:pt x="8111" y="27220"/>
                    </a:cubicBezTo>
                    <a:lnTo>
                      <a:pt x="8111" y="27220"/>
                    </a:lnTo>
                    <a:cubicBezTo>
                      <a:pt x="9130" y="27742"/>
                      <a:pt x="10260" y="27970"/>
                      <a:pt x="11436" y="27970"/>
                    </a:cubicBezTo>
                    <a:cubicBezTo>
                      <a:pt x="11726" y="27970"/>
                      <a:pt x="12018" y="27956"/>
                      <a:pt x="12312" y="27930"/>
                    </a:cubicBezTo>
                    <a:cubicBezTo>
                      <a:pt x="13465" y="27826"/>
                      <a:pt x="14580" y="27633"/>
                      <a:pt x="15500" y="27143"/>
                    </a:cubicBezTo>
                    <a:close/>
                    <a:moveTo>
                      <a:pt x="13760" y="0"/>
                    </a:moveTo>
                    <a:cubicBezTo>
                      <a:pt x="12442" y="0"/>
                      <a:pt x="11491" y="1091"/>
                      <a:pt x="11397" y="2439"/>
                    </a:cubicBezTo>
                    <a:cubicBezTo>
                      <a:pt x="11319" y="3676"/>
                      <a:pt x="11803" y="4996"/>
                      <a:pt x="12369" y="6143"/>
                    </a:cubicBezTo>
                    <a:cubicBezTo>
                      <a:pt x="10970" y="6217"/>
                      <a:pt x="9569" y="6255"/>
                      <a:pt x="8167" y="6255"/>
                    </a:cubicBezTo>
                    <a:cubicBezTo>
                      <a:pt x="6994" y="6255"/>
                      <a:pt x="5820" y="6228"/>
                      <a:pt x="4647" y="6176"/>
                    </a:cubicBezTo>
                    <a:cubicBezTo>
                      <a:pt x="4632" y="6175"/>
                      <a:pt x="4618" y="6175"/>
                      <a:pt x="4604" y="6175"/>
                    </a:cubicBezTo>
                    <a:cubicBezTo>
                      <a:pt x="3642" y="6175"/>
                      <a:pt x="3662" y="7684"/>
                      <a:pt x="4647" y="7728"/>
                    </a:cubicBezTo>
                    <a:cubicBezTo>
                      <a:pt x="5837" y="7782"/>
                      <a:pt x="7029" y="7809"/>
                      <a:pt x="8220" y="7809"/>
                    </a:cubicBezTo>
                    <a:cubicBezTo>
                      <a:pt x="9859" y="7809"/>
                      <a:pt x="11499" y="7758"/>
                      <a:pt x="13136" y="7657"/>
                    </a:cubicBezTo>
                    <a:cubicBezTo>
                      <a:pt x="13162" y="7650"/>
                      <a:pt x="13195" y="7650"/>
                      <a:pt x="13227" y="7644"/>
                    </a:cubicBezTo>
                    <a:cubicBezTo>
                      <a:pt x="13787" y="8521"/>
                      <a:pt x="14432" y="9339"/>
                      <a:pt x="15127" y="10112"/>
                    </a:cubicBezTo>
                    <a:cubicBezTo>
                      <a:pt x="14881" y="10279"/>
                      <a:pt x="14727" y="10562"/>
                      <a:pt x="14818" y="10930"/>
                    </a:cubicBezTo>
                    <a:cubicBezTo>
                      <a:pt x="15140" y="12250"/>
                      <a:pt x="13581" y="12868"/>
                      <a:pt x="12582" y="13106"/>
                    </a:cubicBezTo>
                    <a:cubicBezTo>
                      <a:pt x="11764" y="13301"/>
                      <a:pt x="10920" y="13396"/>
                      <a:pt x="10076" y="13396"/>
                    </a:cubicBezTo>
                    <a:cubicBezTo>
                      <a:pt x="9492" y="13396"/>
                      <a:pt x="8907" y="13351"/>
                      <a:pt x="8331" y="13261"/>
                    </a:cubicBezTo>
                    <a:cubicBezTo>
                      <a:pt x="8280" y="13255"/>
                      <a:pt x="8234" y="13255"/>
                      <a:pt x="8182" y="13255"/>
                    </a:cubicBezTo>
                    <a:cubicBezTo>
                      <a:pt x="8125" y="13222"/>
                      <a:pt x="8054" y="13204"/>
                      <a:pt x="7977" y="13190"/>
                    </a:cubicBezTo>
                    <a:cubicBezTo>
                      <a:pt x="5914" y="12856"/>
                      <a:pt x="3809" y="12392"/>
                      <a:pt x="2700" y="10427"/>
                    </a:cubicBezTo>
                    <a:cubicBezTo>
                      <a:pt x="1600" y="8474"/>
                      <a:pt x="1954" y="6131"/>
                      <a:pt x="2932" y="4204"/>
                    </a:cubicBezTo>
                    <a:cubicBezTo>
                      <a:pt x="3248" y="3592"/>
                      <a:pt x="2709" y="3025"/>
                      <a:pt x="2195" y="3025"/>
                    </a:cubicBezTo>
                    <a:cubicBezTo>
                      <a:pt x="1962" y="3025"/>
                      <a:pt x="1735" y="3140"/>
                      <a:pt x="1593" y="3419"/>
                    </a:cubicBezTo>
                    <a:cubicBezTo>
                      <a:pt x="381" y="5789"/>
                      <a:pt x="1" y="8566"/>
                      <a:pt x="1245" y="11007"/>
                    </a:cubicBezTo>
                    <a:cubicBezTo>
                      <a:pt x="1760" y="12018"/>
                      <a:pt x="2482" y="12746"/>
                      <a:pt x="3333" y="13287"/>
                    </a:cubicBezTo>
                    <a:cubicBezTo>
                      <a:pt x="2450" y="15432"/>
                      <a:pt x="2444" y="17925"/>
                      <a:pt x="4059" y="19754"/>
                    </a:cubicBezTo>
                    <a:cubicBezTo>
                      <a:pt x="4311" y="20039"/>
                      <a:pt x="4582" y="20277"/>
                      <a:pt x="4879" y="20476"/>
                    </a:cubicBezTo>
                    <a:cubicBezTo>
                      <a:pt x="4716" y="20605"/>
                      <a:pt x="4594" y="20798"/>
                      <a:pt x="4582" y="21056"/>
                    </a:cubicBezTo>
                    <a:cubicBezTo>
                      <a:pt x="4484" y="22802"/>
                      <a:pt x="5135" y="24535"/>
                      <a:pt x="6309" y="25829"/>
                    </a:cubicBezTo>
                    <a:cubicBezTo>
                      <a:pt x="6193" y="25991"/>
                      <a:pt x="6140" y="26203"/>
                      <a:pt x="6199" y="26447"/>
                    </a:cubicBezTo>
                    <a:cubicBezTo>
                      <a:pt x="6883" y="29256"/>
                      <a:pt x="9163" y="31739"/>
                      <a:pt x="12182" y="31739"/>
                    </a:cubicBezTo>
                    <a:cubicBezTo>
                      <a:pt x="12287" y="31739"/>
                      <a:pt x="12393" y="31736"/>
                      <a:pt x="12499" y="31730"/>
                    </a:cubicBezTo>
                    <a:cubicBezTo>
                      <a:pt x="12556" y="31730"/>
                      <a:pt x="12615" y="31724"/>
                      <a:pt x="12672" y="31717"/>
                    </a:cubicBezTo>
                    <a:cubicBezTo>
                      <a:pt x="13189" y="34120"/>
                      <a:pt x="14973" y="36059"/>
                      <a:pt x="17292" y="36870"/>
                    </a:cubicBezTo>
                    <a:cubicBezTo>
                      <a:pt x="17385" y="36904"/>
                      <a:pt x="17474" y="36919"/>
                      <a:pt x="17556" y="36919"/>
                    </a:cubicBezTo>
                    <a:cubicBezTo>
                      <a:pt x="18305" y="36919"/>
                      <a:pt x="18551" y="35666"/>
                      <a:pt x="17703" y="35369"/>
                    </a:cubicBezTo>
                    <a:cubicBezTo>
                      <a:pt x="15886" y="34732"/>
                      <a:pt x="14598" y="33180"/>
                      <a:pt x="14173" y="31337"/>
                    </a:cubicBezTo>
                    <a:cubicBezTo>
                      <a:pt x="16196" y="30461"/>
                      <a:pt x="17524" y="28290"/>
                      <a:pt x="16899" y="25983"/>
                    </a:cubicBezTo>
                    <a:cubicBezTo>
                      <a:pt x="16891" y="25971"/>
                      <a:pt x="16891" y="25958"/>
                      <a:pt x="16885" y="25945"/>
                    </a:cubicBezTo>
                    <a:cubicBezTo>
                      <a:pt x="17072" y="25682"/>
                      <a:pt x="17233" y="25391"/>
                      <a:pt x="17369" y="25056"/>
                    </a:cubicBezTo>
                    <a:cubicBezTo>
                      <a:pt x="18205" y="23007"/>
                      <a:pt x="17524" y="20857"/>
                      <a:pt x="16653" y="18943"/>
                    </a:cubicBezTo>
                    <a:cubicBezTo>
                      <a:pt x="16653" y="18936"/>
                      <a:pt x="16647" y="18930"/>
                      <a:pt x="16641" y="18918"/>
                    </a:cubicBezTo>
                    <a:cubicBezTo>
                      <a:pt x="16795" y="18705"/>
                      <a:pt x="16944" y="18466"/>
                      <a:pt x="17066" y="18214"/>
                    </a:cubicBezTo>
                    <a:cubicBezTo>
                      <a:pt x="17961" y="16347"/>
                      <a:pt x="17233" y="14260"/>
                      <a:pt x="15603" y="13204"/>
                    </a:cubicBezTo>
                    <a:cubicBezTo>
                      <a:pt x="16049" y="12707"/>
                      <a:pt x="16344" y="12108"/>
                      <a:pt x="16397" y="11438"/>
                    </a:cubicBezTo>
                    <a:cubicBezTo>
                      <a:pt x="17259" y="12282"/>
                      <a:pt x="18161" y="13088"/>
                      <a:pt x="19063" y="13879"/>
                    </a:cubicBezTo>
                    <a:cubicBezTo>
                      <a:pt x="19094" y="13906"/>
                      <a:pt x="19127" y="13932"/>
                      <a:pt x="19165" y="13957"/>
                    </a:cubicBezTo>
                    <a:cubicBezTo>
                      <a:pt x="19147" y="19819"/>
                      <a:pt x="23276" y="25037"/>
                      <a:pt x="29060" y="26300"/>
                    </a:cubicBezTo>
                    <a:cubicBezTo>
                      <a:pt x="29124" y="26314"/>
                      <a:pt x="29186" y="26321"/>
                      <a:pt x="29245" y="26321"/>
                    </a:cubicBezTo>
                    <a:cubicBezTo>
                      <a:pt x="30088" y="26321"/>
                      <a:pt x="30387" y="24996"/>
                      <a:pt x="29473" y="24793"/>
                    </a:cubicBezTo>
                    <a:cubicBezTo>
                      <a:pt x="24074" y="23613"/>
                      <a:pt x="20390" y="18717"/>
                      <a:pt x="20744" y="13198"/>
                    </a:cubicBezTo>
                    <a:cubicBezTo>
                      <a:pt x="20777" y="12700"/>
                      <a:pt x="20403" y="12449"/>
                      <a:pt x="20011" y="12449"/>
                    </a:cubicBezTo>
                    <a:cubicBezTo>
                      <a:pt x="19946" y="12449"/>
                      <a:pt x="19880" y="12456"/>
                      <a:pt x="19816" y="12469"/>
                    </a:cubicBezTo>
                    <a:cubicBezTo>
                      <a:pt x="18154" y="11007"/>
                      <a:pt x="16486" y="9499"/>
                      <a:pt x="15160" y="7715"/>
                    </a:cubicBezTo>
                    <a:cubicBezTo>
                      <a:pt x="14456" y="6761"/>
                      <a:pt x="13832" y="5730"/>
                      <a:pt x="13413" y="4623"/>
                    </a:cubicBezTo>
                    <a:cubicBezTo>
                      <a:pt x="13201" y="4056"/>
                      <a:pt x="12988" y="3444"/>
                      <a:pt x="12949" y="2839"/>
                    </a:cubicBezTo>
                    <a:cubicBezTo>
                      <a:pt x="12926" y="2402"/>
                      <a:pt x="13073" y="1528"/>
                      <a:pt x="13658" y="1528"/>
                    </a:cubicBezTo>
                    <a:cubicBezTo>
                      <a:pt x="13693" y="1528"/>
                      <a:pt x="13730" y="1531"/>
                      <a:pt x="13768" y="1537"/>
                    </a:cubicBezTo>
                    <a:cubicBezTo>
                      <a:pt x="13811" y="1545"/>
                      <a:pt x="13854" y="1549"/>
                      <a:pt x="13896" y="1549"/>
                    </a:cubicBezTo>
                    <a:cubicBezTo>
                      <a:pt x="13955" y="1549"/>
                      <a:pt x="14011" y="1542"/>
                      <a:pt x="14064" y="1531"/>
                    </a:cubicBezTo>
                    <a:cubicBezTo>
                      <a:pt x="14122" y="1672"/>
                      <a:pt x="14232" y="1802"/>
                      <a:pt x="14405" y="1891"/>
                    </a:cubicBezTo>
                    <a:cubicBezTo>
                      <a:pt x="16840" y="3179"/>
                      <a:pt x="19275" y="4463"/>
                      <a:pt x="21710" y="5750"/>
                    </a:cubicBezTo>
                    <a:cubicBezTo>
                      <a:pt x="24011" y="6961"/>
                      <a:pt x="26426" y="8069"/>
                      <a:pt x="28616" y="9467"/>
                    </a:cubicBezTo>
                    <a:cubicBezTo>
                      <a:pt x="30748" y="10832"/>
                      <a:pt x="31914" y="12997"/>
                      <a:pt x="33209" y="15098"/>
                    </a:cubicBezTo>
                    <a:lnTo>
                      <a:pt x="37506" y="22087"/>
                    </a:lnTo>
                    <a:cubicBezTo>
                      <a:pt x="37665" y="22349"/>
                      <a:pt x="37901" y="22457"/>
                      <a:pt x="38137" y="22457"/>
                    </a:cubicBezTo>
                    <a:cubicBezTo>
                      <a:pt x="38674" y="22457"/>
                      <a:pt x="39212" y="21895"/>
                      <a:pt x="38845" y="21300"/>
                    </a:cubicBezTo>
                    <a:lnTo>
                      <a:pt x="34394" y="14054"/>
                    </a:lnTo>
                    <a:cubicBezTo>
                      <a:pt x="33112" y="11967"/>
                      <a:pt x="31902" y="9860"/>
                      <a:pt x="29859" y="8430"/>
                    </a:cubicBezTo>
                    <a:cubicBezTo>
                      <a:pt x="27675" y="6898"/>
                      <a:pt x="25124" y="5789"/>
                      <a:pt x="22766" y="4546"/>
                    </a:cubicBezTo>
                    <a:cubicBezTo>
                      <a:pt x="20241" y="3212"/>
                      <a:pt x="17717" y="1885"/>
                      <a:pt x="15191" y="551"/>
                    </a:cubicBezTo>
                    <a:cubicBezTo>
                      <a:pt x="15064" y="483"/>
                      <a:pt x="14942" y="452"/>
                      <a:pt x="14825" y="452"/>
                    </a:cubicBezTo>
                    <a:cubicBezTo>
                      <a:pt x="14788" y="452"/>
                      <a:pt x="14751" y="455"/>
                      <a:pt x="14714" y="461"/>
                    </a:cubicBezTo>
                    <a:cubicBezTo>
                      <a:pt x="14643" y="256"/>
                      <a:pt x="14476" y="81"/>
                      <a:pt x="14180" y="36"/>
                    </a:cubicBezTo>
                    <a:cubicBezTo>
                      <a:pt x="14036" y="12"/>
                      <a:pt x="13896" y="0"/>
                      <a:pt x="137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03" name="Google Shape;2003;p49"/>
            <p:cNvSpPr/>
            <p:nvPr/>
          </p:nvSpPr>
          <p:spPr>
            <a:xfrm rot="-1246659" flipH="1">
              <a:off x="5506696" y="1715269"/>
              <a:ext cx="482646" cy="350915"/>
            </a:xfrm>
            <a:custGeom>
              <a:avLst/>
              <a:gdLst/>
              <a:ahLst/>
              <a:cxnLst/>
              <a:rect l="l" t="t" r="r" b="b"/>
              <a:pathLst>
                <a:path w="10257" h="7457" fill="none" extrusionOk="0">
                  <a:moveTo>
                    <a:pt x="1" y="1081"/>
                  </a:moveTo>
                  <a:cubicBezTo>
                    <a:pt x="898" y="383"/>
                    <a:pt x="2073" y="0"/>
                    <a:pt x="3187" y="222"/>
                  </a:cubicBezTo>
                  <a:cubicBezTo>
                    <a:pt x="4296" y="440"/>
                    <a:pt x="5291" y="1331"/>
                    <a:pt x="5471" y="2450"/>
                  </a:cubicBezTo>
                  <a:cubicBezTo>
                    <a:pt x="5650" y="3568"/>
                    <a:pt x="4866" y="4805"/>
                    <a:pt x="3749" y="4975"/>
                  </a:cubicBezTo>
                  <a:cubicBezTo>
                    <a:pt x="3409" y="4744"/>
                    <a:pt x="3361" y="4224"/>
                    <a:pt x="3540" y="3851"/>
                  </a:cubicBezTo>
                  <a:cubicBezTo>
                    <a:pt x="3725" y="3479"/>
                    <a:pt x="4069" y="3215"/>
                    <a:pt x="4409" y="2974"/>
                  </a:cubicBezTo>
                  <a:cubicBezTo>
                    <a:pt x="4923" y="2610"/>
                    <a:pt x="5489" y="2257"/>
                    <a:pt x="6123" y="2252"/>
                  </a:cubicBezTo>
                  <a:cubicBezTo>
                    <a:pt x="6972" y="2242"/>
                    <a:pt x="7713" y="2898"/>
                    <a:pt x="8066" y="3668"/>
                  </a:cubicBezTo>
                  <a:cubicBezTo>
                    <a:pt x="8421" y="4442"/>
                    <a:pt x="8463" y="5310"/>
                    <a:pt x="8501" y="6160"/>
                  </a:cubicBezTo>
                  <a:cubicBezTo>
                    <a:pt x="8510" y="6447"/>
                    <a:pt x="8515" y="6759"/>
                    <a:pt x="8354" y="6994"/>
                  </a:cubicBezTo>
                  <a:cubicBezTo>
                    <a:pt x="8033" y="7457"/>
                    <a:pt x="7208" y="7282"/>
                    <a:pt x="6972" y="6768"/>
                  </a:cubicBezTo>
                  <a:cubicBezTo>
                    <a:pt x="6735" y="6254"/>
                    <a:pt x="6986" y="5622"/>
                    <a:pt x="7406" y="5243"/>
                  </a:cubicBezTo>
                  <a:cubicBezTo>
                    <a:pt x="8194" y="4531"/>
                    <a:pt x="9558" y="4616"/>
                    <a:pt x="10257" y="541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556BF004-3A42-161C-6A89-2E375B807026}"/>
              </a:ext>
            </a:extLst>
          </p:cNvPr>
          <p:cNvSpPr txBox="1">
            <a:spLocks/>
          </p:cNvSpPr>
          <p:nvPr/>
        </p:nvSpPr>
        <p:spPr>
          <a:xfrm>
            <a:off x="615915" y="1344413"/>
            <a:ext cx="6426994" cy="2732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zh-TW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1.</a:t>
            </a:r>
            <a:r>
              <a:rPr lang="zh-TW" altLang="en-US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處室宣導事項</a:t>
            </a:r>
            <a:endParaRPr lang="en-US" altLang="zh-TW" dirty="0">
              <a:solidFill>
                <a:schemeClr val="tx1"/>
              </a:solidFill>
              <a:latin typeface="Gen Jyuu Gothic Medium" panose="020B0302020203020207" pitchFamily="34" charset="-128"/>
              <a:ea typeface="Gen Jyuu Gothic Medium" panose="020B0302020203020207" pitchFamily="34" charset="-128"/>
              <a:cs typeface="Gen Jyuu Gothic Medium" panose="020B0302020203020207" pitchFamily="34" charset="-128"/>
            </a:endParaRPr>
          </a:p>
          <a:p>
            <a:pPr marL="0" indent="0">
              <a:lnSpc>
                <a:spcPct val="150000"/>
              </a:lnSpc>
              <a:defRPr/>
            </a:pPr>
            <a:r>
              <a:rPr lang="zh-TW" altLang="en-US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      </a:t>
            </a:r>
            <a:r>
              <a:rPr lang="zh-TW" altLang="en-US" dirty="0">
                <a:solidFill>
                  <a:schemeClr val="accent2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上放學</a:t>
            </a:r>
            <a:r>
              <a:rPr lang="zh-TW" altLang="en-US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注意事項：路隊接送地點及雙黃線不迴轉</a:t>
            </a:r>
            <a:endParaRPr lang="en-US" altLang="zh-TW" dirty="0">
              <a:solidFill>
                <a:schemeClr val="tx1"/>
              </a:solidFill>
              <a:latin typeface="Gen Jyuu Gothic Medium" panose="020B0302020203020207" pitchFamily="34" charset="-128"/>
              <a:ea typeface="Gen Jyuu Gothic Medium" panose="020B0302020203020207" pitchFamily="34" charset="-128"/>
              <a:cs typeface="Gen Jyuu Gothic Medium" panose="020B0302020203020207" pitchFamily="34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TW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2.</a:t>
            </a:r>
            <a:r>
              <a:rPr lang="zh-TW" altLang="en-US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每天觀閱</a:t>
            </a:r>
            <a:r>
              <a:rPr lang="zh-TW" altLang="en-US" dirty="0">
                <a:solidFill>
                  <a:schemeClr val="accent2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聯絡簿</a:t>
            </a:r>
            <a:r>
              <a:rPr lang="zh-TW" altLang="en-US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簽名，並確認孩子作業是否完成，</a:t>
            </a:r>
            <a:endParaRPr lang="en-US" altLang="zh-TW" dirty="0">
              <a:solidFill>
                <a:schemeClr val="tx1"/>
              </a:solidFill>
              <a:latin typeface="Gen Jyuu Gothic Medium" panose="020B0302020203020207" pitchFamily="34" charset="-128"/>
              <a:ea typeface="Gen Jyuu Gothic Medium" panose="020B0302020203020207" pitchFamily="34" charset="-128"/>
              <a:cs typeface="Gen Jyuu Gothic Medium" panose="020B0302020203020207" pitchFamily="34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zh-TW" altLang="en-US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    文件、回條是否放入資料夾</a:t>
            </a:r>
            <a:endParaRPr lang="en-US" altLang="zh-TW" dirty="0">
              <a:solidFill>
                <a:schemeClr val="tx1"/>
              </a:solidFill>
              <a:latin typeface="Gen Jyuu Gothic Medium" panose="020B0302020203020207" pitchFamily="34" charset="-128"/>
              <a:ea typeface="Gen Jyuu Gothic Medium" panose="020B0302020203020207" pitchFamily="34" charset="-128"/>
              <a:cs typeface="Gen Jyuu Gothic Medium" panose="020B0302020203020207" pitchFamily="34" charset="-128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TW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3.</a:t>
            </a:r>
            <a:r>
              <a:rPr lang="zh-TW" altLang="en-US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若臨時</a:t>
            </a:r>
            <a:r>
              <a:rPr lang="zh-TW" altLang="en-US" dirty="0">
                <a:solidFill>
                  <a:schemeClr val="accent2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請假</a:t>
            </a:r>
            <a:r>
              <a:rPr lang="zh-TW" altLang="en-US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煩請來電通知，身體不適請盡速就醫並</a:t>
            </a:r>
            <a:r>
              <a:rPr lang="zh-TW" altLang="en-US" dirty="0">
                <a:solidFill>
                  <a:schemeClr val="accent2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在家</a:t>
            </a:r>
            <a:r>
              <a:rPr lang="zh-TW" altLang="en-US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休養</a:t>
            </a:r>
            <a:endParaRPr lang="en-US" altLang="zh-TW" dirty="0">
              <a:solidFill>
                <a:schemeClr val="tx1"/>
              </a:solidFill>
              <a:latin typeface="Gen Jyuu Gothic Medium" panose="020B0302020203020207" pitchFamily="34" charset="-128"/>
              <a:ea typeface="Gen Jyuu Gothic Medium" panose="020B0302020203020207" pitchFamily="34" charset="-128"/>
              <a:cs typeface="Gen Jyuu Gothic Medium" panose="020B0302020203020207" pitchFamily="34" charset="-128"/>
            </a:endParaRPr>
          </a:p>
          <a:p>
            <a:pPr marL="139700" indent="0">
              <a:lnSpc>
                <a:spcPct val="150000"/>
              </a:lnSpc>
              <a:buClr>
                <a:srgbClr val="FF0000"/>
              </a:buClr>
              <a:defRPr/>
            </a:pPr>
            <a:r>
              <a:rPr lang="en-US" altLang="zh-TW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4.</a:t>
            </a:r>
            <a:r>
              <a:rPr lang="zh-TW" altLang="en-US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良好的</a:t>
            </a:r>
            <a:r>
              <a:rPr lang="zh-TW" altLang="en-US" dirty="0">
                <a:solidFill>
                  <a:schemeClr val="accent2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學習態度</a:t>
            </a:r>
            <a:r>
              <a:rPr lang="zh-TW" altLang="en-US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和</a:t>
            </a:r>
            <a:r>
              <a:rPr lang="zh-TW" altLang="en-US" dirty="0">
                <a:solidFill>
                  <a:schemeClr val="accent2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生活習慣</a:t>
            </a:r>
            <a:r>
              <a:rPr lang="zh-TW" altLang="en-US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就從日常生活做起</a:t>
            </a:r>
          </a:p>
        </p:txBody>
      </p:sp>
    </p:spTree>
    <p:extLst>
      <p:ext uri="{BB962C8B-B14F-4D97-AF65-F5344CB8AC3E}">
        <p14:creationId xmlns:p14="http://schemas.microsoft.com/office/powerpoint/2010/main" val="111270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p49"/>
          <p:cNvSpPr txBox="1">
            <a:spLocks noGrp="1"/>
          </p:cNvSpPr>
          <p:nvPr>
            <p:ph type="title"/>
          </p:nvPr>
        </p:nvSpPr>
        <p:spPr>
          <a:xfrm>
            <a:off x="705372" y="815096"/>
            <a:ext cx="4235223" cy="68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dirty="0">
                <a:latin typeface="Gen Jyuu Gothic Bold" panose="020B0302020203020207" pitchFamily="34" charset="-128"/>
                <a:ea typeface="Gen Jyuu Gothic Bold" panose="020B0302020203020207" pitchFamily="34" charset="-128"/>
                <a:cs typeface="Gen Jyuu Gothic Bold" panose="020B0302020203020207" pitchFamily="34" charset="-128"/>
              </a:rPr>
              <a:t>學期重要行事曆</a:t>
            </a:r>
            <a:endParaRPr dirty="0">
              <a:latin typeface="Gen Jyuu Gothic Bold" panose="020B0302020203020207" pitchFamily="34" charset="-128"/>
              <a:ea typeface="Gen Jyuu Gothic Bold" panose="020B0302020203020207" pitchFamily="34" charset="-128"/>
              <a:cs typeface="Gen Jyuu Gothic Bold" panose="020B0302020203020207" pitchFamily="34" charset="-128"/>
            </a:endParaRPr>
          </a:p>
        </p:txBody>
      </p:sp>
      <p:sp>
        <p:nvSpPr>
          <p:cNvPr id="1972" name="Google Shape;1972;p49"/>
          <p:cNvSpPr/>
          <p:nvPr/>
        </p:nvSpPr>
        <p:spPr>
          <a:xfrm>
            <a:off x="6459574" y="1043948"/>
            <a:ext cx="167163" cy="182735"/>
          </a:xfrm>
          <a:custGeom>
            <a:avLst/>
            <a:gdLst/>
            <a:ahLst/>
            <a:cxnLst/>
            <a:rect l="l" t="t" r="r" b="b"/>
            <a:pathLst>
              <a:path w="14686" h="16054" extrusionOk="0">
                <a:moveTo>
                  <a:pt x="866" y="937"/>
                </a:moveTo>
                <a:cubicBezTo>
                  <a:pt x="4225" y="2255"/>
                  <a:pt x="7381" y="2864"/>
                  <a:pt x="10706" y="3512"/>
                </a:cubicBezTo>
                <a:cubicBezTo>
                  <a:pt x="11684" y="3700"/>
                  <a:pt x="12689" y="3892"/>
                  <a:pt x="13718" y="4115"/>
                </a:cubicBezTo>
                <a:cubicBezTo>
                  <a:pt x="11115" y="7912"/>
                  <a:pt x="8250" y="11579"/>
                  <a:pt x="5191" y="15030"/>
                </a:cubicBezTo>
                <a:cubicBezTo>
                  <a:pt x="3367" y="10470"/>
                  <a:pt x="1911" y="5734"/>
                  <a:pt x="866" y="937"/>
                </a:cubicBezTo>
                <a:close/>
                <a:moveTo>
                  <a:pt x="380" y="0"/>
                </a:moveTo>
                <a:cubicBezTo>
                  <a:pt x="298" y="0"/>
                  <a:pt x="215" y="29"/>
                  <a:pt x="150" y="85"/>
                </a:cubicBezTo>
                <a:cubicBezTo>
                  <a:pt x="47" y="169"/>
                  <a:pt x="1" y="300"/>
                  <a:pt x="29" y="431"/>
                </a:cubicBezTo>
                <a:cubicBezTo>
                  <a:pt x="1132" y="5678"/>
                  <a:pt x="2719" y="10863"/>
                  <a:pt x="4747" y="15831"/>
                </a:cubicBezTo>
                <a:cubicBezTo>
                  <a:pt x="4799" y="15945"/>
                  <a:pt x="4896" y="16024"/>
                  <a:pt x="5020" y="16048"/>
                </a:cubicBezTo>
                <a:cubicBezTo>
                  <a:pt x="5038" y="16048"/>
                  <a:pt x="5061" y="16053"/>
                  <a:pt x="5078" y="16053"/>
                </a:cubicBezTo>
                <a:cubicBezTo>
                  <a:pt x="5180" y="16053"/>
                  <a:pt x="5277" y="16008"/>
                  <a:pt x="5345" y="15933"/>
                </a:cubicBezTo>
                <a:cubicBezTo>
                  <a:pt x="8682" y="12199"/>
                  <a:pt x="11797" y="8213"/>
                  <a:pt x="14605" y="4075"/>
                </a:cubicBezTo>
                <a:cubicBezTo>
                  <a:pt x="14673" y="3978"/>
                  <a:pt x="14685" y="3853"/>
                  <a:pt x="14646" y="3745"/>
                </a:cubicBezTo>
                <a:cubicBezTo>
                  <a:pt x="14600" y="3632"/>
                  <a:pt x="14503" y="3551"/>
                  <a:pt x="14389" y="3530"/>
                </a:cubicBezTo>
                <a:cubicBezTo>
                  <a:pt x="13167" y="3262"/>
                  <a:pt x="11985" y="3034"/>
                  <a:pt x="10842" y="2813"/>
                </a:cubicBezTo>
                <a:cubicBezTo>
                  <a:pt x="7347" y="2137"/>
                  <a:pt x="4049" y="1494"/>
                  <a:pt x="512" y="27"/>
                </a:cubicBezTo>
                <a:cubicBezTo>
                  <a:pt x="470" y="9"/>
                  <a:pt x="425" y="0"/>
                  <a:pt x="380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4" name="Google Shape;1974;p49"/>
          <p:cNvSpPr/>
          <p:nvPr/>
        </p:nvSpPr>
        <p:spPr>
          <a:xfrm rot="259783">
            <a:off x="3283095" y="4124243"/>
            <a:ext cx="338568" cy="329593"/>
          </a:xfrm>
          <a:custGeom>
            <a:avLst/>
            <a:gdLst/>
            <a:ahLst/>
            <a:cxnLst/>
            <a:rect l="l" t="t" r="r" b="b"/>
            <a:pathLst>
              <a:path w="13542" h="13183" extrusionOk="0">
                <a:moveTo>
                  <a:pt x="13541" y="4480"/>
                </a:moveTo>
                <a:cubicBezTo>
                  <a:pt x="12996" y="4946"/>
                  <a:pt x="12547" y="5338"/>
                  <a:pt x="12092" y="5713"/>
                </a:cubicBezTo>
                <a:cubicBezTo>
                  <a:pt x="11859" y="5907"/>
                  <a:pt x="11603" y="6077"/>
                  <a:pt x="11364" y="6266"/>
                </a:cubicBezTo>
                <a:cubicBezTo>
                  <a:pt x="10721" y="6777"/>
                  <a:pt x="10721" y="6845"/>
                  <a:pt x="11001" y="7612"/>
                </a:cubicBezTo>
                <a:cubicBezTo>
                  <a:pt x="11154" y="8050"/>
                  <a:pt x="11251" y="8505"/>
                  <a:pt x="11382" y="8953"/>
                </a:cubicBezTo>
                <a:cubicBezTo>
                  <a:pt x="11484" y="9301"/>
                  <a:pt x="11637" y="9642"/>
                  <a:pt x="11717" y="10000"/>
                </a:cubicBezTo>
                <a:cubicBezTo>
                  <a:pt x="11875" y="10734"/>
                  <a:pt x="12001" y="11472"/>
                  <a:pt x="12143" y="12212"/>
                </a:cubicBezTo>
                <a:cubicBezTo>
                  <a:pt x="12154" y="12269"/>
                  <a:pt x="12182" y="12319"/>
                  <a:pt x="12182" y="12371"/>
                </a:cubicBezTo>
                <a:cubicBezTo>
                  <a:pt x="12177" y="12535"/>
                  <a:pt x="12166" y="12695"/>
                  <a:pt x="12161" y="12860"/>
                </a:cubicBezTo>
                <a:cubicBezTo>
                  <a:pt x="11978" y="12842"/>
                  <a:pt x="11757" y="12888"/>
                  <a:pt x="11615" y="12797"/>
                </a:cubicBezTo>
                <a:cubicBezTo>
                  <a:pt x="10301" y="11955"/>
                  <a:pt x="8834" y="11341"/>
                  <a:pt x="7651" y="10284"/>
                </a:cubicBezTo>
                <a:cubicBezTo>
                  <a:pt x="7089" y="9784"/>
                  <a:pt x="6623" y="10181"/>
                  <a:pt x="6179" y="10461"/>
                </a:cubicBezTo>
                <a:cubicBezTo>
                  <a:pt x="4827" y="11330"/>
                  <a:pt x="3497" y="12228"/>
                  <a:pt x="2149" y="13104"/>
                </a:cubicBezTo>
                <a:cubicBezTo>
                  <a:pt x="2052" y="13161"/>
                  <a:pt x="1826" y="13183"/>
                  <a:pt x="1791" y="13132"/>
                </a:cubicBezTo>
                <a:cubicBezTo>
                  <a:pt x="1706" y="13012"/>
                  <a:pt x="1632" y="12815"/>
                  <a:pt x="1671" y="12689"/>
                </a:cubicBezTo>
                <a:cubicBezTo>
                  <a:pt x="2201" y="11136"/>
                  <a:pt x="2752" y="9596"/>
                  <a:pt x="3292" y="8050"/>
                </a:cubicBezTo>
                <a:cubicBezTo>
                  <a:pt x="3406" y="7725"/>
                  <a:pt x="3172" y="7618"/>
                  <a:pt x="2968" y="7465"/>
                </a:cubicBezTo>
                <a:cubicBezTo>
                  <a:pt x="2098" y="6794"/>
                  <a:pt x="1223" y="6129"/>
                  <a:pt x="375" y="5435"/>
                </a:cubicBezTo>
                <a:cubicBezTo>
                  <a:pt x="210" y="5304"/>
                  <a:pt x="154" y="5049"/>
                  <a:pt x="0" y="4753"/>
                </a:cubicBezTo>
                <a:cubicBezTo>
                  <a:pt x="819" y="4650"/>
                  <a:pt x="1485" y="4548"/>
                  <a:pt x="2154" y="4497"/>
                </a:cubicBezTo>
                <a:cubicBezTo>
                  <a:pt x="2973" y="4440"/>
                  <a:pt x="3797" y="4429"/>
                  <a:pt x="4616" y="4417"/>
                </a:cubicBezTo>
                <a:cubicBezTo>
                  <a:pt x="4833" y="4411"/>
                  <a:pt x="4930" y="4332"/>
                  <a:pt x="5009" y="4144"/>
                </a:cubicBezTo>
                <a:cubicBezTo>
                  <a:pt x="5468" y="3070"/>
                  <a:pt x="5941" y="2007"/>
                  <a:pt x="6407" y="938"/>
                </a:cubicBezTo>
                <a:cubicBezTo>
                  <a:pt x="6771" y="103"/>
                  <a:pt x="7100" y="0"/>
                  <a:pt x="7617" y="790"/>
                </a:cubicBezTo>
                <a:cubicBezTo>
                  <a:pt x="8039" y="1438"/>
                  <a:pt x="8391" y="2138"/>
                  <a:pt x="8761" y="2814"/>
                </a:cubicBezTo>
                <a:cubicBezTo>
                  <a:pt x="8908" y="3081"/>
                  <a:pt x="9010" y="3377"/>
                  <a:pt x="9175" y="3627"/>
                </a:cubicBezTo>
                <a:cubicBezTo>
                  <a:pt x="9244" y="3729"/>
                  <a:pt x="9420" y="3803"/>
                  <a:pt x="9551" y="3815"/>
                </a:cubicBezTo>
                <a:cubicBezTo>
                  <a:pt x="10739" y="3912"/>
                  <a:pt x="11933" y="3980"/>
                  <a:pt x="13121" y="4088"/>
                </a:cubicBezTo>
                <a:cubicBezTo>
                  <a:pt x="13263" y="4104"/>
                  <a:pt x="13382" y="4327"/>
                  <a:pt x="13541" y="4480"/>
                </a:cubicBezTo>
                <a:close/>
                <a:moveTo>
                  <a:pt x="1416" y="5259"/>
                </a:moveTo>
                <a:cubicBezTo>
                  <a:pt x="1409" y="5293"/>
                  <a:pt x="1409" y="5327"/>
                  <a:pt x="1404" y="5367"/>
                </a:cubicBezTo>
                <a:cubicBezTo>
                  <a:pt x="1580" y="5497"/>
                  <a:pt x="1751" y="5639"/>
                  <a:pt x="1933" y="5770"/>
                </a:cubicBezTo>
                <a:cubicBezTo>
                  <a:pt x="2610" y="6277"/>
                  <a:pt x="3303" y="6770"/>
                  <a:pt x="3968" y="7294"/>
                </a:cubicBezTo>
                <a:cubicBezTo>
                  <a:pt x="4082" y="7379"/>
                  <a:pt x="4185" y="7612"/>
                  <a:pt x="4150" y="7732"/>
                </a:cubicBezTo>
                <a:cubicBezTo>
                  <a:pt x="3928" y="8476"/>
                  <a:pt x="3667" y="9210"/>
                  <a:pt x="3416" y="9943"/>
                </a:cubicBezTo>
                <a:cubicBezTo>
                  <a:pt x="3195" y="10574"/>
                  <a:pt x="2968" y="11205"/>
                  <a:pt x="2706" y="11944"/>
                </a:cubicBezTo>
                <a:cubicBezTo>
                  <a:pt x="3007" y="11763"/>
                  <a:pt x="3212" y="11648"/>
                  <a:pt x="3400" y="11524"/>
                </a:cubicBezTo>
                <a:cubicBezTo>
                  <a:pt x="4526" y="10756"/>
                  <a:pt x="5646" y="9977"/>
                  <a:pt x="6777" y="9226"/>
                </a:cubicBezTo>
                <a:cubicBezTo>
                  <a:pt x="7283" y="8885"/>
                  <a:pt x="7294" y="8908"/>
                  <a:pt x="7664" y="9357"/>
                </a:cubicBezTo>
                <a:cubicBezTo>
                  <a:pt x="7703" y="9409"/>
                  <a:pt x="7777" y="9438"/>
                  <a:pt x="7834" y="9477"/>
                </a:cubicBezTo>
                <a:cubicBezTo>
                  <a:pt x="8289" y="9795"/>
                  <a:pt x="8732" y="10131"/>
                  <a:pt x="9204" y="10427"/>
                </a:cubicBezTo>
                <a:cubicBezTo>
                  <a:pt x="9886" y="10847"/>
                  <a:pt x="10585" y="11239"/>
                  <a:pt x="11279" y="11643"/>
                </a:cubicBezTo>
                <a:cubicBezTo>
                  <a:pt x="11313" y="11621"/>
                  <a:pt x="11342" y="11598"/>
                  <a:pt x="11369" y="11580"/>
                </a:cubicBezTo>
                <a:cubicBezTo>
                  <a:pt x="10836" y="9932"/>
                  <a:pt x="10699" y="8163"/>
                  <a:pt x="9800" y="6600"/>
                </a:cubicBezTo>
                <a:cubicBezTo>
                  <a:pt x="10592" y="5998"/>
                  <a:pt x="11398" y="5372"/>
                  <a:pt x="12211" y="4753"/>
                </a:cubicBezTo>
                <a:cubicBezTo>
                  <a:pt x="12206" y="4713"/>
                  <a:pt x="12200" y="4679"/>
                  <a:pt x="12195" y="4639"/>
                </a:cubicBezTo>
                <a:cubicBezTo>
                  <a:pt x="11393" y="4587"/>
                  <a:pt x="10597" y="4532"/>
                  <a:pt x="9795" y="4492"/>
                </a:cubicBezTo>
                <a:cubicBezTo>
                  <a:pt x="9676" y="4492"/>
                  <a:pt x="9534" y="4560"/>
                  <a:pt x="9425" y="4634"/>
                </a:cubicBezTo>
                <a:cubicBezTo>
                  <a:pt x="9130" y="4826"/>
                  <a:pt x="8868" y="4770"/>
                  <a:pt x="8716" y="4446"/>
                </a:cubicBezTo>
                <a:cubicBezTo>
                  <a:pt x="8430" y="3844"/>
                  <a:pt x="8158" y="3235"/>
                  <a:pt x="7868" y="2638"/>
                </a:cubicBezTo>
                <a:cubicBezTo>
                  <a:pt x="7658" y="2207"/>
                  <a:pt x="7430" y="1785"/>
                  <a:pt x="7158" y="1252"/>
                </a:cubicBezTo>
                <a:cubicBezTo>
                  <a:pt x="6908" y="1722"/>
                  <a:pt x="6709" y="2063"/>
                  <a:pt x="6538" y="2422"/>
                </a:cubicBezTo>
                <a:cubicBezTo>
                  <a:pt x="6179" y="3167"/>
                  <a:pt x="5793" y="3900"/>
                  <a:pt x="5503" y="4668"/>
                </a:cubicBezTo>
                <a:cubicBezTo>
                  <a:pt x="5344" y="5094"/>
                  <a:pt x="5037" y="5004"/>
                  <a:pt x="4759" y="5025"/>
                </a:cubicBezTo>
                <a:cubicBezTo>
                  <a:pt x="4497" y="5049"/>
                  <a:pt x="4230" y="4975"/>
                  <a:pt x="3974" y="4997"/>
                </a:cubicBezTo>
                <a:cubicBezTo>
                  <a:pt x="3122" y="5072"/>
                  <a:pt x="2269" y="5167"/>
                  <a:pt x="1416" y="52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5" name="Google Shape;1975;p49"/>
          <p:cNvGrpSpPr/>
          <p:nvPr/>
        </p:nvGrpSpPr>
        <p:grpSpPr>
          <a:xfrm>
            <a:off x="6459574" y="1741619"/>
            <a:ext cx="2608028" cy="2547420"/>
            <a:chOff x="5460144" y="1641074"/>
            <a:chExt cx="2828566" cy="2731819"/>
          </a:xfrm>
        </p:grpSpPr>
        <p:grpSp>
          <p:nvGrpSpPr>
            <p:cNvPr id="1976" name="Google Shape;1976;p49"/>
            <p:cNvGrpSpPr/>
            <p:nvPr/>
          </p:nvGrpSpPr>
          <p:grpSpPr>
            <a:xfrm>
              <a:off x="5569570" y="1641078"/>
              <a:ext cx="2719140" cy="2731815"/>
              <a:chOff x="1220200" y="237925"/>
              <a:chExt cx="5213075" cy="5237375"/>
            </a:xfrm>
          </p:grpSpPr>
          <p:sp>
            <p:nvSpPr>
              <p:cNvPr id="1977" name="Google Shape;1977;p49"/>
              <p:cNvSpPr/>
              <p:nvPr/>
            </p:nvSpPr>
            <p:spPr>
              <a:xfrm>
                <a:off x="3617700" y="237925"/>
                <a:ext cx="2815575" cy="3270900"/>
              </a:xfrm>
              <a:custGeom>
                <a:avLst/>
                <a:gdLst/>
                <a:ahLst/>
                <a:cxnLst/>
                <a:rect l="l" t="t" r="r" b="b"/>
                <a:pathLst>
                  <a:path w="112623" h="130836" extrusionOk="0">
                    <a:moveTo>
                      <a:pt x="53837" y="1"/>
                    </a:moveTo>
                    <a:cubicBezTo>
                      <a:pt x="47495" y="1"/>
                      <a:pt x="41159" y="1784"/>
                      <a:pt x="35830" y="5271"/>
                    </a:cubicBezTo>
                    <a:cubicBezTo>
                      <a:pt x="28641" y="9980"/>
                      <a:pt x="23506" y="17362"/>
                      <a:pt x="21547" y="25723"/>
                    </a:cubicBezTo>
                    <a:cubicBezTo>
                      <a:pt x="20414" y="30562"/>
                      <a:pt x="20156" y="35540"/>
                      <a:pt x="19454" y="40449"/>
                    </a:cubicBezTo>
                    <a:cubicBezTo>
                      <a:pt x="18791" y="45095"/>
                      <a:pt x="17587" y="49513"/>
                      <a:pt x="15363" y="53661"/>
                    </a:cubicBezTo>
                    <a:cubicBezTo>
                      <a:pt x="11460" y="60942"/>
                      <a:pt x="5656" y="67106"/>
                      <a:pt x="2442" y="74771"/>
                    </a:cubicBezTo>
                    <a:cubicBezTo>
                      <a:pt x="792" y="78707"/>
                      <a:pt x="1" y="82965"/>
                      <a:pt x="497" y="87230"/>
                    </a:cubicBezTo>
                    <a:cubicBezTo>
                      <a:pt x="934" y="90992"/>
                      <a:pt x="2236" y="94568"/>
                      <a:pt x="4303" y="97705"/>
                    </a:cubicBezTo>
                    <a:cubicBezTo>
                      <a:pt x="4127" y="98236"/>
                      <a:pt x="4572" y="98806"/>
                      <a:pt x="5046" y="98806"/>
                    </a:cubicBezTo>
                    <a:cubicBezTo>
                      <a:pt x="5054" y="98806"/>
                      <a:pt x="5062" y="98806"/>
                      <a:pt x="5070" y="98805"/>
                    </a:cubicBezTo>
                    <a:cubicBezTo>
                      <a:pt x="5218" y="99005"/>
                      <a:pt x="5373" y="99212"/>
                      <a:pt x="5528" y="99411"/>
                    </a:cubicBezTo>
                    <a:cubicBezTo>
                      <a:pt x="5679" y="99601"/>
                      <a:pt x="5857" y="99680"/>
                      <a:pt x="6031" y="99680"/>
                    </a:cubicBezTo>
                    <a:cubicBezTo>
                      <a:pt x="6579" y="99680"/>
                      <a:pt x="7093" y="98901"/>
                      <a:pt x="6628" y="98309"/>
                    </a:cubicBezTo>
                    <a:cubicBezTo>
                      <a:pt x="6488" y="98130"/>
                      <a:pt x="6352" y="97943"/>
                      <a:pt x="6211" y="97756"/>
                    </a:cubicBezTo>
                    <a:cubicBezTo>
                      <a:pt x="8343" y="95321"/>
                      <a:pt x="10894" y="93260"/>
                      <a:pt x="13773" y="91771"/>
                    </a:cubicBezTo>
                    <a:cubicBezTo>
                      <a:pt x="14296" y="91502"/>
                      <a:pt x="14740" y="91346"/>
                      <a:pt x="15190" y="91346"/>
                    </a:cubicBezTo>
                    <a:cubicBezTo>
                      <a:pt x="15582" y="91346"/>
                      <a:pt x="15977" y="91465"/>
                      <a:pt x="16433" y="91732"/>
                    </a:cubicBezTo>
                    <a:cubicBezTo>
                      <a:pt x="17219" y="92196"/>
                      <a:pt x="17979" y="92719"/>
                      <a:pt x="18758" y="93195"/>
                    </a:cubicBezTo>
                    <a:cubicBezTo>
                      <a:pt x="20337" y="94155"/>
                      <a:pt x="21934" y="95076"/>
                      <a:pt x="23551" y="95951"/>
                    </a:cubicBezTo>
                    <a:cubicBezTo>
                      <a:pt x="35256" y="102290"/>
                      <a:pt x="47907" y="106580"/>
                      <a:pt x="60218" y="111535"/>
                    </a:cubicBezTo>
                    <a:cubicBezTo>
                      <a:pt x="66685" y="114137"/>
                      <a:pt x="73018" y="117016"/>
                      <a:pt x="79222" y="120199"/>
                    </a:cubicBezTo>
                    <a:cubicBezTo>
                      <a:pt x="85591" y="123458"/>
                      <a:pt x="91840" y="126963"/>
                      <a:pt x="98083" y="130466"/>
                    </a:cubicBezTo>
                    <a:cubicBezTo>
                      <a:pt x="98216" y="130539"/>
                      <a:pt x="98347" y="130572"/>
                      <a:pt x="98470" y="130572"/>
                    </a:cubicBezTo>
                    <a:cubicBezTo>
                      <a:pt x="98598" y="130572"/>
                      <a:pt x="98718" y="130536"/>
                      <a:pt x="98824" y="130474"/>
                    </a:cubicBezTo>
                    <a:cubicBezTo>
                      <a:pt x="98976" y="130686"/>
                      <a:pt x="99235" y="130836"/>
                      <a:pt x="99508" y="130836"/>
                    </a:cubicBezTo>
                    <a:cubicBezTo>
                      <a:pt x="99683" y="130836"/>
                      <a:pt x="99865" y="130774"/>
                      <a:pt x="100028" y="130629"/>
                    </a:cubicBezTo>
                    <a:cubicBezTo>
                      <a:pt x="104086" y="126969"/>
                      <a:pt x="107152" y="122305"/>
                      <a:pt x="109040" y="117184"/>
                    </a:cubicBezTo>
                    <a:cubicBezTo>
                      <a:pt x="112622" y="107444"/>
                      <a:pt x="111481" y="96415"/>
                      <a:pt x="106644" y="87314"/>
                    </a:cubicBezTo>
                    <a:cubicBezTo>
                      <a:pt x="104060" y="82462"/>
                      <a:pt x="100466" y="78237"/>
                      <a:pt x="98114" y="73245"/>
                    </a:cubicBezTo>
                    <a:cubicBezTo>
                      <a:pt x="97187" y="71274"/>
                      <a:pt x="96427" y="69231"/>
                      <a:pt x="95828" y="67138"/>
                    </a:cubicBezTo>
                    <a:cubicBezTo>
                      <a:pt x="98934" y="63621"/>
                      <a:pt x="101806" y="59414"/>
                      <a:pt x="101407" y="54532"/>
                    </a:cubicBezTo>
                    <a:cubicBezTo>
                      <a:pt x="101182" y="51820"/>
                      <a:pt x="100112" y="49275"/>
                      <a:pt x="98818" y="46911"/>
                    </a:cubicBezTo>
                    <a:cubicBezTo>
                      <a:pt x="98128" y="45654"/>
                      <a:pt x="97341" y="44462"/>
                      <a:pt x="96523" y="43291"/>
                    </a:cubicBezTo>
                    <a:cubicBezTo>
                      <a:pt x="96021" y="42569"/>
                      <a:pt x="95506" y="41834"/>
                      <a:pt x="95223" y="41016"/>
                    </a:cubicBezTo>
                    <a:cubicBezTo>
                      <a:pt x="95402" y="36913"/>
                      <a:pt x="95319" y="32796"/>
                      <a:pt x="94701" y="28725"/>
                    </a:cubicBezTo>
                    <a:cubicBezTo>
                      <a:pt x="93638" y="21697"/>
                      <a:pt x="90752" y="14701"/>
                      <a:pt x="85386" y="9870"/>
                    </a:cubicBezTo>
                    <a:cubicBezTo>
                      <a:pt x="80213" y="5220"/>
                      <a:pt x="73424" y="2862"/>
                      <a:pt x="66673" y="1676"/>
                    </a:cubicBezTo>
                    <a:cubicBezTo>
                      <a:pt x="66618" y="1666"/>
                      <a:pt x="66565" y="1661"/>
                      <a:pt x="66514" y="1661"/>
                    </a:cubicBezTo>
                    <a:cubicBezTo>
                      <a:pt x="66139" y="1661"/>
                      <a:pt x="65872" y="1917"/>
                      <a:pt x="65758" y="2217"/>
                    </a:cubicBezTo>
                    <a:cubicBezTo>
                      <a:pt x="64651" y="1786"/>
                      <a:pt x="63530" y="1412"/>
                      <a:pt x="62383" y="1110"/>
                    </a:cubicBezTo>
                    <a:cubicBezTo>
                      <a:pt x="59595" y="368"/>
                      <a:pt x="56715" y="1"/>
                      <a:pt x="538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49"/>
              <p:cNvSpPr/>
              <p:nvPr/>
            </p:nvSpPr>
            <p:spPr>
              <a:xfrm>
                <a:off x="4112575" y="432025"/>
                <a:ext cx="1393875" cy="1860350"/>
              </a:xfrm>
              <a:custGeom>
                <a:avLst/>
                <a:gdLst/>
                <a:ahLst/>
                <a:cxnLst/>
                <a:rect l="l" t="t" r="r" b="b"/>
                <a:pathLst>
                  <a:path w="55755" h="74414" extrusionOk="0">
                    <a:moveTo>
                      <a:pt x="31727" y="0"/>
                    </a:moveTo>
                    <a:cubicBezTo>
                      <a:pt x="31727" y="0"/>
                      <a:pt x="25807" y="5180"/>
                      <a:pt x="17213" y="5900"/>
                    </a:cubicBezTo>
                    <a:cubicBezTo>
                      <a:pt x="8626" y="6628"/>
                      <a:pt x="1" y="15151"/>
                      <a:pt x="5766" y="38857"/>
                    </a:cubicBezTo>
                    <a:cubicBezTo>
                      <a:pt x="5766" y="38857"/>
                      <a:pt x="8787" y="53409"/>
                      <a:pt x="22168" y="58446"/>
                    </a:cubicBezTo>
                    <a:lnTo>
                      <a:pt x="20782" y="69610"/>
                    </a:lnTo>
                    <a:cubicBezTo>
                      <a:pt x="20782" y="69610"/>
                      <a:pt x="21773" y="73642"/>
                      <a:pt x="27681" y="74312"/>
                    </a:cubicBezTo>
                    <a:cubicBezTo>
                      <a:pt x="28294" y="74382"/>
                      <a:pt x="28868" y="74413"/>
                      <a:pt x="29404" y="74413"/>
                    </a:cubicBezTo>
                    <a:cubicBezTo>
                      <a:pt x="34039" y="74413"/>
                      <a:pt x="35881" y="72064"/>
                      <a:pt x="35881" y="72064"/>
                    </a:cubicBezTo>
                    <a:lnTo>
                      <a:pt x="36597" y="61648"/>
                    </a:lnTo>
                    <a:cubicBezTo>
                      <a:pt x="36597" y="61648"/>
                      <a:pt x="52443" y="59555"/>
                      <a:pt x="55755" y="52720"/>
                    </a:cubicBezTo>
                    <a:lnTo>
                      <a:pt x="55342" y="39127"/>
                    </a:lnTo>
                    <a:cubicBezTo>
                      <a:pt x="55342" y="39127"/>
                      <a:pt x="50472" y="35997"/>
                      <a:pt x="48920" y="31049"/>
                    </a:cubicBezTo>
                    <a:cubicBezTo>
                      <a:pt x="47368" y="26102"/>
                      <a:pt x="47573" y="18533"/>
                      <a:pt x="47059" y="15377"/>
                    </a:cubicBezTo>
                    <a:cubicBezTo>
                      <a:pt x="46536" y="12220"/>
                      <a:pt x="45409" y="8361"/>
                      <a:pt x="42498" y="6010"/>
                    </a:cubicBezTo>
                    <a:cubicBezTo>
                      <a:pt x="39585" y="3652"/>
                      <a:pt x="35586" y="4606"/>
                      <a:pt x="34729" y="3208"/>
                    </a:cubicBezTo>
                    <a:cubicBezTo>
                      <a:pt x="33879" y="1817"/>
                      <a:pt x="31727" y="0"/>
                      <a:pt x="31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49"/>
              <p:cNvSpPr/>
              <p:nvPr/>
            </p:nvSpPr>
            <p:spPr>
              <a:xfrm>
                <a:off x="4993650" y="1240125"/>
                <a:ext cx="226950" cy="226950"/>
              </a:xfrm>
              <a:custGeom>
                <a:avLst/>
                <a:gdLst/>
                <a:ahLst/>
                <a:cxnLst/>
                <a:rect l="l" t="t" r="r" b="b"/>
                <a:pathLst>
                  <a:path w="9078" h="9078" extrusionOk="0">
                    <a:moveTo>
                      <a:pt x="4535" y="1"/>
                    </a:moveTo>
                    <a:cubicBezTo>
                      <a:pt x="2029" y="1"/>
                      <a:pt x="1" y="2031"/>
                      <a:pt x="1" y="4535"/>
                    </a:cubicBezTo>
                    <a:cubicBezTo>
                      <a:pt x="1" y="7041"/>
                      <a:pt x="2029" y="9077"/>
                      <a:pt x="4535" y="9077"/>
                    </a:cubicBezTo>
                    <a:cubicBezTo>
                      <a:pt x="7042" y="9077"/>
                      <a:pt x="9078" y="7041"/>
                      <a:pt x="9078" y="4535"/>
                    </a:cubicBezTo>
                    <a:cubicBezTo>
                      <a:pt x="9078" y="2031"/>
                      <a:pt x="7042" y="1"/>
                      <a:pt x="45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49"/>
              <p:cNvSpPr/>
              <p:nvPr/>
            </p:nvSpPr>
            <p:spPr>
              <a:xfrm>
                <a:off x="4342400" y="1070575"/>
                <a:ext cx="226775" cy="226750"/>
              </a:xfrm>
              <a:custGeom>
                <a:avLst/>
                <a:gdLst/>
                <a:ahLst/>
                <a:cxnLst/>
                <a:rect l="l" t="t" r="r" b="b"/>
                <a:pathLst>
                  <a:path w="9071" h="9070" extrusionOk="0">
                    <a:moveTo>
                      <a:pt x="4535" y="0"/>
                    </a:moveTo>
                    <a:cubicBezTo>
                      <a:pt x="2029" y="0"/>
                      <a:pt x="0" y="2029"/>
                      <a:pt x="0" y="4535"/>
                    </a:cubicBezTo>
                    <a:cubicBezTo>
                      <a:pt x="0" y="7041"/>
                      <a:pt x="2029" y="9069"/>
                      <a:pt x="4535" y="9069"/>
                    </a:cubicBezTo>
                    <a:cubicBezTo>
                      <a:pt x="7041" y="9069"/>
                      <a:pt x="9071" y="7041"/>
                      <a:pt x="9071" y="4535"/>
                    </a:cubicBezTo>
                    <a:cubicBezTo>
                      <a:pt x="9071" y="2029"/>
                      <a:pt x="7041" y="0"/>
                      <a:pt x="45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49"/>
              <p:cNvSpPr/>
              <p:nvPr/>
            </p:nvSpPr>
            <p:spPr>
              <a:xfrm>
                <a:off x="5019900" y="1033050"/>
                <a:ext cx="174450" cy="174400"/>
              </a:xfrm>
              <a:custGeom>
                <a:avLst/>
                <a:gdLst/>
                <a:ahLst/>
                <a:cxnLst/>
                <a:rect l="l" t="t" r="r" b="b"/>
                <a:pathLst>
                  <a:path w="6978" h="6976" extrusionOk="0">
                    <a:moveTo>
                      <a:pt x="3485" y="0"/>
                    </a:moveTo>
                    <a:cubicBezTo>
                      <a:pt x="1559" y="0"/>
                      <a:pt x="1" y="1559"/>
                      <a:pt x="1" y="3485"/>
                    </a:cubicBezTo>
                    <a:cubicBezTo>
                      <a:pt x="1" y="5411"/>
                      <a:pt x="1559" y="6976"/>
                      <a:pt x="3485" y="6976"/>
                    </a:cubicBezTo>
                    <a:cubicBezTo>
                      <a:pt x="5412" y="6976"/>
                      <a:pt x="6978" y="5411"/>
                      <a:pt x="6978" y="3485"/>
                    </a:cubicBezTo>
                    <a:cubicBezTo>
                      <a:pt x="6978" y="1559"/>
                      <a:pt x="5412" y="0"/>
                      <a:pt x="34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49"/>
              <p:cNvSpPr/>
              <p:nvPr/>
            </p:nvSpPr>
            <p:spPr>
              <a:xfrm>
                <a:off x="4455750" y="865375"/>
                <a:ext cx="174475" cy="174300"/>
              </a:xfrm>
              <a:custGeom>
                <a:avLst/>
                <a:gdLst/>
                <a:ahLst/>
                <a:cxnLst/>
                <a:rect l="l" t="t" r="r" b="b"/>
                <a:pathLst>
                  <a:path w="6979" h="6972" extrusionOk="0">
                    <a:moveTo>
                      <a:pt x="3486" y="0"/>
                    </a:moveTo>
                    <a:cubicBezTo>
                      <a:pt x="1561" y="0"/>
                      <a:pt x="1" y="1560"/>
                      <a:pt x="1" y="3485"/>
                    </a:cubicBezTo>
                    <a:cubicBezTo>
                      <a:pt x="1" y="5412"/>
                      <a:pt x="1561" y="6972"/>
                      <a:pt x="3486" y="6972"/>
                    </a:cubicBezTo>
                    <a:cubicBezTo>
                      <a:pt x="5412" y="6972"/>
                      <a:pt x="6978" y="5412"/>
                      <a:pt x="6978" y="3485"/>
                    </a:cubicBezTo>
                    <a:cubicBezTo>
                      <a:pt x="6978" y="1560"/>
                      <a:pt x="5412" y="0"/>
                      <a:pt x="3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49"/>
              <p:cNvSpPr/>
              <p:nvPr/>
            </p:nvSpPr>
            <p:spPr>
              <a:xfrm>
                <a:off x="4624850" y="919050"/>
                <a:ext cx="1888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15132" extrusionOk="0">
                    <a:moveTo>
                      <a:pt x="6505" y="1"/>
                    </a:moveTo>
                    <a:cubicBezTo>
                      <a:pt x="6114" y="1"/>
                      <a:pt x="5690" y="249"/>
                      <a:pt x="5625" y="740"/>
                    </a:cubicBezTo>
                    <a:cubicBezTo>
                      <a:pt x="5451" y="2105"/>
                      <a:pt x="5277" y="3478"/>
                      <a:pt x="5103" y="4843"/>
                    </a:cubicBezTo>
                    <a:cubicBezTo>
                      <a:pt x="2372" y="5120"/>
                      <a:pt x="1" y="7709"/>
                      <a:pt x="324" y="10519"/>
                    </a:cubicBezTo>
                    <a:cubicBezTo>
                      <a:pt x="621" y="13191"/>
                      <a:pt x="3077" y="15132"/>
                      <a:pt x="5663" y="15132"/>
                    </a:cubicBezTo>
                    <a:cubicBezTo>
                      <a:pt x="5983" y="15132"/>
                      <a:pt x="6304" y="15102"/>
                      <a:pt x="6624" y="15041"/>
                    </a:cubicBezTo>
                    <a:cubicBezTo>
                      <a:pt x="7551" y="14865"/>
                      <a:pt x="7234" y="13523"/>
                      <a:pt x="6377" y="13523"/>
                    </a:cubicBezTo>
                    <a:cubicBezTo>
                      <a:pt x="6324" y="13523"/>
                      <a:pt x="6268" y="13529"/>
                      <a:pt x="6211" y="13539"/>
                    </a:cubicBezTo>
                    <a:cubicBezTo>
                      <a:pt x="6011" y="13578"/>
                      <a:pt x="5808" y="13596"/>
                      <a:pt x="5606" y="13596"/>
                    </a:cubicBezTo>
                    <a:cubicBezTo>
                      <a:pt x="3811" y="13596"/>
                      <a:pt x="2024" y="12141"/>
                      <a:pt x="1856" y="10313"/>
                    </a:cubicBezTo>
                    <a:cubicBezTo>
                      <a:pt x="1661" y="8201"/>
                      <a:pt x="3611" y="6374"/>
                      <a:pt x="5650" y="6374"/>
                    </a:cubicBezTo>
                    <a:cubicBezTo>
                      <a:pt x="5696" y="6374"/>
                      <a:pt x="5741" y="6375"/>
                      <a:pt x="5786" y="6377"/>
                    </a:cubicBezTo>
                    <a:cubicBezTo>
                      <a:pt x="5800" y="6377"/>
                      <a:pt x="5813" y="6378"/>
                      <a:pt x="5827" y="6378"/>
                    </a:cubicBezTo>
                    <a:cubicBezTo>
                      <a:pt x="6265" y="6378"/>
                      <a:pt x="6516" y="5991"/>
                      <a:pt x="6565" y="5604"/>
                    </a:cubicBezTo>
                    <a:cubicBezTo>
                      <a:pt x="6771" y="3980"/>
                      <a:pt x="6978" y="2357"/>
                      <a:pt x="7184" y="740"/>
                    </a:cubicBezTo>
                    <a:cubicBezTo>
                      <a:pt x="7248" y="245"/>
                      <a:pt x="6893" y="1"/>
                      <a:pt x="65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49"/>
              <p:cNvSpPr/>
              <p:nvPr/>
            </p:nvSpPr>
            <p:spPr>
              <a:xfrm>
                <a:off x="4601550" y="1353550"/>
                <a:ext cx="354200" cy="113425"/>
              </a:xfrm>
              <a:custGeom>
                <a:avLst/>
                <a:gdLst/>
                <a:ahLst/>
                <a:cxnLst/>
                <a:rect l="l" t="t" r="r" b="b"/>
                <a:pathLst>
                  <a:path w="14168" h="4537" extrusionOk="0">
                    <a:moveTo>
                      <a:pt x="1075" y="0"/>
                    </a:moveTo>
                    <a:cubicBezTo>
                      <a:pt x="521" y="0"/>
                      <a:pt x="0" y="782"/>
                      <a:pt x="475" y="1365"/>
                    </a:cubicBezTo>
                    <a:cubicBezTo>
                      <a:pt x="2188" y="3478"/>
                      <a:pt x="4687" y="4537"/>
                      <a:pt x="7191" y="4537"/>
                    </a:cubicBezTo>
                    <a:cubicBezTo>
                      <a:pt x="9557" y="4537"/>
                      <a:pt x="11928" y="3592"/>
                      <a:pt x="13649" y="1699"/>
                    </a:cubicBezTo>
                    <a:cubicBezTo>
                      <a:pt x="14168" y="1131"/>
                      <a:pt x="13642" y="352"/>
                      <a:pt x="13064" y="352"/>
                    </a:cubicBezTo>
                    <a:cubicBezTo>
                      <a:pt x="12887" y="352"/>
                      <a:pt x="12706" y="425"/>
                      <a:pt x="12548" y="598"/>
                    </a:cubicBezTo>
                    <a:cubicBezTo>
                      <a:pt x="11099" y="2196"/>
                      <a:pt x="9158" y="2983"/>
                      <a:pt x="7220" y="2983"/>
                    </a:cubicBezTo>
                    <a:cubicBezTo>
                      <a:pt x="5128" y="2983"/>
                      <a:pt x="3039" y="2066"/>
                      <a:pt x="1577" y="263"/>
                    </a:cubicBezTo>
                    <a:cubicBezTo>
                      <a:pt x="1427" y="78"/>
                      <a:pt x="1249" y="0"/>
                      <a:pt x="10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49"/>
              <p:cNvSpPr/>
              <p:nvPr/>
            </p:nvSpPr>
            <p:spPr>
              <a:xfrm>
                <a:off x="4206025" y="272375"/>
                <a:ext cx="1449625" cy="2231700"/>
              </a:xfrm>
              <a:custGeom>
                <a:avLst/>
                <a:gdLst/>
                <a:ahLst/>
                <a:cxnLst/>
                <a:rect l="l" t="t" r="r" b="b"/>
                <a:pathLst>
                  <a:path w="57985" h="89268" extrusionOk="0">
                    <a:moveTo>
                      <a:pt x="42351" y="1"/>
                    </a:moveTo>
                    <a:cubicBezTo>
                      <a:pt x="42269" y="1"/>
                      <a:pt x="42182" y="16"/>
                      <a:pt x="42090" y="48"/>
                    </a:cubicBezTo>
                    <a:cubicBezTo>
                      <a:pt x="37529" y="1606"/>
                      <a:pt x="32975" y="3158"/>
                      <a:pt x="28414" y="4718"/>
                    </a:cubicBezTo>
                    <a:cubicBezTo>
                      <a:pt x="28355" y="4737"/>
                      <a:pt x="28298" y="4769"/>
                      <a:pt x="28247" y="4796"/>
                    </a:cubicBezTo>
                    <a:cubicBezTo>
                      <a:pt x="28191" y="4784"/>
                      <a:pt x="28134" y="4779"/>
                      <a:pt x="28078" y="4779"/>
                    </a:cubicBezTo>
                    <a:cubicBezTo>
                      <a:pt x="27901" y="4779"/>
                      <a:pt x="27729" y="4836"/>
                      <a:pt x="27602" y="4963"/>
                    </a:cubicBezTo>
                    <a:cubicBezTo>
                      <a:pt x="27537" y="5007"/>
                      <a:pt x="27474" y="5058"/>
                      <a:pt x="27409" y="5129"/>
                    </a:cubicBezTo>
                    <a:cubicBezTo>
                      <a:pt x="25631" y="7184"/>
                      <a:pt x="23396" y="8828"/>
                      <a:pt x="20851" y="9788"/>
                    </a:cubicBezTo>
                    <a:cubicBezTo>
                      <a:pt x="18422" y="10709"/>
                      <a:pt x="15832" y="11037"/>
                      <a:pt x="13328" y="11637"/>
                    </a:cubicBezTo>
                    <a:cubicBezTo>
                      <a:pt x="11092" y="12170"/>
                      <a:pt x="8946" y="12982"/>
                      <a:pt x="7046" y="14304"/>
                    </a:cubicBezTo>
                    <a:cubicBezTo>
                      <a:pt x="3568" y="16719"/>
                      <a:pt x="1037" y="20403"/>
                      <a:pt x="128" y="24546"/>
                    </a:cubicBezTo>
                    <a:cubicBezTo>
                      <a:pt x="0" y="25135"/>
                      <a:pt x="494" y="25522"/>
                      <a:pt x="953" y="25522"/>
                    </a:cubicBezTo>
                    <a:cubicBezTo>
                      <a:pt x="1256" y="25522"/>
                      <a:pt x="1544" y="25353"/>
                      <a:pt x="1629" y="24963"/>
                    </a:cubicBezTo>
                    <a:cubicBezTo>
                      <a:pt x="2138" y="22658"/>
                      <a:pt x="3155" y="20488"/>
                      <a:pt x="4644" y="18645"/>
                    </a:cubicBezTo>
                    <a:cubicBezTo>
                      <a:pt x="5952" y="17028"/>
                      <a:pt x="7561" y="15669"/>
                      <a:pt x="9398" y="14690"/>
                    </a:cubicBezTo>
                    <a:cubicBezTo>
                      <a:pt x="11524" y="13555"/>
                      <a:pt x="13894" y="13085"/>
                      <a:pt x="16227" y="12609"/>
                    </a:cubicBezTo>
                    <a:cubicBezTo>
                      <a:pt x="18629" y="12119"/>
                      <a:pt x="20999" y="11566"/>
                      <a:pt x="23196" y="10439"/>
                    </a:cubicBezTo>
                    <a:cubicBezTo>
                      <a:pt x="24799" y="9613"/>
                      <a:pt x="26276" y="8525"/>
                      <a:pt x="27557" y="7255"/>
                    </a:cubicBezTo>
                    <a:cubicBezTo>
                      <a:pt x="27962" y="8460"/>
                      <a:pt x="28955" y="9465"/>
                      <a:pt x="30147" y="10044"/>
                    </a:cubicBezTo>
                    <a:cubicBezTo>
                      <a:pt x="32104" y="11004"/>
                      <a:pt x="34392" y="10915"/>
                      <a:pt x="36343" y="11893"/>
                    </a:cubicBezTo>
                    <a:cubicBezTo>
                      <a:pt x="39718" y="13575"/>
                      <a:pt x="41543" y="17150"/>
                      <a:pt x="42283" y="20700"/>
                    </a:cubicBezTo>
                    <a:cubicBezTo>
                      <a:pt x="43172" y="24963"/>
                      <a:pt x="42579" y="29339"/>
                      <a:pt x="43172" y="33635"/>
                    </a:cubicBezTo>
                    <a:cubicBezTo>
                      <a:pt x="43854" y="38601"/>
                      <a:pt x="46869" y="43007"/>
                      <a:pt x="51089" y="45519"/>
                    </a:cubicBezTo>
                    <a:cubicBezTo>
                      <a:pt x="51082" y="48502"/>
                      <a:pt x="51120" y="51492"/>
                      <a:pt x="51224" y="54474"/>
                    </a:cubicBezTo>
                    <a:cubicBezTo>
                      <a:pt x="51598" y="65947"/>
                      <a:pt x="52770" y="77388"/>
                      <a:pt x="54696" y="88706"/>
                    </a:cubicBezTo>
                    <a:cubicBezTo>
                      <a:pt x="54763" y="89098"/>
                      <a:pt x="55041" y="89268"/>
                      <a:pt x="55341" y="89268"/>
                    </a:cubicBezTo>
                    <a:cubicBezTo>
                      <a:pt x="55794" y="89268"/>
                      <a:pt x="56298" y="88880"/>
                      <a:pt x="56197" y="88287"/>
                    </a:cubicBezTo>
                    <a:cubicBezTo>
                      <a:pt x="55656" y="85098"/>
                      <a:pt x="55166" y="81890"/>
                      <a:pt x="54747" y="78676"/>
                    </a:cubicBezTo>
                    <a:cubicBezTo>
                      <a:pt x="53350" y="67957"/>
                      <a:pt x="52654" y="57147"/>
                      <a:pt x="52648" y="46331"/>
                    </a:cubicBezTo>
                    <a:lnTo>
                      <a:pt x="52648" y="46331"/>
                    </a:lnTo>
                    <a:cubicBezTo>
                      <a:pt x="53897" y="46899"/>
                      <a:pt x="55237" y="47317"/>
                      <a:pt x="56629" y="47535"/>
                    </a:cubicBezTo>
                    <a:cubicBezTo>
                      <a:pt x="56677" y="47543"/>
                      <a:pt x="56723" y="47547"/>
                      <a:pt x="56768" y="47547"/>
                    </a:cubicBezTo>
                    <a:cubicBezTo>
                      <a:pt x="57646" y="47547"/>
                      <a:pt x="57984" y="46183"/>
                      <a:pt x="57042" y="46036"/>
                    </a:cubicBezTo>
                    <a:cubicBezTo>
                      <a:pt x="55496" y="45790"/>
                      <a:pt x="54013" y="45294"/>
                      <a:pt x="52642" y="44586"/>
                    </a:cubicBezTo>
                    <a:cubicBezTo>
                      <a:pt x="52590" y="44159"/>
                      <a:pt x="52235" y="43948"/>
                      <a:pt x="51879" y="43948"/>
                    </a:cubicBezTo>
                    <a:cubicBezTo>
                      <a:pt x="51783" y="43948"/>
                      <a:pt x="51688" y="43963"/>
                      <a:pt x="51598" y="43994"/>
                    </a:cubicBezTo>
                    <a:cubicBezTo>
                      <a:pt x="50180" y="43117"/>
                      <a:pt x="48911" y="42002"/>
                      <a:pt x="47835" y="40702"/>
                    </a:cubicBezTo>
                    <a:cubicBezTo>
                      <a:pt x="45491" y="37854"/>
                      <a:pt x="44635" y="34427"/>
                      <a:pt x="44486" y="30800"/>
                    </a:cubicBezTo>
                    <a:cubicBezTo>
                      <a:pt x="44312" y="26729"/>
                      <a:pt x="44557" y="22600"/>
                      <a:pt x="43365" y="18645"/>
                    </a:cubicBezTo>
                    <a:cubicBezTo>
                      <a:pt x="42412" y="15469"/>
                      <a:pt x="40479" y="12422"/>
                      <a:pt x="37529" y="10760"/>
                    </a:cubicBezTo>
                    <a:cubicBezTo>
                      <a:pt x="35951" y="9871"/>
                      <a:pt x="34224" y="9639"/>
                      <a:pt x="32491" y="9214"/>
                    </a:cubicBezTo>
                    <a:cubicBezTo>
                      <a:pt x="31061" y="8866"/>
                      <a:pt x="28916" y="7919"/>
                      <a:pt x="28884" y="6206"/>
                    </a:cubicBezTo>
                    <a:cubicBezTo>
                      <a:pt x="33426" y="4653"/>
                      <a:pt x="37961" y="3101"/>
                      <a:pt x="42501" y="1549"/>
                    </a:cubicBezTo>
                    <a:cubicBezTo>
                      <a:pt x="43357" y="1257"/>
                      <a:pt x="43104" y="1"/>
                      <a:pt x="423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49"/>
              <p:cNvSpPr/>
              <p:nvPr/>
            </p:nvSpPr>
            <p:spPr>
              <a:xfrm>
                <a:off x="5674850" y="1455700"/>
                <a:ext cx="456950" cy="1728775"/>
              </a:xfrm>
              <a:custGeom>
                <a:avLst/>
                <a:gdLst/>
                <a:ahLst/>
                <a:cxnLst/>
                <a:rect l="l" t="t" r="r" b="b"/>
                <a:pathLst>
                  <a:path w="18278" h="69151" extrusionOk="0">
                    <a:moveTo>
                      <a:pt x="1176" y="1"/>
                    </a:moveTo>
                    <a:cubicBezTo>
                      <a:pt x="318" y="1"/>
                      <a:pt x="0" y="1342"/>
                      <a:pt x="929" y="1517"/>
                    </a:cubicBezTo>
                    <a:cubicBezTo>
                      <a:pt x="1322" y="1588"/>
                      <a:pt x="1728" y="1665"/>
                      <a:pt x="2134" y="1742"/>
                    </a:cubicBezTo>
                    <a:cubicBezTo>
                      <a:pt x="2076" y="1846"/>
                      <a:pt x="2038" y="1968"/>
                      <a:pt x="2038" y="2123"/>
                    </a:cubicBezTo>
                    <a:cubicBezTo>
                      <a:pt x="2018" y="6510"/>
                      <a:pt x="2056" y="10896"/>
                      <a:pt x="2327" y="15276"/>
                    </a:cubicBezTo>
                    <a:cubicBezTo>
                      <a:pt x="2817" y="23053"/>
                      <a:pt x="4208" y="30602"/>
                      <a:pt x="6997" y="37895"/>
                    </a:cubicBezTo>
                    <a:cubicBezTo>
                      <a:pt x="9644" y="44825"/>
                      <a:pt x="13039" y="52440"/>
                      <a:pt x="10515" y="59925"/>
                    </a:cubicBezTo>
                    <a:cubicBezTo>
                      <a:pt x="10321" y="60500"/>
                      <a:pt x="10792" y="60876"/>
                      <a:pt x="11266" y="60876"/>
                    </a:cubicBezTo>
                    <a:cubicBezTo>
                      <a:pt x="11578" y="60876"/>
                      <a:pt x="11891" y="60713"/>
                      <a:pt x="12016" y="60337"/>
                    </a:cubicBezTo>
                    <a:cubicBezTo>
                      <a:pt x="13381" y="56292"/>
                      <a:pt x="13104" y="51937"/>
                      <a:pt x="12099" y="47840"/>
                    </a:cubicBezTo>
                    <a:cubicBezTo>
                      <a:pt x="11184" y="44091"/>
                      <a:pt x="9652" y="40535"/>
                      <a:pt x="8291" y="36935"/>
                    </a:cubicBezTo>
                    <a:cubicBezTo>
                      <a:pt x="6914" y="33301"/>
                      <a:pt x="5838" y="29591"/>
                      <a:pt x="5130" y="25764"/>
                    </a:cubicBezTo>
                    <a:cubicBezTo>
                      <a:pt x="3680" y="17982"/>
                      <a:pt x="3564" y="10014"/>
                      <a:pt x="3596" y="2123"/>
                    </a:cubicBezTo>
                    <a:cubicBezTo>
                      <a:pt x="3596" y="2090"/>
                      <a:pt x="3590" y="2058"/>
                      <a:pt x="3590" y="2033"/>
                    </a:cubicBezTo>
                    <a:lnTo>
                      <a:pt x="3590" y="2033"/>
                    </a:lnTo>
                    <a:cubicBezTo>
                      <a:pt x="3828" y="2084"/>
                      <a:pt x="4066" y="2135"/>
                      <a:pt x="4304" y="2188"/>
                    </a:cubicBezTo>
                    <a:cubicBezTo>
                      <a:pt x="4705" y="7361"/>
                      <a:pt x="5362" y="12520"/>
                      <a:pt x="6289" y="17622"/>
                    </a:cubicBezTo>
                    <a:cubicBezTo>
                      <a:pt x="7101" y="22093"/>
                      <a:pt x="8118" y="26524"/>
                      <a:pt x="9335" y="30899"/>
                    </a:cubicBezTo>
                    <a:cubicBezTo>
                      <a:pt x="10579" y="35344"/>
                      <a:pt x="12118" y="39673"/>
                      <a:pt x="13594" y="44046"/>
                    </a:cubicBezTo>
                    <a:cubicBezTo>
                      <a:pt x="16176" y="51693"/>
                      <a:pt x="18277" y="60872"/>
                      <a:pt x="13208" y="68022"/>
                    </a:cubicBezTo>
                    <a:cubicBezTo>
                      <a:pt x="12801" y="68596"/>
                      <a:pt x="13345" y="69150"/>
                      <a:pt x="13904" y="69150"/>
                    </a:cubicBezTo>
                    <a:cubicBezTo>
                      <a:pt x="14142" y="69150"/>
                      <a:pt x="14382" y="69050"/>
                      <a:pt x="14553" y="68807"/>
                    </a:cubicBezTo>
                    <a:cubicBezTo>
                      <a:pt x="17142" y="65156"/>
                      <a:pt x="18045" y="60589"/>
                      <a:pt x="17858" y="56169"/>
                    </a:cubicBezTo>
                    <a:cubicBezTo>
                      <a:pt x="17665" y="51667"/>
                      <a:pt x="16357" y="47311"/>
                      <a:pt x="14908" y="43080"/>
                    </a:cubicBezTo>
                    <a:cubicBezTo>
                      <a:pt x="13420" y="38712"/>
                      <a:pt x="11906" y="34363"/>
                      <a:pt x="10681" y="29912"/>
                    </a:cubicBezTo>
                    <a:cubicBezTo>
                      <a:pt x="8228" y="20984"/>
                      <a:pt x="6629" y="11836"/>
                      <a:pt x="5895" y="2607"/>
                    </a:cubicBezTo>
                    <a:lnTo>
                      <a:pt x="5895" y="2607"/>
                    </a:lnTo>
                    <a:cubicBezTo>
                      <a:pt x="7777" y="3160"/>
                      <a:pt x="9561" y="3959"/>
                      <a:pt x="11005" y="5266"/>
                    </a:cubicBezTo>
                    <a:cubicBezTo>
                      <a:pt x="13208" y="7263"/>
                      <a:pt x="14567" y="10748"/>
                      <a:pt x="12898" y="13474"/>
                    </a:cubicBezTo>
                    <a:cubicBezTo>
                      <a:pt x="12536" y="14072"/>
                      <a:pt x="13073" y="14630"/>
                      <a:pt x="13610" y="14630"/>
                    </a:cubicBezTo>
                    <a:cubicBezTo>
                      <a:pt x="13847" y="14630"/>
                      <a:pt x="14084" y="14521"/>
                      <a:pt x="14244" y="14259"/>
                    </a:cubicBezTo>
                    <a:cubicBezTo>
                      <a:pt x="16158" y="11128"/>
                      <a:pt x="14959" y="7135"/>
                      <a:pt x="12569" y="4623"/>
                    </a:cubicBezTo>
                    <a:cubicBezTo>
                      <a:pt x="9697" y="1594"/>
                      <a:pt x="5270" y="744"/>
                      <a:pt x="1342" y="17"/>
                    </a:cubicBezTo>
                    <a:cubicBezTo>
                      <a:pt x="1285" y="6"/>
                      <a:pt x="1229" y="1"/>
                      <a:pt x="11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49"/>
              <p:cNvSpPr/>
              <p:nvPr/>
            </p:nvSpPr>
            <p:spPr>
              <a:xfrm>
                <a:off x="5542225" y="816425"/>
                <a:ext cx="582475" cy="783625"/>
              </a:xfrm>
              <a:custGeom>
                <a:avLst/>
                <a:gdLst/>
                <a:ahLst/>
                <a:cxnLst/>
                <a:rect l="l" t="t" r="r" b="b"/>
                <a:pathLst>
                  <a:path w="23299" h="31345" extrusionOk="0">
                    <a:moveTo>
                      <a:pt x="2082" y="1"/>
                    </a:moveTo>
                    <a:cubicBezTo>
                      <a:pt x="1609" y="1"/>
                      <a:pt x="1135" y="379"/>
                      <a:pt x="1326" y="954"/>
                    </a:cubicBezTo>
                    <a:cubicBezTo>
                      <a:pt x="2150" y="3480"/>
                      <a:pt x="3006" y="6062"/>
                      <a:pt x="4469" y="8303"/>
                    </a:cubicBezTo>
                    <a:cubicBezTo>
                      <a:pt x="6995" y="12201"/>
                      <a:pt x="11214" y="14038"/>
                      <a:pt x="14859" y="16660"/>
                    </a:cubicBezTo>
                    <a:cubicBezTo>
                      <a:pt x="18358" y="19184"/>
                      <a:pt x="20818" y="22940"/>
                      <a:pt x="21558" y="27185"/>
                    </a:cubicBezTo>
                    <a:cubicBezTo>
                      <a:pt x="19794" y="24176"/>
                      <a:pt x="16412" y="22264"/>
                      <a:pt x="13165" y="20917"/>
                    </a:cubicBezTo>
                    <a:cubicBezTo>
                      <a:pt x="8811" y="19113"/>
                      <a:pt x="3052" y="17335"/>
                      <a:pt x="1661" y="12189"/>
                    </a:cubicBezTo>
                    <a:cubicBezTo>
                      <a:pt x="1556" y="11805"/>
                      <a:pt x="1256" y="11638"/>
                      <a:pt x="949" y="11638"/>
                    </a:cubicBezTo>
                    <a:cubicBezTo>
                      <a:pt x="483" y="11638"/>
                      <a:pt x="1" y="12021"/>
                      <a:pt x="160" y="12608"/>
                    </a:cubicBezTo>
                    <a:cubicBezTo>
                      <a:pt x="1454" y="17413"/>
                      <a:pt x="6169" y="19776"/>
                      <a:pt x="10435" y="21483"/>
                    </a:cubicBezTo>
                    <a:cubicBezTo>
                      <a:pt x="14640" y="23178"/>
                      <a:pt x="20496" y="25362"/>
                      <a:pt x="21166" y="30605"/>
                    </a:cubicBezTo>
                    <a:cubicBezTo>
                      <a:pt x="21227" y="31096"/>
                      <a:pt x="21650" y="31345"/>
                      <a:pt x="22041" y="31345"/>
                    </a:cubicBezTo>
                    <a:cubicBezTo>
                      <a:pt x="22429" y="31345"/>
                      <a:pt x="22786" y="31100"/>
                      <a:pt x="22726" y="30605"/>
                    </a:cubicBezTo>
                    <a:cubicBezTo>
                      <a:pt x="22641" y="29948"/>
                      <a:pt x="22486" y="29329"/>
                      <a:pt x="22280" y="28750"/>
                    </a:cubicBezTo>
                    <a:lnTo>
                      <a:pt x="22280" y="28750"/>
                    </a:lnTo>
                    <a:cubicBezTo>
                      <a:pt x="22367" y="28775"/>
                      <a:pt x="22457" y="28787"/>
                      <a:pt x="22545" y="28787"/>
                    </a:cubicBezTo>
                    <a:cubicBezTo>
                      <a:pt x="22936" y="28787"/>
                      <a:pt x="23298" y="28542"/>
                      <a:pt x="23240" y="28048"/>
                    </a:cubicBezTo>
                    <a:cubicBezTo>
                      <a:pt x="22937" y="25478"/>
                      <a:pt x="22132" y="23011"/>
                      <a:pt x="20799" y="20795"/>
                    </a:cubicBezTo>
                    <a:cubicBezTo>
                      <a:pt x="19634" y="18869"/>
                      <a:pt x="18118" y="17207"/>
                      <a:pt x="16334" y="15834"/>
                    </a:cubicBezTo>
                    <a:cubicBezTo>
                      <a:pt x="14532" y="14443"/>
                      <a:pt x="12534" y="13336"/>
                      <a:pt x="10640" y="12079"/>
                    </a:cubicBezTo>
                    <a:cubicBezTo>
                      <a:pt x="8649" y="10765"/>
                      <a:pt x="6865" y="9245"/>
                      <a:pt x="5603" y="7190"/>
                    </a:cubicBezTo>
                    <a:cubicBezTo>
                      <a:pt x="4340" y="5128"/>
                      <a:pt x="3573" y="2829"/>
                      <a:pt x="2827" y="542"/>
                    </a:cubicBezTo>
                    <a:cubicBezTo>
                      <a:pt x="2704" y="164"/>
                      <a:pt x="2393" y="1"/>
                      <a:pt x="20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49"/>
              <p:cNvSpPr/>
              <p:nvPr/>
            </p:nvSpPr>
            <p:spPr>
              <a:xfrm>
                <a:off x="3863950" y="1403350"/>
                <a:ext cx="395950" cy="869850"/>
              </a:xfrm>
              <a:custGeom>
                <a:avLst/>
                <a:gdLst/>
                <a:ahLst/>
                <a:cxnLst/>
                <a:rect l="l" t="t" r="r" b="b"/>
                <a:pathLst>
                  <a:path w="15838" h="34794" extrusionOk="0">
                    <a:moveTo>
                      <a:pt x="14891" y="1"/>
                    </a:moveTo>
                    <a:cubicBezTo>
                      <a:pt x="14584" y="1"/>
                      <a:pt x="14283" y="167"/>
                      <a:pt x="14179" y="551"/>
                    </a:cubicBezTo>
                    <a:cubicBezTo>
                      <a:pt x="13451" y="3193"/>
                      <a:pt x="12722" y="5840"/>
                      <a:pt x="11769" y="8411"/>
                    </a:cubicBezTo>
                    <a:cubicBezTo>
                      <a:pt x="10924" y="10684"/>
                      <a:pt x="9889" y="12894"/>
                      <a:pt x="8536" y="14910"/>
                    </a:cubicBezTo>
                    <a:cubicBezTo>
                      <a:pt x="7169" y="16959"/>
                      <a:pt x="5462" y="18755"/>
                      <a:pt x="4045" y="20765"/>
                    </a:cubicBezTo>
                    <a:cubicBezTo>
                      <a:pt x="1333" y="24618"/>
                      <a:pt x="0" y="29346"/>
                      <a:pt x="251" y="34043"/>
                    </a:cubicBezTo>
                    <a:cubicBezTo>
                      <a:pt x="277" y="34543"/>
                      <a:pt x="681" y="34794"/>
                      <a:pt x="1071" y="34794"/>
                    </a:cubicBezTo>
                    <a:cubicBezTo>
                      <a:pt x="1460" y="34794"/>
                      <a:pt x="1836" y="34544"/>
                      <a:pt x="1811" y="34043"/>
                    </a:cubicBezTo>
                    <a:cubicBezTo>
                      <a:pt x="1668" y="31388"/>
                      <a:pt x="2035" y="28747"/>
                      <a:pt x="2932" y="26241"/>
                    </a:cubicBezTo>
                    <a:cubicBezTo>
                      <a:pt x="3762" y="23916"/>
                      <a:pt x="5082" y="21861"/>
                      <a:pt x="6616" y="19935"/>
                    </a:cubicBezTo>
                    <a:cubicBezTo>
                      <a:pt x="8097" y="18074"/>
                      <a:pt x="9624" y="16269"/>
                      <a:pt x="10808" y="14195"/>
                    </a:cubicBezTo>
                    <a:cubicBezTo>
                      <a:pt x="13166" y="10098"/>
                      <a:pt x="14435" y="5492"/>
                      <a:pt x="15678" y="964"/>
                    </a:cubicBezTo>
                    <a:cubicBezTo>
                      <a:pt x="15838" y="382"/>
                      <a:pt x="15356" y="1"/>
                      <a:pt x="14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49"/>
              <p:cNvSpPr/>
              <p:nvPr/>
            </p:nvSpPr>
            <p:spPr>
              <a:xfrm>
                <a:off x="3988900" y="1521950"/>
                <a:ext cx="328000" cy="673675"/>
              </a:xfrm>
              <a:custGeom>
                <a:avLst/>
                <a:gdLst/>
                <a:ahLst/>
                <a:cxnLst/>
                <a:rect l="l" t="t" r="r" b="b"/>
                <a:pathLst>
                  <a:path w="13120" h="26947" extrusionOk="0">
                    <a:moveTo>
                      <a:pt x="12345" y="1"/>
                    </a:moveTo>
                    <a:cubicBezTo>
                      <a:pt x="11955" y="1"/>
                      <a:pt x="11560" y="252"/>
                      <a:pt x="11551" y="754"/>
                    </a:cubicBezTo>
                    <a:cubicBezTo>
                      <a:pt x="11500" y="3234"/>
                      <a:pt x="10990" y="5702"/>
                      <a:pt x="10005" y="7988"/>
                    </a:cubicBezTo>
                    <a:cubicBezTo>
                      <a:pt x="9026" y="10250"/>
                      <a:pt x="7576" y="12162"/>
                      <a:pt x="6018" y="14050"/>
                    </a:cubicBezTo>
                    <a:cubicBezTo>
                      <a:pt x="3229" y="17427"/>
                      <a:pt x="1" y="21813"/>
                      <a:pt x="1823" y="26425"/>
                    </a:cubicBezTo>
                    <a:cubicBezTo>
                      <a:pt x="1969" y="26789"/>
                      <a:pt x="2293" y="26947"/>
                      <a:pt x="2608" y="26947"/>
                    </a:cubicBezTo>
                    <a:cubicBezTo>
                      <a:pt x="3089" y="26947"/>
                      <a:pt x="3551" y="26578"/>
                      <a:pt x="3324" y="26013"/>
                    </a:cubicBezTo>
                    <a:cubicBezTo>
                      <a:pt x="1443" y="21245"/>
                      <a:pt x="5637" y="17079"/>
                      <a:pt x="8323" y="13664"/>
                    </a:cubicBezTo>
                    <a:cubicBezTo>
                      <a:pt x="11274" y="9928"/>
                      <a:pt x="13007" y="5541"/>
                      <a:pt x="13109" y="754"/>
                    </a:cubicBezTo>
                    <a:cubicBezTo>
                      <a:pt x="13119" y="252"/>
                      <a:pt x="12734" y="1"/>
                      <a:pt x="123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49"/>
              <p:cNvSpPr/>
              <p:nvPr/>
            </p:nvSpPr>
            <p:spPr>
              <a:xfrm>
                <a:off x="1943175" y="2136175"/>
                <a:ext cx="4449000" cy="3339125"/>
              </a:xfrm>
              <a:custGeom>
                <a:avLst/>
                <a:gdLst/>
                <a:ahLst/>
                <a:cxnLst/>
                <a:rect l="l" t="t" r="r" b="b"/>
                <a:pathLst>
                  <a:path w="177960" h="133565" extrusionOk="0">
                    <a:moveTo>
                      <a:pt x="106959" y="0"/>
                    </a:moveTo>
                    <a:cubicBezTo>
                      <a:pt x="81360" y="201"/>
                      <a:pt x="68102" y="10243"/>
                      <a:pt x="63033" y="22245"/>
                    </a:cubicBezTo>
                    <a:cubicBezTo>
                      <a:pt x="57956" y="34253"/>
                      <a:pt x="44390" y="81380"/>
                      <a:pt x="44390" y="81380"/>
                    </a:cubicBezTo>
                    <a:lnTo>
                      <a:pt x="21038" y="41820"/>
                    </a:lnTo>
                    <a:lnTo>
                      <a:pt x="0" y="56688"/>
                    </a:lnTo>
                    <a:cubicBezTo>
                      <a:pt x="309" y="75531"/>
                      <a:pt x="14610" y="133565"/>
                      <a:pt x="14610" y="133565"/>
                    </a:cubicBezTo>
                    <a:lnTo>
                      <a:pt x="140914" y="133223"/>
                    </a:lnTo>
                    <a:lnTo>
                      <a:pt x="177960" y="133223"/>
                    </a:lnTo>
                    <a:cubicBezTo>
                      <a:pt x="177960" y="133223"/>
                      <a:pt x="176111" y="100679"/>
                      <a:pt x="173297" y="84594"/>
                    </a:cubicBezTo>
                    <a:cubicBezTo>
                      <a:pt x="170063" y="66087"/>
                      <a:pt x="165856" y="46794"/>
                      <a:pt x="160998" y="35508"/>
                    </a:cubicBezTo>
                    <a:cubicBezTo>
                      <a:pt x="149519" y="8845"/>
                      <a:pt x="123070" y="1965"/>
                      <a:pt x="123070" y="1965"/>
                    </a:cubicBezTo>
                    <a:cubicBezTo>
                      <a:pt x="123070" y="1965"/>
                      <a:pt x="122541" y="3827"/>
                      <a:pt x="122541" y="3981"/>
                    </a:cubicBezTo>
                    <a:cubicBezTo>
                      <a:pt x="122541" y="4136"/>
                      <a:pt x="121150" y="5476"/>
                      <a:pt x="120995" y="5580"/>
                    </a:cubicBezTo>
                    <a:cubicBezTo>
                      <a:pt x="120840" y="5682"/>
                      <a:pt x="117278" y="6359"/>
                      <a:pt x="117278" y="6359"/>
                    </a:cubicBezTo>
                    <a:cubicBezTo>
                      <a:pt x="117278" y="6359"/>
                      <a:pt x="112479" y="5373"/>
                      <a:pt x="112170" y="5071"/>
                    </a:cubicBezTo>
                    <a:cubicBezTo>
                      <a:pt x="111861" y="4768"/>
                      <a:pt x="110103" y="4034"/>
                      <a:pt x="109021" y="2952"/>
                    </a:cubicBezTo>
                    <a:cubicBezTo>
                      <a:pt x="107939" y="1863"/>
                      <a:pt x="106959" y="0"/>
                      <a:pt x="1069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49"/>
              <p:cNvSpPr/>
              <p:nvPr/>
            </p:nvSpPr>
            <p:spPr>
              <a:xfrm>
                <a:off x="4331775" y="2112200"/>
                <a:ext cx="919750" cy="535175"/>
              </a:xfrm>
              <a:custGeom>
                <a:avLst/>
                <a:gdLst/>
                <a:ahLst/>
                <a:cxnLst/>
                <a:rect l="l" t="t" r="r" b="b"/>
                <a:pathLst>
                  <a:path w="36790" h="21407" extrusionOk="0">
                    <a:moveTo>
                      <a:pt x="10618" y="1"/>
                    </a:moveTo>
                    <a:cubicBezTo>
                      <a:pt x="10571" y="1"/>
                      <a:pt x="10524" y="5"/>
                      <a:pt x="10475" y="13"/>
                    </a:cubicBezTo>
                    <a:lnTo>
                      <a:pt x="4805" y="928"/>
                    </a:lnTo>
                    <a:cubicBezTo>
                      <a:pt x="4309" y="1012"/>
                      <a:pt x="3814" y="1089"/>
                      <a:pt x="3318" y="1166"/>
                    </a:cubicBezTo>
                    <a:cubicBezTo>
                      <a:pt x="2925" y="1230"/>
                      <a:pt x="2390" y="1230"/>
                      <a:pt x="2029" y="1398"/>
                    </a:cubicBezTo>
                    <a:cubicBezTo>
                      <a:pt x="1443" y="1675"/>
                      <a:pt x="1121" y="2609"/>
                      <a:pt x="908" y="3189"/>
                    </a:cubicBezTo>
                    <a:cubicBezTo>
                      <a:pt x="0" y="5656"/>
                      <a:pt x="541" y="8594"/>
                      <a:pt x="1463" y="10984"/>
                    </a:cubicBezTo>
                    <a:cubicBezTo>
                      <a:pt x="2370" y="13348"/>
                      <a:pt x="3904" y="15524"/>
                      <a:pt x="6365" y="16427"/>
                    </a:cubicBezTo>
                    <a:cubicBezTo>
                      <a:pt x="7176" y="16723"/>
                      <a:pt x="8031" y="16859"/>
                      <a:pt x="8891" y="16859"/>
                    </a:cubicBezTo>
                    <a:cubicBezTo>
                      <a:pt x="10710" y="16859"/>
                      <a:pt x="12548" y="16247"/>
                      <a:pt x="14018" y="15229"/>
                    </a:cubicBezTo>
                    <a:cubicBezTo>
                      <a:pt x="15609" y="14127"/>
                      <a:pt x="16846" y="12640"/>
                      <a:pt x="17812" y="10990"/>
                    </a:cubicBezTo>
                    <a:cubicBezTo>
                      <a:pt x="18056" y="13521"/>
                      <a:pt x="18579" y="16047"/>
                      <a:pt x="20105" y="18128"/>
                    </a:cubicBezTo>
                    <a:cubicBezTo>
                      <a:pt x="21567" y="20126"/>
                      <a:pt x="23696" y="21406"/>
                      <a:pt x="26136" y="21406"/>
                    </a:cubicBezTo>
                    <a:cubicBezTo>
                      <a:pt x="26449" y="21406"/>
                      <a:pt x="26766" y="21385"/>
                      <a:pt x="27088" y="21342"/>
                    </a:cubicBezTo>
                    <a:cubicBezTo>
                      <a:pt x="29973" y="20949"/>
                      <a:pt x="32312" y="19003"/>
                      <a:pt x="33813" y="16588"/>
                    </a:cubicBezTo>
                    <a:cubicBezTo>
                      <a:pt x="34334" y="15750"/>
                      <a:pt x="34773" y="14804"/>
                      <a:pt x="35056" y="13818"/>
                    </a:cubicBezTo>
                    <a:cubicBezTo>
                      <a:pt x="35894" y="12156"/>
                      <a:pt x="36428" y="10345"/>
                      <a:pt x="36621" y="8471"/>
                    </a:cubicBezTo>
                    <a:cubicBezTo>
                      <a:pt x="36698" y="7731"/>
                      <a:pt x="36789" y="6925"/>
                      <a:pt x="36151" y="6403"/>
                    </a:cubicBezTo>
                    <a:cubicBezTo>
                      <a:pt x="35488" y="5862"/>
                      <a:pt x="34457" y="5605"/>
                      <a:pt x="33677" y="5270"/>
                    </a:cubicBezTo>
                    <a:cubicBezTo>
                      <a:pt x="31816" y="4484"/>
                      <a:pt x="29954" y="3717"/>
                      <a:pt x="28073" y="2977"/>
                    </a:cubicBezTo>
                    <a:cubicBezTo>
                      <a:pt x="27972" y="2936"/>
                      <a:pt x="27877" y="2918"/>
                      <a:pt x="27790" y="2918"/>
                    </a:cubicBezTo>
                    <a:cubicBezTo>
                      <a:pt x="27168" y="2918"/>
                      <a:pt x="26909" y="3845"/>
                      <a:pt x="27383" y="4303"/>
                    </a:cubicBezTo>
                    <a:cubicBezTo>
                      <a:pt x="26205" y="6448"/>
                      <a:pt x="23268" y="6983"/>
                      <a:pt x="21026" y="7170"/>
                    </a:cubicBezTo>
                    <a:cubicBezTo>
                      <a:pt x="20625" y="7203"/>
                      <a:pt x="20222" y="7220"/>
                      <a:pt x="19819" y="7220"/>
                    </a:cubicBezTo>
                    <a:cubicBezTo>
                      <a:pt x="18179" y="7220"/>
                      <a:pt x="16549" y="6931"/>
                      <a:pt x="15106" y="6224"/>
                    </a:cubicBezTo>
                    <a:cubicBezTo>
                      <a:pt x="15048" y="6138"/>
                      <a:pt x="14977" y="6055"/>
                      <a:pt x="14881" y="5992"/>
                    </a:cubicBezTo>
                    <a:cubicBezTo>
                      <a:pt x="13231" y="4824"/>
                      <a:pt x="12208" y="3040"/>
                      <a:pt x="11905" y="1063"/>
                    </a:cubicBezTo>
                    <a:cubicBezTo>
                      <a:pt x="11854" y="709"/>
                      <a:pt x="11628" y="534"/>
                      <a:pt x="11364" y="503"/>
                    </a:cubicBezTo>
                    <a:cubicBezTo>
                      <a:pt x="11238" y="230"/>
                      <a:pt x="10972" y="1"/>
                      <a:pt x="10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49"/>
              <p:cNvSpPr/>
              <p:nvPr/>
            </p:nvSpPr>
            <p:spPr>
              <a:xfrm>
                <a:off x="4640825" y="2668425"/>
                <a:ext cx="155250" cy="155275"/>
              </a:xfrm>
              <a:custGeom>
                <a:avLst/>
                <a:gdLst/>
                <a:ahLst/>
                <a:cxnLst/>
                <a:rect l="l" t="t" r="r" b="b"/>
                <a:pathLst>
                  <a:path w="6210" h="6211" extrusionOk="0">
                    <a:moveTo>
                      <a:pt x="3105" y="1"/>
                    </a:moveTo>
                    <a:cubicBezTo>
                      <a:pt x="1392" y="1"/>
                      <a:pt x="0" y="1392"/>
                      <a:pt x="0" y="3107"/>
                    </a:cubicBezTo>
                    <a:cubicBezTo>
                      <a:pt x="0" y="4820"/>
                      <a:pt x="1392" y="6211"/>
                      <a:pt x="3105" y="6211"/>
                    </a:cubicBezTo>
                    <a:cubicBezTo>
                      <a:pt x="4818" y="6211"/>
                      <a:pt x="6209" y="4820"/>
                      <a:pt x="6209" y="3107"/>
                    </a:cubicBezTo>
                    <a:cubicBezTo>
                      <a:pt x="6209" y="1392"/>
                      <a:pt x="4818" y="1"/>
                      <a:pt x="3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49"/>
              <p:cNvSpPr/>
              <p:nvPr/>
            </p:nvSpPr>
            <p:spPr>
              <a:xfrm>
                <a:off x="4589600" y="2956525"/>
                <a:ext cx="155250" cy="155300"/>
              </a:xfrm>
              <a:custGeom>
                <a:avLst/>
                <a:gdLst/>
                <a:ahLst/>
                <a:cxnLst/>
                <a:rect l="l" t="t" r="r" b="b"/>
                <a:pathLst>
                  <a:path w="6210" h="6212" extrusionOk="0">
                    <a:moveTo>
                      <a:pt x="3105" y="1"/>
                    </a:moveTo>
                    <a:cubicBezTo>
                      <a:pt x="1392" y="1"/>
                      <a:pt x="1" y="1392"/>
                      <a:pt x="1" y="3107"/>
                    </a:cubicBezTo>
                    <a:cubicBezTo>
                      <a:pt x="1" y="4820"/>
                      <a:pt x="1392" y="6211"/>
                      <a:pt x="3105" y="6211"/>
                    </a:cubicBezTo>
                    <a:cubicBezTo>
                      <a:pt x="4818" y="6211"/>
                      <a:pt x="6210" y="4820"/>
                      <a:pt x="6210" y="3107"/>
                    </a:cubicBezTo>
                    <a:cubicBezTo>
                      <a:pt x="6210" y="1392"/>
                      <a:pt x="4818" y="1"/>
                      <a:pt x="3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49"/>
              <p:cNvSpPr/>
              <p:nvPr/>
            </p:nvSpPr>
            <p:spPr>
              <a:xfrm>
                <a:off x="4539350" y="3199725"/>
                <a:ext cx="155250" cy="155275"/>
              </a:xfrm>
              <a:custGeom>
                <a:avLst/>
                <a:gdLst/>
                <a:ahLst/>
                <a:cxnLst/>
                <a:rect l="l" t="t" r="r" b="b"/>
                <a:pathLst>
                  <a:path w="6210" h="6211" extrusionOk="0">
                    <a:moveTo>
                      <a:pt x="3105" y="0"/>
                    </a:moveTo>
                    <a:cubicBezTo>
                      <a:pt x="1392" y="0"/>
                      <a:pt x="1" y="1392"/>
                      <a:pt x="1" y="3105"/>
                    </a:cubicBezTo>
                    <a:cubicBezTo>
                      <a:pt x="1" y="4819"/>
                      <a:pt x="1392" y="6211"/>
                      <a:pt x="3105" y="6211"/>
                    </a:cubicBezTo>
                    <a:cubicBezTo>
                      <a:pt x="4826" y="6211"/>
                      <a:pt x="6210" y="4819"/>
                      <a:pt x="6210" y="3105"/>
                    </a:cubicBezTo>
                    <a:cubicBezTo>
                      <a:pt x="6210" y="1392"/>
                      <a:pt x="4826" y="0"/>
                      <a:pt x="3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49"/>
              <p:cNvSpPr/>
              <p:nvPr/>
            </p:nvSpPr>
            <p:spPr>
              <a:xfrm>
                <a:off x="1536050" y="2659500"/>
                <a:ext cx="944850" cy="883625"/>
              </a:xfrm>
              <a:custGeom>
                <a:avLst/>
                <a:gdLst/>
                <a:ahLst/>
                <a:cxnLst/>
                <a:rect l="l" t="t" r="r" b="b"/>
                <a:pathLst>
                  <a:path w="37794" h="35345" extrusionOk="0">
                    <a:moveTo>
                      <a:pt x="13476" y="1"/>
                    </a:moveTo>
                    <a:cubicBezTo>
                      <a:pt x="13335" y="1"/>
                      <a:pt x="13192" y="36"/>
                      <a:pt x="13071" y="101"/>
                    </a:cubicBezTo>
                    <a:cubicBezTo>
                      <a:pt x="12992" y="74"/>
                      <a:pt x="12908" y="58"/>
                      <a:pt x="12824" y="58"/>
                    </a:cubicBezTo>
                    <a:cubicBezTo>
                      <a:pt x="12647" y="58"/>
                      <a:pt x="12465" y="125"/>
                      <a:pt x="12304" y="286"/>
                    </a:cubicBezTo>
                    <a:cubicBezTo>
                      <a:pt x="11454" y="1137"/>
                      <a:pt x="11299" y="2432"/>
                      <a:pt x="11395" y="3586"/>
                    </a:cubicBezTo>
                    <a:cubicBezTo>
                      <a:pt x="11441" y="4178"/>
                      <a:pt x="11557" y="4764"/>
                      <a:pt x="11757" y="5325"/>
                    </a:cubicBezTo>
                    <a:cubicBezTo>
                      <a:pt x="11873" y="5640"/>
                      <a:pt x="12007" y="5937"/>
                      <a:pt x="12156" y="6233"/>
                    </a:cubicBezTo>
                    <a:cubicBezTo>
                      <a:pt x="12221" y="6362"/>
                      <a:pt x="12284" y="6568"/>
                      <a:pt x="12369" y="6710"/>
                    </a:cubicBezTo>
                    <a:cubicBezTo>
                      <a:pt x="10900" y="6741"/>
                      <a:pt x="9438" y="6780"/>
                      <a:pt x="7969" y="6812"/>
                    </a:cubicBezTo>
                    <a:cubicBezTo>
                      <a:pt x="7086" y="6839"/>
                      <a:pt x="6210" y="6857"/>
                      <a:pt x="5335" y="6922"/>
                    </a:cubicBezTo>
                    <a:cubicBezTo>
                      <a:pt x="4845" y="6961"/>
                      <a:pt x="4316" y="7077"/>
                      <a:pt x="3801" y="7103"/>
                    </a:cubicBezTo>
                    <a:cubicBezTo>
                      <a:pt x="3356" y="5917"/>
                      <a:pt x="2912" y="4739"/>
                      <a:pt x="2475" y="3553"/>
                    </a:cubicBezTo>
                    <a:cubicBezTo>
                      <a:pt x="2333" y="3182"/>
                      <a:pt x="2032" y="3000"/>
                      <a:pt x="1728" y="3000"/>
                    </a:cubicBezTo>
                    <a:cubicBezTo>
                      <a:pt x="1421" y="3000"/>
                      <a:pt x="1113" y="3187"/>
                      <a:pt x="967" y="3553"/>
                    </a:cubicBezTo>
                    <a:cubicBezTo>
                      <a:pt x="1" y="6027"/>
                      <a:pt x="387" y="8759"/>
                      <a:pt x="1848" y="10954"/>
                    </a:cubicBezTo>
                    <a:cubicBezTo>
                      <a:pt x="2204" y="11477"/>
                      <a:pt x="2615" y="12005"/>
                      <a:pt x="2815" y="12610"/>
                    </a:cubicBezTo>
                    <a:cubicBezTo>
                      <a:pt x="2776" y="12675"/>
                      <a:pt x="2745" y="12740"/>
                      <a:pt x="2719" y="12823"/>
                    </a:cubicBezTo>
                    <a:cubicBezTo>
                      <a:pt x="2487" y="13590"/>
                      <a:pt x="2674" y="14259"/>
                      <a:pt x="2963" y="14910"/>
                    </a:cubicBezTo>
                    <a:lnTo>
                      <a:pt x="2963" y="14917"/>
                    </a:lnTo>
                    <a:cubicBezTo>
                      <a:pt x="3054" y="16180"/>
                      <a:pt x="3388" y="17378"/>
                      <a:pt x="3929" y="18511"/>
                    </a:cubicBezTo>
                    <a:cubicBezTo>
                      <a:pt x="3943" y="18981"/>
                      <a:pt x="3956" y="19451"/>
                      <a:pt x="4045" y="19921"/>
                    </a:cubicBezTo>
                    <a:cubicBezTo>
                      <a:pt x="4194" y="20688"/>
                      <a:pt x="4568" y="21371"/>
                      <a:pt x="4883" y="22073"/>
                    </a:cubicBezTo>
                    <a:cubicBezTo>
                      <a:pt x="6043" y="24650"/>
                      <a:pt x="6313" y="28760"/>
                      <a:pt x="9843" y="29236"/>
                    </a:cubicBezTo>
                    <a:cubicBezTo>
                      <a:pt x="9888" y="29242"/>
                      <a:pt x="9931" y="29246"/>
                      <a:pt x="9973" y="29246"/>
                    </a:cubicBezTo>
                    <a:cubicBezTo>
                      <a:pt x="10137" y="29246"/>
                      <a:pt x="10281" y="29197"/>
                      <a:pt x="10404" y="29120"/>
                    </a:cubicBezTo>
                    <a:cubicBezTo>
                      <a:pt x="10983" y="29311"/>
                      <a:pt x="11602" y="29419"/>
                      <a:pt x="12248" y="29419"/>
                    </a:cubicBezTo>
                    <a:cubicBezTo>
                      <a:pt x="12386" y="29419"/>
                      <a:pt x="12524" y="29414"/>
                      <a:pt x="12664" y="29404"/>
                    </a:cubicBezTo>
                    <a:cubicBezTo>
                      <a:pt x="13148" y="31795"/>
                      <a:pt x="14623" y="33945"/>
                      <a:pt x="16729" y="35241"/>
                    </a:cubicBezTo>
                    <a:cubicBezTo>
                      <a:pt x="16844" y="35312"/>
                      <a:pt x="16974" y="35345"/>
                      <a:pt x="17105" y="35345"/>
                    </a:cubicBezTo>
                    <a:cubicBezTo>
                      <a:pt x="17246" y="35345"/>
                      <a:pt x="17388" y="35307"/>
                      <a:pt x="17516" y="35241"/>
                    </a:cubicBezTo>
                    <a:cubicBezTo>
                      <a:pt x="17650" y="35163"/>
                      <a:pt x="17793" y="35086"/>
                      <a:pt x="17935" y="35009"/>
                    </a:cubicBezTo>
                    <a:cubicBezTo>
                      <a:pt x="17966" y="34989"/>
                      <a:pt x="17998" y="34970"/>
                      <a:pt x="18024" y="34950"/>
                    </a:cubicBezTo>
                    <a:cubicBezTo>
                      <a:pt x="25033" y="31543"/>
                      <a:pt x="31507" y="27104"/>
                      <a:pt x="37221" y="21809"/>
                    </a:cubicBezTo>
                    <a:cubicBezTo>
                      <a:pt x="37794" y="21274"/>
                      <a:pt x="37248" y="20493"/>
                      <a:pt x="36633" y="20493"/>
                    </a:cubicBezTo>
                    <a:cubicBezTo>
                      <a:pt x="36618" y="20493"/>
                      <a:pt x="36604" y="20494"/>
                      <a:pt x="36589" y="20495"/>
                    </a:cubicBezTo>
                    <a:cubicBezTo>
                      <a:pt x="36583" y="20488"/>
                      <a:pt x="36583" y="20482"/>
                      <a:pt x="36577" y="20476"/>
                    </a:cubicBezTo>
                    <a:cubicBezTo>
                      <a:pt x="35379" y="18833"/>
                      <a:pt x="34174" y="17185"/>
                      <a:pt x="32970" y="15541"/>
                    </a:cubicBezTo>
                    <a:cubicBezTo>
                      <a:pt x="32995" y="15425"/>
                      <a:pt x="32988" y="15291"/>
                      <a:pt x="32937" y="15148"/>
                    </a:cubicBezTo>
                    <a:cubicBezTo>
                      <a:pt x="32415" y="13680"/>
                      <a:pt x="31648" y="12366"/>
                      <a:pt x="30624" y="11180"/>
                    </a:cubicBezTo>
                    <a:cubicBezTo>
                      <a:pt x="30580" y="11123"/>
                      <a:pt x="30527" y="11078"/>
                      <a:pt x="30470" y="11045"/>
                    </a:cubicBezTo>
                    <a:cubicBezTo>
                      <a:pt x="30419" y="10974"/>
                      <a:pt x="30360" y="10909"/>
                      <a:pt x="30309" y="10846"/>
                    </a:cubicBezTo>
                    <a:cubicBezTo>
                      <a:pt x="29530" y="9454"/>
                      <a:pt x="28479" y="8256"/>
                      <a:pt x="27178" y="7264"/>
                    </a:cubicBezTo>
                    <a:cubicBezTo>
                      <a:pt x="27037" y="7158"/>
                      <a:pt x="26898" y="7112"/>
                      <a:pt x="26767" y="7112"/>
                    </a:cubicBezTo>
                    <a:cubicBezTo>
                      <a:pt x="26557" y="7112"/>
                      <a:pt x="26371" y="7230"/>
                      <a:pt x="26245" y="7406"/>
                    </a:cubicBezTo>
                    <a:cubicBezTo>
                      <a:pt x="23802" y="5840"/>
                      <a:pt x="21052" y="4680"/>
                      <a:pt x="18352" y="3624"/>
                    </a:cubicBezTo>
                    <a:cubicBezTo>
                      <a:pt x="18283" y="3598"/>
                      <a:pt x="18218" y="3580"/>
                      <a:pt x="18159" y="3572"/>
                    </a:cubicBezTo>
                    <a:cubicBezTo>
                      <a:pt x="17071" y="2807"/>
                      <a:pt x="15988" y="2040"/>
                      <a:pt x="14900" y="1279"/>
                    </a:cubicBezTo>
                    <a:cubicBezTo>
                      <a:pt x="14603" y="925"/>
                      <a:pt x="14302" y="577"/>
                      <a:pt x="13999" y="223"/>
                    </a:cubicBezTo>
                    <a:cubicBezTo>
                      <a:pt x="13867" y="69"/>
                      <a:pt x="13673" y="1"/>
                      <a:pt x="13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49"/>
              <p:cNvSpPr/>
              <p:nvPr/>
            </p:nvSpPr>
            <p:spPr>
              <a:xfrm>
                <a:off x="1220200" y="1353600"/>
                <a:ext cx="619750" cy="1461725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58469" extrusionOk="0">
                    <a:moveTo>
                      <a:pt x="1226" y="0"/>
                    </a:moveTo>
                    <a:cubicBezTo>
                      <a:pt x="564" y="0"/>
                      <a:pt x="0" y="236"/>
                      <a:pt x="112" y="1086"/>
                    </a:cubicBezTo>
                    <a:lnTo>
                      <a:pt x="15526" y="58186"/>
                    </a:lnTo>
                    <a:lnTo>
                      <a:pt x="24790" y="58469"/>
                    </a:lnTo>
                    <a:lnTo>
                      <a:pt x="24790" y="58469"/>
                    </a:lnTo>
                    <a:lnTo>
                      <a:pt x="24236" y="56117"/>
                    </a:lnTo>
                    <a:lnTo>
                      <a:pt x="24501" y="55584"/>
                    </a:lnTo>
                    <a:lnTo>
                      <a:pt x="3036" y="370"/>
                    </a:lnTo>
                    <a:cubicBezTo>
                      <a:pt x="3036" y="370"/>
                      <a:pt x="2054" y="0"/>
                      <a:pt x="12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49"/>
              <p:cNvSpPr/>
              <p:nvPr/>
            </p:nvSpPr>
            <p:spPr>
              <a:xfrm>
                <a:off x="4150775" y="894700"/>
                <a:ext cx="1369025" cy="1097050"/>
              </a:xfrm>
              <a:custGeom>
                <a:avLst/>
                <a:gdLst/>
                <a:ahLst/>
                <a:cxnLst/>
                <a:rect l="l" t="t" r="r" b="b"/>
                <a:pathLst>
                  <a:path w="54761" h="43882" extrusionOk="0">
                    <a:moveTo>
                      <a:pt x="2248" y="1"/>
                    </a:moveTo>
                    <a:cubicBezTo>
                      <a:pt x="0" y="23043"/>
                      <a:pt x="7968" y="37421"/>
                      <a:pt x="25941" y="42735"/>
                    </a:cubicBezTo>
                    <a:cubicBezTo>
                      <a:pt x="28671" y="43546"/>
                      <a:pt x="31293" y="43882"/>
                      <a:pt x="33761" y="43882"/>
                    </a:cubicBezTo>
                    <a:cubicBezTo>
                      <a:pt x="46103" y="43882"/>
                      <a:pt x="54665" y="35436"/>
                      <a:pt x="54760" y="35334"/>
                    </a:cubicBezTo>
                    <a:lnTo>
                      <a:pt x="53692" y="34270"/>
                    </a:lnTo>
                    <a:cubicBezTo>
                      <a:pt x="53595" y="34367"/>
                      <a:pt x="45484" y="42376"/>
                      <a:pt x="33785" y="42376"/>
                    </a:cubicBezTo>
                    <a:cubicBezTo>
                      <a:pt x="31444" y="42376"/>
                      <a:pt x="28959" y="42055"/>
                      <a:pt x="26366" y="41286"/>
                    </a:cubicBezTo>
                    <a:cubicBezTo>
                      <a:pt x="9185" y="36209"/>
                      <a:pt x="1585" y="22366"/>
                      <a:pt x="3756" y="142"/>
                    </a:cubicBezTo>
                    <a:lnTo>
                      <a:pt x="22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49"/>
              <p:cNvSpPr/>
              <p:nvPr/>
            </p:nvSpPr>
            <p:spPr>
              <a:xfrm>
                <a:off x="4616325" y="1893175"/>
                <a:ext cx="425650" cy="429625"/>
              </a:xfrm>
              <a:custGeom>
                <a:avLst/>
                <a:gdLst/>
                <a:ahLst/>
                <a:cxnLst/>
                <a:rect l="l" t="t" r="r" b="b"/>
                <a:pathLst>
                  <a:path w="17026" h="17185" extrusionOk="0">
                    <a:moveTo>
                      <a:pt x="2018" y="1"/>
                    </a:moveTo>
                    <a:cubicBezTo>
                      <a:pt x="1713" y="1"/>
                      <a:pt x="1422" y="170"/>
                      <a:pt x="1334" y="560"/>
                    </a:cubicBezTo>
                    <a:cubicBezTo>
                      <a:pt x="657" y="3685"/>
                      <a:pt x="116" y="6931"/>
                      <a:pt x="33" y="10133"/>
                    </a:cubicBezTo>
                    <a:cubicBezTo>
                      <a:pt x="0" y="11325"/>
                      <a:pt x="193" y="12511"/>
                      <a:pt x="986" y="13445"/>
                    </a:cubicBezTo>
                    <a:cubicBezTo>
                      <a:pt x="1786" y="14378"/>
                      <a:pt x="2990" y="15080"/>
                      <a:pt x="4066" y="15654"/>
                    </a:cubicBezTo>
                    <a:cubicBezTo>
                      <a:pt x="5835" y="16600"/>
                      <a:pt x="7770" y="17185"/>
                      <a:pt x="9753" y="17185"/>
                    </a:cubicBezTo>
                    <a:cubicBezTo>
                      <a:pt x="10362" y="17185"/>
                      <a:pt x="10975" y="17129"/>
                      <a:pt x="11589" y="17013"/>
                    </a:cubicBezTo>
                    <a:cubicBezTo>
                      <a:pt x="12807" y="16787"/>
                      <a:pt x="14006" y="16305"/>
                      <a:pt x="15043" y="15634"/>
                    </a:cubicBezTo>
                    <a:cubicBezTo>
                      <a:pt x="16170" y="14899"/>
                      <a:pt x="16601" y="14069"/>
                      <a:pt x="16659" y="12735"/>
                    </a:cubicBezTo>
                    <a:cubicBezTo>
                      <a:pt x="16782" y="9720"/>
                      <a:pt x="16890" y="6713"/>
                      <a:pt x="17006" y="3699"/>
                    </a:cubicBezTo>
                    <a:cubicBezTo>
                      <a:pt x="17026" y="3197"/>
                      <a:pt x="16648" y="2947"/>
                      <a:pt x="16261" y="2947"/>
                    </a:cubicBezTo>
                    <a:cubicBezTo>
                      <a:pt x="15872" y="2947"/>
                      <a:pt x="15474" y="3198"/>
                      <a:pt x="15454" y="3699"/>
                    </a:cubicBezTo>
                    <a:cubicBezTo>
                      <a:pt x="15391" y="5334"/>
                      <a:pt x="15326" y="6964"/>
                      <a:pt x="15261" y="8599"/>
                    </a:cubicBezTo>
                    <a:lnTo>
                      <a:pt x="15165" y="11048"/>
                    </a:lnTo>
                    <a:cubicBezTo>
                      <a:pt x="15139" y="11776"/>
                      <a:pt x="15275" y="12767"/>
                      <a:pt x="15035" y="13457"/>
                    </a:cubicBezTo>
                    <a:cubicBezTo>
                      <a:pt x="14817" y="14102"/>
                      <a:pt x="14030" y="14456"/>
                      <a:pt x="13464" y="14745"/>
                    </a:cubicBezTo>
                    <a:cubicBezTo>
                      <a:pt x="12897" y="15036"/>
                      <a:pt x="12299" y="15247"/>
                      <a:pt x="11687" y="15402"/>
                    </a:cubicBezTo>
                    <a:cubicBezTo>
                      <a:pt x="11034" y="15562"/>
                      <a:pt x="10370" y="15639"/>
                      <a:pt x="9707" y="15639"/>
                    </a:cubicBezTo>
                    <a:cubicBezTo>
                      <a:pt x="8930" y="15639"/>
                      <a:pt x="8154" y="15533"/>
                      <a:pt x="7396" y="15332"/>
                    </a:cubicBezTo>
                    <a:cubicBezTo>
                      <a:pt x="5985" y="14952"/>
                      <a:pt x="4677" y="14281"/>
                      <a:pt x="3466" y="13477"/>
                    </a:cubicBezTo>
                    <a:cubicBezTo>
                      <a:pt x="2931" y="13115"/>
                      <a:pt x="2333" y="12735"/>
                      <a:pt x="1979" y="12182"/>
                    </a:cubicBezTo>
                    <a:cubicBezTo>
                      <a:pt x="1611" y="11614"/>
                      <a:pt x="1579" y="10912"/>
                      <a:pt x="1585" y="10255"/>
                    </a:cubicBezTo>
                    <a:cubicBezTo>
                      <a:pt x="1631" y="7151"/>
                      <a:pt x="2178" y="4000"/>
                      <a:pt x="2842" y="973"/>
                    </a:cubicBezTo>
                    <a:cubicBezTo>
                      <a:pt x="2969" y="385"/>
                      <a:pt x="2478" y="1"/>
                      <a:pt x="2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49"/>
              <p:cNvSpPr/>
              <p:nvPr/>
            </p:nvSpPr>
            <p:spPr>
              <a:xfrm>
                <a:off x="5339650" y="3391975"/>
                <a:ext cx="126700" cy="2049125"/>
              </a:xfrm>
              <a:custGeom>
                <a:avLst/>
                <a:gdLst/>
                <a:ahLst/>
                <a:cxnLst/>
                <a:rect l="l" t="t" r="r" b="b"/>
                <a:pathLst>
                  <a:path w="5068" h="81965" extrusionOk="0">
                    <a:moveTo>
                      <a:pt x="766" y="1"/>
                    </a:moveTo>
                    <a:cubicBezTo>
                      <a:pt x="376" y="1"/>
                      <a:pt x="1" y="250"/>
                      <a:pt x="30" y="749"/>
                    </a:cubicBezTo>
                    <a:cubicBezTo>
                      <a:pt x="378" y="6650"/>
                      <a:pt x="700" y="12551"/>
                      <a:pt x="1009" y="18451"/>
                    </a:cubicBezTo>
                    <a:cubicBezTo>
                      <a:pt x="1544" y="28906"/>
                      <a:pt x="2026" y="39361"/>
                      <a:pt x="2439" y="49822"/>
                    </a:cubicBezTo>
                    <a:cubicBezTo>
                      <a:pt x="2852" y="60284"/>
                      <a:pt x="3206" y="70745"/>
                      <a:pt x="3495" y="81213"/>
                    </a:cubicBezTo>
                    <a:cubicBezTo>
                      <a:pt x="3511" y="81713"/>
                      <a:pt x="3909" y="81964"/>
                      <a:pt x="4298" y="81964"/>
                    </a:cubicBezTo>
                    <a:cubicBezTo>
                      <a:pt x="4687" y="81964"/>
                      <a:pt x="5067" y="81715"/>
                      <a:pt x="5055" y="81213"/>
                    </a:cubicBezTo>
                    <a:cubicBezTo>
                      <a:pt x="4894" y="75306"/>
                      <a:pt x="4707" y="69400"/>
                      <a:pt x="4500" y="63499"/>
                    </a:cubicBezTo>
                    <a:cubicBezTo>
                      <a:pt x="4140" y="53030"/>
                      <a:pt x="3721" y="42576"/>
                      <a:pt x="3232" y="32114"/>
                    </a:cubicBezTo>
                    <a:cubicBezTo>
                      <a:pt x="2748" y="21659"/>
                      <a:pt x="2201" y="11204"/>
                      <a:pt x="1589" y="749"/>
                    </a:cubicBezTo>
                    <a:cubicBezTo>
                      <a:pt x="1560" y="250"/>
                      <a:pt x="1156" y="1"/>
                      <a:pt x="7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49"/>
              <p:cNvSpPr/>
              <p:nvPr/>
            </p:nvSpPr>
            <p:spPr>
              <a:xfrm>
                <a:off x="3247800" y="3334600"/>
                <a:ext cx="542725" cy="2078350"/>
              </a:xfrm>
              <a:custGeom>
                <a:avLst/>
                <a:gdLst/>
                <a:ahLst/>
                <a:cxnLst/>
                <a:rect l="l" t="t" r="r" b="b"/>
                <a:pathLst>
                  <a:path w="21709" h="83134" extrusionOk="0">
                    <a:moveTo>
                      <a:pt x="20762" y="1"/>
                    </a:moveTo>
                    <a:cubicBezTo>
                      <a:pt x="20455" y="1"/>
                      <a:pt x="20156" y="167"/>
                      <a:pt x="20053" y="551"/>
                    </a:cubicBezTo>
                    <a:cubicBezTo>
                      <a:pt x="18442" y="6491"/>
                      <a:pt x="16864" y="12443"/>
                      <a:pt x="15325" y="18402"/>
                    </a:cubicBezTo>
                    <a:cubicBezTo>
                      <a:pt x="12587" y="28978"/>
                      <a:pt x="9953" y="39582"/>
                      <a:pt x="7414" y="50211"/>
                    </a:cubicBezTo>
                    <a:cubicBezTo>
                      <a:pt x="4882" y="60834"/>
                      <a:pt x="2455" y="71488"/>
                      <a:pt x="128" y="82161"/>
                    </a:cubicBezTo>
                    <a:cubicBezTo>
                      <a:pt x="1" y="82750"/>
                      <a:pt x="492" y="83134"/>
                      <a:pt x="950" y="83134"/>
                    </a:cubicBezTo>
                    <a:cubicBezTo>
                      <a:pt x="1255" y="83134"/>
                      <a:pt x="1545" y="82965"/>
                      <a:pt x="1629" y="82574"/>
                    </a:cubicBezTo>
                    <a:cubicBezTo>
                      <a:pt x="2943" y="76565"/>
                      <a:pt x="4284" y="70554"/>
                      <a:pt x="5663" y="64557"/>
                    </a:cubicBezTo>
                    <a:cubicBezTo>
                      <a:pt x="8104" y="53908"/>
                      <a:pt x="10649" y="43287"/>
                      <a:pt x="13295" y="32682"/>
                    </a:cubicBezTo>
                    <a:cubicBezTo>
                      <a:pt x="15944" y="22086"/>
                      <a:pt x="18700" y="11508"/>
                      <a:pt x="21554" y="964"/>
                    </a:cubicBezTo>
                    <a:cubicBezTo>
                      <a:pt x="21709" y="382"/>
                      <a:pt x="21226" y="1"/>
                      <a:pt x="207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49"/>
              <p:cNvSpPr/>
              <p:nvPr/>
            </p:nvSpPr>
            <p:spPr>
              <a:xfrm>
                <a:off x="3018100" y="4157750"/>
                <a:ext cx="183450" cy="396925"/>
              </a:xfrm>
              <a:custGeom>
                <a:avLst/>
                <a:gdLst/>
                <a:ahLst/>
                <a:cxnLst/>
                <a:rect l="l" t="t" r="r" b="b"/>
                <a:pathLst>
                  <a:path w="7338" h="15877" extrusionOk="0">
                    <a:moveTo>
                      <a:pt x="946" y="1"/>
                    </a:moveTo>
                    <a:cubicBezTo>
                      <a:pt x="467" y="1"/>
                      <a:pt x="0" y="374"/>
                      <a:pt x="214" y="942"/>
                    </a:cubicBezTo>
                    <a:cubicBezTo>
                      <a:pt x="2019" y="5747"/>
                      <a:pt x="3821" y="10546"/>
                      <a:pt x="5626" y="15353"/>
                    </a:cubicBezTo>
                    <a:cubicBezTo>
                      <a:pt x="5763" y="15718"/>
                      <a:pt x="6079" y="15877"/>
                      <a:pt x="6391" y="15877"/>
                    </a:cubicBezTo>
                    <a:cubicBezTo>
                      <a:pt x="6870" y="15877"/>
                      <a:pt x="7337" y="15503"/>
                      <a:pt x="7127" y="14934"/>
                    </a:cubicBezTo>
                    <a:cubicBezTo>
                      <a:pt x="5323" y="10135"/>
                      <a:pt x="3518" y="5328"/>
                      <a:pt x="1716" y="529"/>
                    </a:cubicBezTo>
                    <a:cubicBezTo>
                      <a:pt x="1578" y="160"/>
                      <a:pt x="1259" y="1"/>
                      <a:pt x="9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49"/>
              <p:cNvSpPr/>
              <p:nvPr/>
            </p:nvSpPr>
            <p:spPr>
              <a:xfrm>
                <a:off x="1508800" y="2637425"/>
                <a:ext cx="980325" cy="922975"/>
              </a:xfrm>
              <a:custGeom>
                <a:avLst/>
                <a:gdLst/>
                <a:ahLst/>
                <a:cxnLst/>
                <a:rect l="l" t="t" r="r" b="b"/>
                <a:pathLst>
                  <a:path w="39213" h="36919" extrusionOk="0">
                    <a:moveTo>
                      <a:pt x="4724" y="13977"/>
                    </a:moveTo>
                    <a:cubicBezTo>
                      <a:pt x="5613" y="14318"/>
                      <a:pt x="6585" y="14530"/>
                      <a:pt x="7564" y="14691"/>
                    </a:cubicBezTo>
                    <a:cubicBezTo>
                      <a:pt x="7609" y="14697"/>
                      <a:pt x="7661" y="14705"/>
                      <a:pt x="7706" y="14705"/>
                    </a:cubicBezTo>
                    <a:cubicBezTo>
                      <a:pt x="7764" y="14730"/>
                      <a:pt x="7835" y="14756"/>
                      <a:pt x="7918" y="14762"/>
                    </a:cubicBezTo>
                    <a:cubicBezTo>
                      <a:pt x="8676" y="14879"/>
                      <a:pt x="9464" y="14949"/>
                      <a:pt x="10254" y="14949"/>
                    </a:cubicBezTo>
                    <a:cubicBezTo>
                      <a:pt x="11511" y="14949"/>
                      <a:pt x="12774" y="14772"/>
                      <a:pt x="13929" y="14325"/>
                    </a:cubicBezTo>
                    <a:cubicBezTo>
                      <a:pt x="14019" y="14292"/>
                      <a:pt x="14108" y="14254"/>
                      <a:pt x="14200" y="14209"/>
                    </a:cubicBezTo>
                    <a:cubicBezTo>
                      <a:pt x="14244" y="14233"/>
                      <a:pt x="14289" y="14260"/>
                      <a:pt x="14340" y="14280"/>
                    </a:cubicBezTo>
                    <a:cubicBezTo>
                      <a:pt x="16080" y="14917"/>
                      <a:pt x="16319" y="17024"/>
                      <a:pt x="15140" y="18292"/>
                    </a:cubicBezTo>
                    <a:cubicBezTo>
                      <a:pt x="13870" y="19645"/>
                      <a:pt x="11938" y="19825"/>
                      <a:pt x="10186" y="19870"/>
                    </a:cubicBezTo>
                    <a:cubicBezTo>
                      <a:pt x="9751" y="19880"/>
                      <a:pt x="9288" y="19900"/>
                      <a:pt x="8821" y="19900"/>
                    </a:cubicBezTo>
                    <a:cubicBezTo>
                      <a:pt x="7465" y="19900"/>
                      <a:pt x="6067" y="19731"/>
                      <a:pt x="5162" y="18654"/>
                    </a:cubicBezTo>
                    <a:cubicBezTo>
                      <a:pt x="4041" y="17325"/>
                      <a:pt x="4106" y="15509"/>
                      <a:pt x="4724" y="13977"/>
                    </a:cubicBezTo>
                    <a:close/>
                    <a:moveTo>
                      <a:pt x="15461" y="20070"/>
                    </a:moveTo>
                    <a:cubicBezTo>
                      <a:pt x="16067" y="21475"/>
                      <a:pt x="16551" y="23111"/>
                      <a:pt x="15894" y="24573"/>
                    </a:cubicBezTo>
                    <a:cubicBezTo>
                      <a:pt x="15166" y="26190"/>
                      <a:pt x="13297" y="26351"/>
                      <a:pt x="11720" y="26416"/>
                    </a:cubicBezTo>
                    <a:cubicBezTo>
                      <a:pt x="11619" y="26420"/>
                      <a:pt x="11518" y="26422"/>
                      <a:pt x="11419" y="26422"/>
                    </a:cubicBezTo>
                    <a:cubicBezTo>
                      <a:pt x="9916" y="26422"/>
                      <a:pt x="8564" y="25967"/>
                      <a:pt x="7507" y="24838"/>
                    </a:cubicBezTo>
                    <a:cubicBezTo>
                      <a:pt x="6553" y="23819"/>
                      <a:pt x="6069" y="22480"/>
                      <a:pt x="6140" y="21089"/>
                    </a:cubicBezTo>
                    <a:lnTo>
                      <a:pt x="6140" y="21089"/>
                    </a:lnTo>
                    <a:cubicBezTo>
                      <a:pt x="7048" y="21388"/>
                      <a:pt x="8049" y="21472"/>
                      <a:pt x="9038" y="21472"/>
                    </a:cubicBezTo>
                    <a:cubicBezTo>
                      <a:pt x="9708" y="21472"/>
                      <a:pt x="10372" y="21434"/>
                      <a:pt x="10998" y="21398"/>
                    </a:cubicBezTo>
                    <a:cubicBezTo>
                      <a:pt x="12544" y="21306"/>
                      <a:pt x="14193" y="20952"/>
                      <a:pt x="15461" y="20070"/>
                    </a:cubicBezTo>
                    <a:close/>
                    <a:moveTo>
                      <a:pt x="15500" y="27143"/>
                    </a:moveTo>
                    <a:lnTo>
                      <a:pt x="15500" y="27143"/>
                    </a:lnTo>
                    <a:cubicBezTo>
                      <a:pt x="15519" y="28868"/>
                      <a:pt x="13932" y="30182"/>
                      <a:pt x="12186" y="30182"/>
                    </a:cubicBezTo>
                    <a:cubicBezTo>
                      <a:pt x="12125" y="30182"/>
                      <a:pt x="12064" y="30181"/>
                      <a:pt x="12003" y="30178"/>
                    </a:cubicBezTo>
                    <a:cubicBezTo>
                      <a:pt x="10166" y="30080"/>
                      <a:pt x="8827" y="28799"/>
                      <a:pt x="8111" y="27220"/>
                    </a:cubicBezTo>
                    <a:lnTo>
                      <a:pt x="8111" y="27220"/>
                    </a:lnTo>
                    <a:cubicBezTo>
                      <a:pt x="9130" y="27742"/>
                      <a:pt x="10260" y="27970"/>
                      <a:pt x="11436" y="27970"/>
                    </a:cubicBezTo>
                    <a:cubicBezTo>
                      <a:pt x="11726" y="27970"/>
                      <a:pt x="12018" y="27956"/>
                      <a:pt x="12312" y="27930"/>
                    </a:cubicBezTo>
                    <a:cubicBezTo>
                      <a:pt x="13465" y="27826"/>
                      <a:pt x="14580" y="27633"/>
                      <a:pt x="15500" y="27143"/>
                    </a:cubicBezTo>
                    <a:close/>
                    <a:moveTo>
                      <a:pt x="13760" y="0"/>
                    </a:moveTo>
                    <a:cubicBezTo>
                      <a:pt x="12442" y="0"/>
                      <a:pt x="11491" y="1091"/>
                      <a:pt x="11397" y="2439"/>
                    </a:cubicBezTo>
                    <a:cubicBezTo>
                      <a:pt x="11319" y="3676"/>
                      <a:pt x="11803" y="4996"/>
                      <a:pt x="12369" y="6143"/>
                    </a:cubicBezTo>
                    <a:cubicBezTo>
                      <a:pt x="10970" y="6217"/>
                      <a:pt x="9569" y="6255"/>
                      <a:pt x="8167" y="6255"/>
                    </a:cubicBezTo>
                    <a:cubicBezTo>
                      <a:pt x="6994" y="6255"/>
                      <a:pt x="5820" y="6228"/>
                      <a:pt x="4647" y="6176"/>
                    </a:cubicBezTo>
                    <a:cubicBezTo>
                      <a:pt x="4632" y="6175"/>
                      <a:pt x="4618" y="6175"/>
                      <a:pt x="4604" y="6175"/>
                    </a:cubicBezTo>
                    <a:cubicBezTo>
                      <a:pt x="3642" y="6175"/>
                      <a:pt x="3662" y="7684"/>
                      <a:pt x="4647" y="7728"/>
                    </a:cubicBezTo>
                    <a:cubicBezTo>
                      <a:pt x="5837" y="7782"/>
                      <a:pt x="7029" y="7809"/>
                      <a:pt x="8220" y="7809"/>
                    </a:cubicBezTo>
                    <a:cubicBezTo>
                      <a:pt x="9859" y="7809"/>
                      <a:pt x="11499" y="7758"/>
                      <a:pt x="13136" y="7657"/>
                    </a:cubicBezTo>
                    <a:cubicBezTo>
                      <a:pt x="13162" y="7650"/>
                      <a:pt x="13195" y="7650"/>
                      <a:pt x="13227" y="7644"/>
                    </a:cubicBezTo>
                    <a:cubicBezTo>
                      <a:pt x="13787" y="8521"/>
                      <a:pt x="14432" y="9339"/>
                      <a:pt x="15127" y="10112"/>
                    </a:cubicBezTo>
                    <a:cubicBezTo>
                      <a:pt x="14881" y="10279"/>
                      <a:pt x="14727" y="10562"/>
                      <a:pt x="14818" y="10930"/>
                    </a:cubicBezTo>
                    <a:cubicBezTo>
                      <a:pt x="15140" y="12250"/>
                      <a:pt x="13581" y="12868"/>
                      <a:pt x="12582" y="13106"/>
                    </a:cubicBezTo>
                    <a:cubicBezTo>
                      <a:pt x="11764" y="13301"/>
                      <a:pt x="10920" y="13396"/>
                      <a:pt x="10076" y="13396"/>
                    </a:cubicBezTo>
                    <a:cubicBezTo>
                      <a:pt x="9492" y="13396"/>
                      <a:pt x="8907" y="13351"/>
                      <a:pt x="8331" y="13261"/>
                    </a:cubicBezTo>
                    <a:cubicBezTo>
                      <a:pt x="8280" y="13255"/>
                      <a:pt x="8234" y="13255"/>
                      <a:pt x="8182" y="13255"/>
                    </a:cubicBezTo>
                    <a:cubicBezTo>
                      <a:pt x="8125" y="13222"/>
                      <a:pt x="8054" y="13204"/>
                      <a:pt x="7977" y="13190"/>
                    </a:cubicBezTo>
                    <a:cubicBezTo>
                      <a:pt x="5914" y="12856"/>
                      <a:pt x="3809" y="12392"/>
                      <a:pt x="2700" y="10427"/>
                    </a:cubicBezTo>
                    <a:cubicBezTo>
                      <a:pt x="1600" y="8474"/>
                      <a:pt x="1954" y="6131"/>
                      <a:pt x="2932" y="4204"/>
                    </a:cubicBezTo>
                    <a:cubicBezTo>
                      <a:pt x="3248" y="3592"/>
                      <a:pt x="2709" y="3025"/>
                      <a:pt x="2195" y="3025"/>
                    </a:cubicBezTo>
                    <a:cubicBezTo>
                      <a:pt x="1962" y="3025"/>
                      <a:pt x="1735" y="3140"/>
                      <a:pt x="1593" y="3419"/>
                    </a:cubicBezTo>
                    <a:cubicBezTo>
                      <a:pt x="381" y="5789"/>
                      <a:pt x="1" y="8566"/>
                      <a:pt x="1245" y="11007"/>
                    </a:cubicBezTo>
                    <a:cubicBezTo>
                      <a:pt x="1760" y="12018"/>
                      <a:pt x="2482" y="12746"/>
                      <a:pt x="3333" y="13287"/>
                    </a:cubicBezTo>
                    <a:cubicBezTo>
                      <a:pt x="2450" y="15432"/>
                      <a:pt x="2444" y="17925"/>
                      <a:pt x="4059" y="19754"/>
                    </a:cubicBezTo>
                    <a:cubicBezTo>
                      <a:pt x="4311" y="20039"/>
                      <a:pt x="4582" y="20277"/>
                      <a:pt x="4879" y="20476"/>
                    </a:cubicBezTo>
                    <a:cubicBezTo>
                      <a:pt x="4716" y="20605"/>
                      <a:pt x="4594" y="20798"/>
                      <a:pt x="4582" y="21056"/>
                    </a:cubicBezTo>
                    <a:cubicBezTo>
                      <a:pt x="4484" y="22802"/>
                      <a:pt x="5135" y="24535"/>
                      <a:pt x="6309" y="25829"/>
                    </a:cubicBezTo>
                    <a:cubicBezTo>
                      <a:pt x="6193" y="25991"/>
                      <a:pt x="6140" y="26203"/>
                      <a:pt x="6199" y="26447"/>
                    </a:cubicBezTo>
                    <a:cubicBezTo>
                      <a:pt x="6883" y="29256"/>
                      <a:pt x="9163" y="31739"/>
                      <a:pt x="12182" y="31739"/>
                    </a:cubicBezTo>
                    <a:cubicBezTo>
                      <a:pt x="12287" y="31739"/>
                      <a:pt x="12393" y="31736"/>
                      <a:pt x="12499" y="31730"/>
                    </a:cubicBezTo>
                    <a:cubicBezTo>
                      <a:pt x="12556" y="31730"/>
                      <a:pt x="12615" y="31724"/>
                      <a:pt x="12672" y="31717"/>
                    </a:cubicBezTo>
                    <a:cubicBezTo>
                      <a:pt x="13189" y="34120"/>
                      <a:pt x="14973" y="36059"/>
                      <a:pt x="17292" y="36870"/>
                    </a:cubicBezTo>
                    <a:cubicBezTo>
                      <a:pt x="17385" y="36904"/>
                      <a:pt x="17474" y="36919"/>
                      <a:pt x="17556" y="36919"/>
                    </a:cubicBezTo>
                    <a:cubicBezTo>
                      <a:pt x="18305" y="36919"/>
                      <a:pt x="18551" y="35666"/>
                      <a:pt x="17703" y="35369"/>
                    </a:cubicBezTo>
                    <a:cubicBezTo>
                      <a:pt x="15886" y="34732"/>
                      <a:pt x="14598" y="33180"/>
                      <a:pt x="14173" y="31337"/>
                    </a:cubicBezTo>
                    <a:cubicBezTo>
                      <a:pt x="16196" y="30461"/>
                      <a:pt x="17524" y="28290"/>
                      <a:pt x="16899" y="25983"/>
                    </a:cubicBezTo>
                    <a:cubicBezTo>
                      <a:pt x="16891" y="25971"/>
                      <a:pt x="16891" y="25958"/>
                      <a:pt x="16885" y="25945"/>
                    </a:cubicBezTo>
                    <a:cubicBezTo>
                      <a:pt x="17072" y="25682"/>
                      <a:pt x="17233" y="25391"/>
                      <a:pt x="17369" y="25056"/>
                    </a:cubicBezTo>
                    <a:cubicBezTo>
                      <a:pt x="18205" y="23007"/>
                      <a:pt x="17524" y="20857"/>
                      <a:pt x="16653" y="18943"/>
                    </a:cubicBezTo>
                    <a:cubicBezTo>
                      <a:pt x="16653" y="18936"/>
                      <a:pt x="16647" y="18930"/>
                      <a:pt x="16641" y="18918"/>
                    </a:cubicBezTo>
                    <a:cubicBezTo>
                      <a:pt x="16795" y="18705"/>
                      <a:pt x="16944" y="18466"/>
                      <a:pt x="17066" y="18214"/>
                    </a:cubicBezTo>
                    <a:cubicBezTo>
                      <a:pt x="17961" y="16347"/>
                      <a:pt x="17233" y="14260"/>
                      <a:pt x="15603" y="13204"/>
                    </a:cubicBezTo>
                    <a:cubicBezTo>
                      <a:pt x="16049" y="12707"/>
                      <a:pt x="16344" y="12108"/>
                      <a:pt x="16397" y="11438"/>
                    </a:cubicBezTo>
                    <a:cubicBezTo>
                      <a:pt x="17259" y="12282"/>
                      <a:pt x="18161" y="13088"/>
                      <a:pt x="19063" y="13879"/>
                    </a:cubicBezTo>
                    <a:cubicBezTo>
                      <a:pt x="19094" y="13906"/>
                      <a:pt x="19127" y="13932"/>
                      <a:pt x="19165" y="13957"/>
                    </a:cubicBezTo>
                    <a:cubicBezTo>
                      <a:pt x="19147" y="19819"/>
                      <a:pt x="23276" y="25037"/>
                      <a:pt x="29060" y="26300"/>
                    </a:cubicBezTo>
                    <a:cubicBezTo>
                      <a:pt x="29124" y="26314"/>
                      <a:pt x="29186" y="26321"/>
                      <a:pt x="29245" y="26321"/>
                    </a:cubicBezTo>
                    <a:cubicBezTo>
                      <a:pt x="30088" y="26321"/>
                      <a:pt x="30387" y="24996"/>
                      <a:pt x="29473" y="24793"/>
                    </a:cubicBezTo>
                    <a:cubicBezTo>
                      <a:pt x="24074" y="23613"/>
                      <a:pt x="20390" y="18717"/>
                      <a:pt x="20744" y="13198"/>
                    </a:cubicBezTo>
                    <a:cubicBezTo>
                      <a:pt x="20777" y="12700"/>
                      <a:pt x="20403" y="12449"/>
                      <a:pt x="20011" y="12449"/>
                    </a:cubicBezTo>
                    <a:cubicBezTo>
                      <a:pt x="19946" y="12449"/>
                      <a:pt x="19880" y="12456"/>
                      <a:pt x="19816" y="12469"/>
                    </a:cubicBezTo>
                    <a:cubicBezTo>
                      <a:pt x="18154" y="11007"/>
                      <a:pt x="16486" y="9499"/>
                      <a:pt x="15160" y="7715"/>
                    </a:cubicBezTo>
                    <a:cubicBezTo>
                      <a:pt x="14456" y="6761"/>
                      <a:pt x="13832" y="5730"/>
                      <a:pt x="13413" y="4623"/>
                    </a:cubicBezTo>
                    <a:cubicBezTo>
                      <a:pt x="13201" y="4056"/>
                      <a:pt x="12988" y="3444"/>
                      <a:pt x="12949" y="2839"/>
                    </a:cubicBezTo>
                    <a:cubicBezTo>
                      <a:pt x="12926" y="2402"/>
                      <a:pt x="13073" y="1528"/>
                      <a:pt x="13658" y="1528"/>
                    </a:cubicBezTo>
                    <a:cubicBezTo>
                      <a:pt x="13693" y="1528"/>
                      <a:pt x="13730" y="1531"/>
                      <a:pt x="13768" y="1537"/>
                    </a:cubicBezTo>
                    <a:cubicBezTo>
                      <a:pt x="13811" y="1545"/>
                      <a:pt x="13854" y="1549"/>
                      <a:pt x="13896" y="1549"/>
                    </a:cubicBezTo>
                    <a:cubicBezTo>
                      <a:pt x="13955" y="1549"/>
                      <a:pt x="14011" y="1542"/>
                      <a:pt x="14064" y="1531"/>
                    </a:cubicBezTo>
                    <a:cubicBezTo>
                      <a:pt x="14122" y="1672"/>
                      <a:pt x="14232" y="1802"/>
                      <a:pt x="14405" y="1891"/>
                    </a:cubicBezTo>
                    <a:cubicBezTo>
                      <a:pt x="16840" y="3179"/>
                      <a:pt x="19275" y="4463"/>
                      <a:pt x="21710" y="5750"/>
                    </a:cubicBezTo>
                    <a:cubicBezTo>
                      <a:pt x="24011" y="6961"/>
                      <a:pt x="26426" y="8069"/>
                      <a:pt x="28616" y="9467"/>
                    </a:cubicBezTo>
                    <a:cubicBezTo>
                      <a:pt x="30748" y="10832"/>
                      <a:pt x="31914" y="12997"/>
                      <a:pt x="33209" y="15098"/>
                    </a:cubicBezTo>
                    <a:lnTo>
                      <a:pt x="37506" y="22087"/>
                    </a:lnTo>
                    <a:cubicBezTo>
                      <a:pt x="37665" y="22349"/>
                      <a:pt x="37901" y="22457"/>
                      <a:pt x="38137" y="22457"/>
                    </a:cubicBezTo>
                    <a:cubicBezTo>
                      <a:pt x="38674" y="22457"/>
                      <a:pt x="39212" y="21895"/>
                      <a:pt x="38845" y="21300"/>
                    </a:cubicBezTo>
                    <a:lnTo>
                      <a:pt x="34394" y="14054"/>
                    </a:lnTo>
                    <a:cubicBezTo>
                      <a:pt x="33112" y="11967"/>
                      <a:pt x="31902" y="9860"/>
                      <a:pt x="29859" y="8430"/>
                    </a:cubicBezTo>
                    <a:cubicBezTo>
                      <a:pt x="27675" y="6898"/>
                      <a:pt x="25124" y="5789"/>
                      <a:pt x="22766" y="4546"/>
                    </a:cubicBezTo>
                    <a:cubicBezTo>
                      <a:pt x="20241" y="3212"/>
                      <a:pt x="17717" y="1885"/>
                      <a:pt x="15191" y="551"/>
                    </a:cubicBezTo>
                    <a:cubicBezTo>
                      <a:pt x="15064" y="483"/>
                      <a:pt x="14942" y="452"/>
                      <a:pt x="14825" y="452"/>
                    </a:cubicBezTo>
                    <a:cubicBezTo>
                      <a:pt x="14788" y="452"/>
                      <a:pt x="14751" y="455"/>
                      <a:pt x="14714" y="461"/>
                    </a:cubicBezTo>
                    <a:cubicBezTo>
                      <a:pt x="14643" y="256"/>
                      <a:pt x="14476" y="81"/>
                      <a:pt x="14180" y="36"/>
                    </a:cubicBezTo>
                    <a:cubicBezTo>
                      <a:pt x="14036" y="12"/>
                      <a:pt x="13896" y="0"/>
                      <a:pt x="137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03" name="Google Shape;2003;p49"/>
            <p:cNvSpPr/>
            <p:nvPr/>
          </p:nvSpPr>
          <p:spPr>
            <a:xfrm rot="-1246659" flipH="1">
              <a:off x="5506696" y="1715269"/>
              <a:ext cx="482646" cy="350915"/>
            </a:xfrm>
            <a:custGeom>
              <a:avLst/>
              <a:gdLst/>
              <a:ahLst/>
              <a:cxnLst/>
              <a:rect l="l" t="t" r="r" b="b"/>
              <a:pathLst>
                <a:path w="10257" h="7457" fill="none" extrusionOk="0">
                  <a:moveTo>
                    <a:pt x="1" y="1081"/>
                  </a:moveTo>
                  <a:cubicBezTo>
                    <a:pt x="898" y="383"/>
                    <a:pt x="2073" y="0"/>
                    <a:pt x="3187" y="222"/>
                  </a:cubicBezTo>
                  <a:cubicBezTo>
                    <a:pt x="4296" y="440"/>
                    <a:pt x="5291" y="1331"/>
                    <a:pt x="5471" y="2450"/>
                  </a:cubicBezTo>
                  <a:cubicBezTo>
                    <a:pt x="5650" y="3568"/>
                    <a:pt x="4866" y="4805"/>
                    <a:pt x="3749" y="4975"/>
                  </a:cubicBezTo>
                  <a:cubicBezTo>
                    <a:pt x="3409" y="4744"/>
                    <a:pt x="3361" y="4224"/>
                    <a:pt x="3540" y="3851"/>
                  </a:cubicBezTo>
                  <a:cubicBezTo>
                    <a:pt x="3725" y="3479"/>
                    <a:pt x="4069" y="3215"/>
                    <a:pt x="4409" y="2974"/>
                  </a:cubicBezTo>
                  <a:cubicBezTo>
                    <a:pt x="4923" y="2610"/>
                    <a:pt x="5489" y="2257"/>
                    <a:pt x="6123" y="2252"/>
                  </a:cubicBezTo>
                  <a:cubicBezTo>
                    <a:pt x="6972" y="2242"/>
                    <a:pt x="7713" y="2898"/>
                    <a:pt x="8066" y="3668"/>
                  </a:cubicBezTo>
                  <a:cubicBezTo>
                    <a:pt x="8421" y="4442"/>
                    <a:pt x="8463" y="5310"/>
                    <a:pt x="8501" y="6160"/>
                  </a:cubicBezTo>
                  <a:cubicBezTo>
                    <a:pt x="8510" y="6447"/>
                    <a:pt x="8515" y="6759"/>
                    <a:pt x="8354" y="6994"/>
                  </a:cubicBezTo>
                  <a:cubicBezTo>
                    <a:pt x="8033" y="7457"/>
                    <a:pt x="7208" y="7282"/>
                    <a:pt x="6972" y="6768"/>
                  </a:cubicBezTo>
                  <a:cubicBezTo>
                    <a:pt x="6735" y="6254"/>
                    <a:pt x="6986" y="5622"/>
                    <a:pt x="7406" y="5243"/>
                  </a:cubicBezTo>
                  <a:cubicBezTo>
                    <a:pt x="8194" y="4531"/>
                    <a:pt x="9558" y="4616"/>
                    <a:pt x="10257" y="541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556BF004-3A42-161C-6A89-2E375B807026}"/>
              </a:ext>
            </a:extLst>
          </p:cNvPr>
          <p:cNvSpPr txBox="1">
            <a:spLocks/>
          </p:cNvSpPr>
          <p:nvPr/>
        </p:nvSpPr>
        <p:spPr>
          <a:xfrm>
            <a:off x="636931" y="1344412"/>
            <a:ext cx="6426994" cy="2732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4826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TW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9/6</a:t>
            </a:r>
            <a:r>
              <a:rPr lang="zh-TW" altLang="en-US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 班親會</a:t>
            </a:r>
            <a:endParaRPr lang="en-US" altLang="zh-TW" dirty="0">
              <a:solidFill>
                <a:schemeClr val="tx1"/>
              </a:solidFill>
              <a:latin typeface="Gen Jyuu Gothic Medium" panose="020B0302020203020207" pitchFamily="34" charset="-128"/>
              <a:ea typeface="Gen Jyuu Gothic Medium" panose="020B0302020203020207" pitchFamily="34" charset="-128"/>
              <a:cs typeface="Gen Jyuu Gothic Medium" panose="020B0302020203020207" pitchFamily="34" charset="-128"/>
            </a:endParaRPr>
          </a:p>
          <a:p>
            <a:pPr marL="4826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TW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10/31-11/1</a:t>
            </a:r>
            <a:r>
              <a:rPr lang="zh-TW" altLang="en-US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 期中評量</a:t>
            </a:r>
            <a:endParaRPr lang="en-US" altLang="zh-TW" dirty="0">
              <a:solidFill>
                <a:schemeClr val="tx1"/>
              </a:solidFill>
              <a:latin typeface="Gen Jyuu Gothic Medium" panose="020B0302020203020207" pitchFamily="34" charset="-128"/>
              <a:ea typeface="Gen Jyuu Gothic Medium" panose="020B0302020203020207" pitchFamily="34" charset="-128"/>
              <a:cs typeface="Gen Jyuu Gothic Medium" panose="020B0302020203020207" pitchFamily="34" charset="-128"/>
            </a:endParaRPr>
          </a:p>
          <a:p>
            <a:pPr marL="4826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TW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12/2</a:t>
            </a:r>
            <a:r>
              <a:rPr lang="zh-TW" altLang="en-US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 校慶運動會；</a:t>
            </a:r>
            <a:r>
              <a:rPr lang="en-US" altLang="zh-TW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12/4</a:t>
            </a:r>
            <a:r>
              <a:rPr lang="zh-TW" altLang="en-US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運動會補假</a:t>
            </a:r>
            <a:endParaRPr lang="en-US" altLang="zh-TW" dirty="0">
              <a:solidFill>
                <a:schemeClr val="tx1"/>
              </a:solidFill>
              <a:latin typeface="Gen Jyuu Gothic Medium" panose="020B0302020203020207" pitchFamily="34" charset="-128"/>
              <a:ea typeface="Gen Jyuu Gothic Medium" panose="020B0302020203020207" pitchFamily="34" charset="-128"/>
              <a:cs typeface="Gen Jyuu Gothic Medium" panose="020B0302020203020207" pitchFamily="34" charset="-128"/>
            </a:endParaRPr>
          </a:p>
          <a:p>
            <a:pPr marL="4826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TW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12/12</a:t>
            </a:r>
            <a:r>
              <a:rPr lang="zh-TW" altLang="en-US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 山野教育 </a:t>
            </a:r>
            <a:r>
              <a:rPr lang="zh-TW" altLang="en-US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  <a:hlinkClick r:id="rId3" action="ppaction://hlinkfile"/>
              </a:rPr>
              <a:t>照片檔</a:t>
            </a:r>
            <a:r>
              <a:rPr lang="zh-TW" altLang="en-US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  </a:t>
            </a:r>
            <a:r>
              <a:rPr lang="zh-TW" altLang="en-US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  <a:hlinkClick r:id="rId4"/>
              </a:rPr>
              <a:t>影片檔</a:t>
            </a:r>
            <a:endParaRPr lang="en-US" altLang="zh-TW" dirty="0">
              <a:solidFill>
                <a:schemeClr val="tx1"/>
              </a:solidFill>
              <a:latin typeface="Gen Jyuu Gothic Medium" panose="020B0302020203020207" pitchFamily="34" charset="-128"/>
              <a:ea typeface="Gen Jyuu Gothic Medium" panose="020B0302020203020207" pitchFamily="34" charset="-128"/>
              <a:cs typeface="Gen Jyuu Gothic Medium" panose="020B0302020203020207" pitchFamily="34" charset="-128"/>
            </a:endParaRPr>
          </a:p>
          <a:p>
            <a:pPr marL="4826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TW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1/11-1/12</a:t>
            </a:r>
            <a:r>
              <a:rPr lang="zh-TW" altLang="en-US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 期末評量</a:t>
            </a:r>
            <a:endParaRPr lang="en-US" altLang="zh-TW" dirty="0">
              <a:solidFill>
                <a:schemeClr val="tx1"/>
              </a:solidFill>
              <a:latin typeface="Gen Jyuu Gothic Medium" panose="020B0302020203020207" pitchFamily="34" charset="-128"/>
              <a:ea typeface="Gen Jyuu Gothic Medium" panose="020B0302020203020207" pitchFamily="34" charset="-128"/>
              <a:cs typeface="Gen Jyuu Gothic Medium" panose="020B0302020203020207" pitchFamily="34" charset="-128"/>
            </a:endParaRPr>
          </a:p>
          <a:p>
            <a:pPr marL="4826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TW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1/20</a:t>
            </a:r>
            <a:r>
              <a:rPr lang="zh-TW" altLang="en-US" dirty="0">
                <a:solidFill>
                  <a:schemeClr val="tx1"/>
                </a:solidFill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 寒假開始</a:t>
            </a:r>
            <a:endParaRPr lang="en-US" altLang="zh-TW" dirty="0">
              <a:solidFill>
                <a:schemeClr val="tx1"/>
              </a:solidFill>
              <a:latin typeface="Gen Jyuu Gothic Medium" panose="020B0302020203020207" pitchFamily="34" charset="-128"/>
              <a:ea typeface="Gen Jyuu Gothic Medium" panose="020B0302020203020207" pitchFamily="34" charset="-128"/>
              <a:cs typeface="Gen Jyuu Gothic Medium" panose="020B0302020203020207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3582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>
            <a:extLst>
              <a:ext uri="{FF2B5EF4-FFF2-40B4-BE49-F238E27FC236}">
                <a16:creationId xmlns:a16="http://schemas.microsoft.com/office/drawing/2014/main" id="{9FA63E3F-902C-2D3C-2513-F9417C8ED3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2787" y="2105247"/>
            <a:ext cx="4699176" cy="1721878"/>
          </a:xfrm>
        </p:spPr>
        <p:txBody>
          <a:bodyPr>
            <a:normAutofit lnSpcReduction="10000"/>
          </a:bodyPr>
          <a:lstStyle/>
          <a:p>
            <a:r>
              <a:rPr lang="zh-TW" altLang="en-US" sz="3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莊婉鈴</a:t>
            </a:r>
            <a:endParaRPr lang="en-US" altLang="zh-TW" sz="3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嘉義大學教育科技研究所</a:t>
            </a:r>
            <a:endParaRPr lang="en-US" altLang="zh-TW" sz="2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國小合格教師證</a:t>
            </a:r>
            <a:endParaRPr lang="en-US" altLang="zh-TW" sz="2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嘉義市宣信國小四年級導師</a:t>
            </a:r>
            <a:endParaRPr lang="en-US" altLang="zh-TW" sz="2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台中市五福國小二年級導師</a:t>
            </a:r>
            <a:endParaRPr lang="en-US" altLang="zh-TW" sz="2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endParaRPr lang="zh-TW" altLang="en-US" sz="30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96575A7F-A282-071A-3275-D5D29D4E4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88" y="1316363"/>
            <a:ext cx="3622800" cy="661293"/>
          </a:xfrm>
        </p:spPr>
        <p:txBody>
          <a:bodyPr>
            <a:noAutofit/>
          </a:bodyPr>
          <a:lstStyle/>
          <a:p>
            <a:r>
              <a:rPr lang="zh-TW" altLang="en-US" sz="4000" b="1" dirty="0">
                <a:latin typeface="Gen Jyuu Gothic Bold" panose="020B0302020203020207" pitchFamily="34" charset="-128"/>
                <a:ea typeface="Gen Jyuu Gothic Bold" panose="020B0302020203020207" pitchFamily="34" charset="-128"/>
                <a:cs typeface="Gen Jyuu Gothic Bold" panose="020B0302020203020207" pitchFamily="34" charset="-128"/>
              </a:rPr>
              <a:t>老師簡介</a:t>
            </a:r>
            <a:endParaRPr lang="zh-TW" altLang="en-US" sz="4000" b="1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D671E7F-5BFF-3D18-810F-0DA2D780B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439" y="326065"/>
            <a:ext cx="2668773" cy="3558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2267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2" name="Google Shape;2482;p66"/>
          <p:cNvSpPr txBox="1">
            <a:spLocks noGrp="1"/>
          </p:cNvSpPr>
          <p:nvPr>
            <p:ph type="subTitle" idx="1"/>
          </p:nvPr>
        </p:nvSpPr>
        <p:spPr>
          <a:xfrm>
            <a:off x="1328030" y="1404820"/>
            <a:ext cx="3294370" cy="2828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600" dirty="0">
                <a:latin typeface="Varela Round" panose="00000500000000000000" pitchFamily="2" charset="-79"/>
                <a:cs typeface="Varela Round" panose="00000500000000000000" pitchFamily="2" charset="-79"/>
              </a:rPr>
              <a:t>盡本分</a:t>
            </a:r>
            <a:endParaRPr lang="en-US" altLang="zh-TW" sz="26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600" dirty="0">
                <a:latin typeface="Varela Round" panose="00000500000000000000" pitchFamily="2" charset="-79"/>
                <a:cs typeface="Varela Round" panose="00000500000000000000" pitchFamily="2" charset="-79"/>
              </a:rPr>
              <a:t>守秩序</a:t>
            </a:r>
            <a:endParaRPr lang="en-US" altLang="zh-TW" sz="26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600" dirty="0">
                <a:latin typeface="Varela Round" panose="00000500000000000000" pitchFamily="2" charset="-79"/>
                <a:cs typeface="Varela Round" panose="00000500000000000000" pitchFamily="2" charset="-79"/>
              </a:rPr>
              <a:t>有禮貌</a:t>
            </a:r>
            <a:endParaRPr lang="en-US" altLang="zh-TW" sz="26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600" dirty="0">
                <a:latin typeface="Varela Round" panose="00000500000000000000" pitchFamily="2" charset="-79"/>
                <a:cs typeface="Varela Round" panose="00000500000000000000" pitchFamily="2" charset="-79"/>
              </a:rPr>
              <a:t>心溫暖</a:t>
            </a:r>
            <a:endParaRPr lang="en-US" altLang="zh-TW" sz="26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600" dirty="0">
                <a:latin typeface="Varela Round" panose="00000500000000000000" pitchFamily="2" charset="-79"/>
                <a:cs typeface="Varela Round" panose="00000500000000000000" pitchFamily="2" charset="-79"/>
              </a:rPr>
              <a:t>多閱讀</a:t>
            </a:r>
            <a:endParaRPr lang="en-US" altLang="zh-TW" sz="26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483" name="Google Shape;2483;p66"/>
          <p:cNvSpPr txBox="1">
            <a:spLocks noGrp="1"/>
          </p:cNvSpPr>
          <p:nvPr>
            <p:ph type="title"/>
          </p:nvPr>
        </p:nvSpPr>
        <p:spPr>
          <a:xfrm>
            <a:off x="1301883" y="797658"/>
            <a:ext cx="3622800" cy="4927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dirty="0">
                <a:latin typeface="Gen Jyuu Gothic Medium" panose="020B0302020203020207" pitchFamily="34" charset="-128"/>
                <a:ea typeface="Gen Jyuu Gothic Medium" panose="020B0302020203020207" pitchFamily="34" charset="-128"/>
                <a:cs typeface="Gen Jyuu Gothic Medium" panose="020B0302020203020207" pitchFamily="34" charset="-128"/>
              </a:rPr>
              <a:t>班級經營理念：</a:t>
            </a:r>
            <a:endParaRPr b="1" dirty="0">
              <a:solidFill>
                <a:schemeClr val="accent2"/>
              </a:solidFill>
            </a:endParaRPr>
          </a:p>
        </p:txBody>
      </p:sp>
      <p:grpSp>
        <p:nvGrpSpPr>
          <p:cNvPr id="2485" name="Google Shape;2485;p66"/>
          <p:cNvGrpSpPr/>
          <p:nvPr/>
        </p:nvGrpSpPr>
        <p:grpSpPr>
          <a:xfrm rot="4038470">
            <a:off x="73959" y="4089877"/>
            <a:ext cx="1272062" cy="538639"/>
            <a:chOff x="-3231900" y="3360938"/>
            <a:chExt cx="1272325" cy="538750"/>
          </a:xfrm>
        </p:grpSpPr>
        <p:sp>
          <p:nvSpPr>
            <p:cNvPr id="2486" name="Google Shape;2486;p66"/>
            <p:cNvSpPr/>
            <p:nvPr/>
          </p:nvSpPr>
          <p:spPr>
            <a:xfrm>
              <a:off x="-3231900" y="3360938"/>
              <a:ext cx="1264350" cy="523075"/>
            </a:xfrm>
            <a:custGeom>
              <a:avLst/>
              <a:gdLst/>
              <a:ahLst/>
              <a:cxnLst/>
              <a:rect l="l" t="t" r="r" b="b"/>
              <a:pathLst>
                <a:path w="50574" h="20923" extrusionOk="0">
                  <a:moveTo>
                    <a:pt x="3162" y="20922"/>
                  </a:moveTo>
                  <a:cubicBezTo>
                    <a:pt x="2769" y="19876"/>
                    <a:pt x="2377" y="18829"/>
                    <a:pt x="1990" y="17777"/>
                  </a:cubicBezTo>
                  <a:cubicBezTo>
                    <a:pt x="1484" y="16420"/>
                    <a:pt x="967" y="15061"/>
                    <a:pt x="489" y="13691"/>
                  </a:cubicBezTo>
                  <a:cubicBezTo>
                    <a:pt x="297" y="13133"/>
                    <a:pt x="182" y="12548"/>
                    <a:pt x="1" y="11831"/>
                  </a:cubicBezTo>
                  <a:cubicBezTo>
                    <a:pt x="1661" y="11406"/>
                    <a:pt x="3223" y="11002"/>
                    <a:pt x="4792" y="10592"/>
                  </a:cubicBezTo>
                  <a:cubicBezTo>
                    <a:pt x="5447" y="10422"/>
                    <a:pt x="6101" y="10234"/>
                    <a:pt x="6760" y="10069"/>
                  </a:cubicBezTo>
                  <a:cubicBezTo>
                    <a:pt x="7408" y="9910"/>
                    <a:pt x="8142" y="9916"/>
                    <a:pt x="8698" y="9603"/>
                  </a:cubicBezTo>
                  <a:cubicBezTo>
                    <a:pt x="9745" y="9018"/>
                    <a:pt x="10915" y="9068"/>
                    <a:pt x="12001" y="8716"/>
                  </a:cubicBezTo>
                  <a:cubicBezTo>
                    <a:pt x="12303" y="8620"/>
                    <a:pt x="12621" y="8586"/>
                    <a:pt x="12933" y="8512"/>
                  </a:cubicBezTo>
                  <a:cubicBezTo>
                    <a:pt x="14008" y="8261"/>
                    <a:pt x="15093" y="8029"/>
                    <a:pt x="16163" y="7749"/>
                  </a:cubicBezTo>
                  <a:cubicBezTo>
                    <a:pt x="17913" y="7289"/>
                    <a:pt x="19658" y="6783"/>
                    <a:pt x="21410" y="6317"/>
                  </a:cubicBezTo>
                  <a:cubicBezTo>
                    <a:pt x="23525" y="5749"/>
                    <a:pt x="25645" y="5191"/>
                    <a:pt x="27765" y="4634"/>
                  </a:cubicBezTo>
                  <a:cubicBezTo>
                    <a:pt x="29072" y="4288"/>
                    <a:pt x="30381" y="3958"/>
                    <a:pt x="31682" y="3600"/>
                  </a:cubicBezTo>
                  <a:cubicBezTo>
                    <a:pt x="32808" y="3293"/>
                    <a:pt x="33910" y="2918"/>
                    <a:pt x="35036" y="2640"/>
                  </a:cubicBezTo>
                  <a:cubicBezTo>
                    <a:pt x="36497" y="2281"/>
                    <a:pt x="37980" y="1985"/>
                    <a:pt x="39447" y="1656"/>
                  </a:cubicBezTo>
                  <a:cubicBezTo>
                    <a:pt x="40607" y="1388"/>
                    <a:pt x="41755" y="1076"/>
                    <a:pt x="42921" y="848"/>
                  </a:cubicBezTo>
                  <a:cubicBezTo>
                    <a:pt x="44529" y="541"/>
                    <a:pt x="46150" y="292"/>
                    <a:pt x="47764" y="19"/>
                  </a:cubicBezTo>
                  <a:cubicBezTo>
                    <a:pt x="47856" y="1"/>
                    <a:pt x="47952" y="13"/>
                    <a:pt x="48055" y="13"/>
                  </a:cubicBezTo>
                  <a:cubicBezTo>
                    <a:pt x="49015" y="3259"/>
                    <a:pt x="50277" y="6408"/>
                    <a:pt x="50573" y="9717"/>
                  </a:cubicBezTo>
                  <a:cubicBezTo>
                    <a:pt x="49038" y="10058"/>
                    <a:pt x="47645" y="10336"/>
                    <a:pt x="46263" y="10677"/>
                  </a:cubicBezTo>
                  <a:cubicBezTo>
                    <a:pt x="43791" y="11286"/>
                    <a:pt x="41318" y="11910"/>
                    <a:pt x="38856" y="12565"/>
                  </a:cubicBezTo>
                  <a:cubicBezTo>
                    <a:pt x="37117" y="13025"/>
                    <a:pt x="35400" y="13542"/>
                    <a:pt x="33672" y="14020"/>
                  </a:cubicBezTo>
                  <a:cubicBezTo>
                    <a:pt x="33194" y="14151"/>
                    <a:pt x="32693" y="14214"/>
                    <a:pt x="32216" y="14327"/>
                  </a:cubicBezTo>
                  <a:cubicBezTo>
                    <a:pt x="29841" y="14896"/>
                    <a:pt x="27464" y="15486"/>
                    <a:pt x="25087" y="16032"/>
                  </a:cubicBezTo>
                  <a:cubicBezTo>
                    <a:pt x="23730" y="16345"/>
                    <a:pt x="22347" y="16556"/>
                    <a:pt x="20989" y="16856"/>
                  </a:cubicBezTo>
                  <a:cubicBezTo>
                    <a:pt x="20340" y="17000"/>
                    <a:pt x="19726" y="17289"/>
                    <a:pt x="19078" y="17454"/>
                  </a:cubicBezTo>
                  <a:cubicBezTo>
                    <a:pt x="16845" y="18011"/>
                    <a:pt x="14610" y="18585"/>
                    <a:pt x="12359" y="19068"/>
                  </a:cubicBezTo>
                  <a:cubicBezTo>
                    <a:pt x="9318" y="19721"/>
                    <a:pt x="6266" y="20301"/>
                    <a:pt x="3162" y="20922"/>
                  </a:cubicBezTo>
                  <a:close/>
                  <a:moveTo>
                    <a:pt x="5508" y="15515"/>
                  </a:moveTo>
                  <a:cubicBezTo>
                    <a:pt x="5338" y="14862"/>
                    <a:pt x="4776" y="14486"/>
                    <a:pt x="4178" y="14639"/>
                  </a:cubicBezTo>
                  <a:cubicBezTo>
                    <a:pt x="3435" y="14833"/>
                    <a:pt x="3235" y="15203"/>
                    <a:pt x="3435" y="16027"/>
                  </a:cubicBezTo>
                  <a:cubicBezTo>
                    <a:pt x="3553" y="16522"/>
                    <a:pt x="4122" y="16885"/>
                    <a:pt x="4594" y="16766"/>
                  </a:cubicBezTo>
                  <a:cubicBezTo>
                    <a:pt x="5174" y="16624"/>
                    <a:pt x="5634" y="15998"/>
                    <a:pt x="5508" y="155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66"/>
            <p:cNvSpPr/>
            <p:nvPr/>
          </p:nvSpPr>
          <p:spPr>
            <a:xfrm>
              <a:off x="-3043225" y="3767613"/>
              <a:ext cx="35350" cy="91800"/>
            </a:xfrm>
            <a:custGeom>
              <a:avLst/>
              <a:gdLst/>
              <a:ahLst/>
              <a:cxnLst/>
              <a:rect l="l" t="t" r="r" b="b"/>
              <a:pathLst>
                <a:path w="1414" h="3672" extrusionOk="0">
                  <a:moveTo>
                    <a:pt x="417" y="0"/>
                  </a:moveTo>
                  <a:cubicBezTo>
                    <a:pt x="214" y="0"/>
                    <a:pt x="0" y="168"/>
                    <a:pt x="65" y="426"/>
                  </a:cubicBezTo>
                  <a:cubicBezTo>
                    <a:pt x="310" y="1420"/>
                    <a:pt x="333" y="2454"/>
                    <a:pt x="690" y="3420"/>
                  </a:cubicBezTo>
                  <a:cubicBezTo>
                    <a:pt x="743" y="3564"/>
                    <a:pt x="868" y="3671"/>
                    <a:pt x="1018" y="3671"/>
                  </a:cubicBezTo>
                  <a:cubicBezTo>
                    <a:pt x="1047" y="3671"/>
                    <a:pt x="1076" y="3667"/>
                    <a:pt x="1106" y="3659"/>
                  </a:cubicBezTo>
                  <a:cubicBezTo>
                    <a:pt x="1277" y="3614"/>
                    <a:pt x="1413" y="3409"/>
                    <a:pt x="1345" y="3239"/>
                  </a:cubicBezTo>
                  <a:cubicBezTo>
                    <a:pt x="992" y="2273"/>
                    <a:pt x="970" y="1237"/>
                    <a:pt x="724" y="243"/>
                  </a:cubicBezTo>
                  <a:cubicBezTo>
                    <a:pt x="681" y="73"/>
                    <a:pt x="551" y="0"/>
                    <a:pt x="417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66"/>
            <p:cNvSpPr/>
            <p:nvPr/>
          </p:nvSpPr>
          <p:spPr>
            <a:xfrm>
              <a:off x="-2858850" y="3723813"/>
              <a:ext cx="50550" cy="88600"/>
            </a:xfrm>
            <a:custGeom>
              <a:avLst/>
              <a:gdLst/>
              <a:ahLst/>
              <a:cxnLst/>
              <a:rect l="l" t="t" r="r" b="b"/>
              <a:pathLst>
                <a:path w="2022" h="3544" extrusionOk="0">
                  <a:moveTo>
                    <a:pt x="376" y="0"/>
                  </a:moveTo>
                  <a:cubicBezTo>
                    <a:pt x="316" y="0"/>
                    <a:pt x="256" y="15"/>
                    <a:pt x="205" y="45"/>
                  </a:cubicBezTo>
                  <a:cubicBezTo>
                    <a:pt x="42" y="142"/>
                    <a:pt x="1" y="347"/>
                    <a:pt x="87" y="512"/>
                  </a:cubicBezTo>
                  <a:cubicBezTo>
                    <a:pt x="541" y="1420"/>
                    <a:pt x="1047" y="2307"/>
                    <a:pt x="1297" y="3303"/>
                  </a:cubicBezTo>
                  <a:cubicBezTo>
                    <a:pt x="1340" y="3471"/>
                    <a:pt x="1471" y="3543"/>
                    <a:pt x="1606" y="3543"/>
                  </a:cubicBezTo>
                  <a:cubicBezTo>
                    <a:pt x="1809" y="3543"/>
                    <a:pt x="2022" y="3377"/>
                    <a:pt x="1957" y="3120"/>
                  </a:cubicBezTo>
                  <a:cubicBezTo>
                    <a:pt x="1690" y="2075"/>
                    <a:pt x="1155" y="1126"/>
                    <a:pt x="672" y="171"/>
                  </a:cubicBezTo>
                  <a:cubicBezTo>
                    <a:pt x="619" y="60"/>
                    <a:pt x="497" y="0"/>
                    <a:pt x="376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66"/>
            <p:cNvSpPr/>
            <p:nvPr/>
          </p:nvSpPr>
          <p:spPr>
            <a:xfrm>
              <a:off x="-2676850" y="3680313"/>
              <a:ext cx="55075" cy="91725"/>
            </a:xfrm>
            <a:custGeom>
              <a:avLst/>
              <a:gdLst/>
              <a:ahLst/>
              <a:cxnLst/>
              <a:rect l="l" t="t" r="r" b="b"/>
              <a:pathLst>
                <a:path w="2203" h="3669" extrusionOk="0">
                  <a:moveTo>
                    <a:pt x="476" y="0"/>
                  </a:moveTo>
                  <a:cubicBezTo>
                    <a:pt x="238" y="0"/>
                    <a:pt x="1" y="245"/>
                    <a:pt x="163" y="507"/>
                  </a:cubicBezTo>
                  <a:cubicBezTo>
                    <a:pt x="736" y="1421"/>
                    <a:pt x="1260" y="2354"/>
                    <a:pt x="1504" y="3417"/>
                  </a:cubicBezTo>
                  <a:cubicBezTo>
                    <a:pt x="1537" y="3568"/>
                    <a:pt x="1685" y="3668"/>
                    <a:pt x="1835" y="3668"/>
                  </a:cubicBezTo>
                  <a:cubicBezTo>
                    <a:pt x="1865" y="3668"/>
                    <a:pt x="1895" y="3664"/>
                    <a:pt x="1925" y="3656"/>
                  </a:cubicBezTo>
                  <a:cubicBezTo>
                    <a:pt x="2107" y="3604"/>
                    <a:pt x="2203" y="3417"/>
                    <a:pt x="2163" y="3235"/>
                  </a:cubicBezTo>
                  <a:cubicBezTo>
                    <a:pt x="1908" y="2121"/>
                    <a:pt x="1357" y="1126"/>
                    <a:pt x="754" y="159"/>
                  </a:cubicBezTo>
                  <a:cubicBezTo>
                    <a:pt x="683" y="47"/>
                    <a:pt x="579" y="0"/>
                    <a:pt x="476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66"/>
            <p:cNvSpPr/>
            <p:nvPr/>
          </p:nvSpPr>
          <p:spPr>
            <a:xfrm>
              <a:off x="-2500425" y="3627213"/>
              <a:ext cx="38250" cy="110500"/>
            </a:xfrm>
            <a:custGeom>
              <a:avLst/>
              <a:gdLst/>
              <a:ahLst/>
              <a:cxnLst/>
              <a:rect l="l" t="t" r="r" b="b"/>
              <a:pathLst>
                <a:path w="1530" h="4420" extrusionOk="0">
                  <a:moveTo>
                    <a:pt x="417" y="1"/>
                  </a:moveTo>
                  <a:cubicBezTo>
                    <a:pt x="215" y="1"/>
                    <a:pt x="0" y="170"/>
                    <a:pt x="58" y="430"/>
                  </a:cubicBezTo>
                  <a:cubicBezTo>
                    <a:pt x="330" y="1669"/>
                    <a:pt x="501" y="2938"/>
                    <a:pt x="808" y="4176"/>
                  </a:cubicBezTo>
                  <a:cubicBezTo>
                    <a:pt x="849" y="4346"/>
                    <a:pt x="978" y="4419"/>
                    <a:pt x="1112" y="4419"/>
                  </a:cubicBezTo>
                  <a:cubicBezTo>
                    <a:pt x="1315" y="4419"/>
                    <a:pt x="1530" y="4251"/>
                    <a:pt x="1468" y="3995"/>
                  </a:cubicBezTo>
                  <a:cubicBezTo>
                    <a:pt x="1161" y="2755"/>
                    <a:pt x="991" y="1487"/>
                    <a:pt x="718" y="248"/>
                  </a:cubicBezTo>
                  <a:cubicBezTo>
                    <a:pt x="679" y="76"/>
                    <a:pt x="551" y="1"/>
                    <a:pt x="417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66"/>
            <p:cNvSpPr/>
            <p:nvPr/>
          </p:nvSpPr>
          <p:spPr>
            <a:xfrm>
              <a:off x="-2327525" y="3586788"/>
              <a:ext cx="52475" cy="88400"/>
            </a:xfrm>
            <a:custGeom>
              <a:avLst/>
              <a:gdLst/>
              <a:ahLst/>
              <a:cxnLst/>
              <a:rect l="l" t="t" r="r" b="b"/>
              <a:pathLst>
                <a:path w="2099" h="3536" extrusionOk="0">
                  <a:moveTo>
                    <a:pt x="476" y="1"/>
                  </a:moveTo>
                  <a:cubicBezTo>
                    <a:pt x="238" y="1"/>
                    <a:pt x="0" y="245"/>
                    <a:pt x="163" y="507"/>
                  </a:cubicBezTo>
                  <a:cubicBezTo>
                    <a:pt x="708" y="1376"/>
                    <a:pt x="1123" y="2297"/>
                    <a:pt x="1374" y="3293"/>
                  </a:cubicBezTo>
                  <a:cubicBezTo>
                    <a:pt x="1417" y="3462"/>
                    <a:pt x="1547" y="3535"/>
                    <a:pt x="1681" y="3535"/>
                  </a:cubicBezTo>
                  <a:cubicBezTo>
                    <a:pt x="1885" y="3535"/>
                    <a:pt x="2098" y="3367"/>
                    <a:pt x="2033" y="3110"/>
                  </a:cubicBezTo>
                  <a:cubicBezTo>
                    <a:pt x="1771" y="2058"/>
                    <a:pt x="1322" y="1081"/>
                    <a:pt x="755" y="160"/>
                  </a:cubicBezTo>
                  <a:cubicBezTo>
                    <a:pt x="684" y="48"/>
                    <a:pt x="580" y="1"/>
                    <a:pt x="476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66"/>
            <p:cNvSpPr/>
            <p:nvPr/>
          </p:nvSpPr>
          <p:spPr>
            <a:xfrm>
              <a:off x="-2125925" y="3533563"/>
              <a:ext cx="44250" cy="95050"/>
            </a:xfrm>
            <a:custGeom>
              <a:avLst/>
              <a:gdLst/>
              <a:ahLst/>
              <a:cxnLst/>
              <a:rect l="l" t="t" r="r" b="b"/>
              <a:pathLst>
                <a:path w="1770" h="3802" extrusionOk="0">
                  <a:moveTo>
                    <a:pt x="375" y="1"/>
                  </a:moveTo>
                  <a:cubicBezTo>
                    <a:pt x="315" y="1"/>
                    <a:pt x="256" y="15"/>
                    <a:pt x="206" y="43"/>
                  </a:cubicBezTo>
                  <a:cubicBezTo>
                    <a:pt x="35" y="146"/>
                    <a:pt x="1" y="345"/>
                    <a:pt x="86" y="515"/>
                  </a:cubicBezTo>
                  <a:cubicBezTo>
                    <a:pt x="558" y="1470"/>
                    <a:pt x="678" y="2556"/>
                    <a:pt x="1047" y="3551"/>
                  </a:cubicBezTo>
                  <a:cubicBezTo>
                    <a:pt x="1099" y="3695"/>
                    <a:pt x="1228" y="3802"/>
                    <a:pt x="1380" y="3802"/>
                  </a:cubicBezTo>
                  <a:cubicBezTo>
                    <a:pt x="1409" y="3802"/>
                    <a:pt x="1438" y="3798"/>
                    <a:pt x="1468" y="3790"/>
                  </a:cubicBezTo>
                  <a:cubicBezTo>
                    <a:pt x="1633" y="3743"/>
                    <a:pt x="1769" y="3546"/>
                    <a:pt x="1706" y="3368"/>
                  </a:cubicBezTo>
                  <a:cubicBezTo>
                    <a:pt x="1314" y="2311"/>
                    <a:pt x="1172" y="1185"/>
                    <a:pt x="672" y="169"/>
                  </a:cubicBezTo>
                  <a:cubicBezTo>
                    <a:pt x="618" y="58"/>
                    <a:pt x="496" y="1"/>
                    <a:pt x="375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66"/>
            <p:cNvSpPr/>
            <p:nvPr/>
          </p:nvSpPr>
          <p:spPr>
            <a:xfrm>
              <a:off x="-2946675" y="3773588"/>
              <a:ext cx="38700" cy="67150"/>
            </a:xfrm>
            <a:custGeom>
              <a:avLst/>
              <a:gdLst/>
              <a:ahLst/>
              <a:cxnLst/>
              <a:rect l="l" t="t" r="r" b="b"/>
              <a:pathLst>
                <a:path w="1548" h="2686" extrusionOk="0">
                  <a:moveTo>
                    <a:pt x="401" y="0"/>
                  </a:moveTo>
                  <a:cubicBezTo>
                    <a:pt x="371" y="0"/>
                    <a:pt x="339" y="5"/>
                    <a:pt x="307" y="16"/>
                  </a:cubicBezTo>
                  <a:cubicBezTo>
                    <a:pt x="149" y="66"/>
                    <a:pt x="0" y="260"/>
                    <a:pt x="69" y="436"/>
                  </a:cubicBezTo>
                  <a:cubicBezTo>
                    <a:pt x="331" y="1095"/>
                    <a:pt x="553" y="1772"/>
                    <a:pt x="819" y="2431"/>
                  </a:cubicBezTo>
                  <a:cubicBezTo>
                    <a:pt x="871" y="2568"/>
                    <a:pt x="994" y="2685"/>
                    <a:pt x="1145" y="2685"/>
                  </a:cubicBezTo>
                  <a:cubicBezTo>
                    <a:pt x="1176" y="2685"/>
                    <a:pt x="1208" y="2680"/>
                    <a:pt x="1241" y="2670"/>
                  </a:cubicBezTo>
                  <a:cubicBezTo>
                    <a:pt x="1399" y="2619"/>
                    <a:pt x="1548" y="2425"/>
                    <a:pt x="1479" y="2249"/>
                  </a:cubicBezTo>
                  <a:cubicBezTo>
                    <a:pt x="1212" y="1590"/>
                    <a:pt x="990" y="914"/>
                    <a:pt x="729" y="255"/>
                  </a:cubicBezTo>
                  <a:cubicBezTo>
                    <a:pt x="672" y="118"/>
                    <a:pt x="549" y="0"/>
                    <a:pt x="401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66"/>
            <p:cNvSpPr/>
            <p:nvPr/>
          </p:nvSpPr>
          <p:spPr>
            <a:xfrm>
              <a:off x="-2762175" y="3723738"/>
              <a:ext cx="44225" cy="70125"/>
            </a:xfrm>
            <a:custGeom>
              <a:avLst/>
              <a:gdLst/>
              <a:ahLst/>
              <a:cxnLst/>
              <a:rect l="l" t="t" r="r" b="b"/>
              <a:pathLst>
                <a:path w="1769" h="2805" extrusionOk="0">
                  <a:moveTo>
                    <a:pt x="373" y="1"/>
                  </a:moveTo>
                  <a:cubicBezTo>
                    <a:pt x="313" y="1"/>
                    <a:pt x="254" y="16"/>
                    <a:pt x="205" y="48"/>
                  </a:cubicBezTo>
                  <a:cubicBezTo>
                    <a:pt x="45" y="156"/>
                    <a:pt x="0" y="344"/>
                    <a:pt x="85" y="515"/>
                  </a:cubicBezTo>
                  <a:cubicBezTo>
                    <a:pt x="431" y="1213"/>
                    <a:pt x="682" y="1964"/>
                    <a:pt x="1079" y="2635"/>
                  </a:cubicBezTo>
                  <a:cubicBezTo>
                    <a:pt x="1146" y="2739"/>
                    <a:pt x="1268" y="2804"/>
                    <a:pt x="1390" y="2804"/>
                  </a:cubicBezTo>
                  <a:cubicBezTo>
                    <a:pt x="1446" y="2804"/>
                    <a:pt x="1501" y="2791"/>
                    <a:pt x="1551" y="2760"/>
                  </a:cubicBezTo>
                  <a:cubicBezTo>
                    <a:pt x="1706" y="2658"/>
                    <a:pt x="1768" y="2453"/>
                    <a:pt x="1672" y="2294"/>
                  </a:cubicBezTo>
                  <a:cubicBezTo>
                    <a:pt x="1273" y="1617"/>
                    <a:pt x="1023" y="872"/>
                    <a:pt x="677" y="174"/>
                  </a:cubicBezTo>
                  <a:cubicBezTo>
                    <a:pt x="623" y="63"/>
                    <a:pt x="496" y="1"/>
                    <a:pt x="373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66"/>
            <p:cNvSpPr/>
            <p:nvPr/>
          </p:nvSpPr>
          <p:spPr>
            <a:xfrm>
              <a:off x="-2587375" y="3686388"/>
              <a:ext cx="50325" cy="63825"/>
            </a:xfrm>
            <a:custGeom>
              <a:avLst/>
              <a:gdLst/>
              <a:ahLst/>
              <a:cxnLst/>
              <a:rect l="l" t="t" r="r" b="b"/>
              <a:pathLst>
                <a:path w="2013" h="2553" extrusionOk="0">
                  <a:moveTo>
                    <a:pt x="367" y="0"/>
                  </a:moveTo>
                  <a:cubicBezTo>
                    <a:pt x="279" y="0"/>
                    <a:pt x="192" y="32"/>
                    <a:pt x="132" y="99"/>
                  </a:cubicBezTo>
                  <a:cubicBezTo>
                    <a:pt x="6" y="235"/>
                    <a:pt x="1" y="445"/>
                    <a:pt x="132" y="582"/>
                  </a:cubicBezTo>
                  <a:cubicBezTo>
                    <a:pt x="193" y="644"/>
                    <a:pt x="256" y="713"/>
                    <a:pt x="313" y="775"/>
                  </a:cubicBezTo>
                  <a:cubicBezTo>
                    <a:pt x="342" y="809"/>
                    <a:pt x="370" y="849"/>
                    <a:pt x="398" y="883"/>
                  </a:cubicBezTo>
                  <a:cubicBezTo>
                    <a:pt x="415" y="905"/>
                    <a:pt x="432" y="928"/>
                    <a:pt x="444" y="946"/>
                  </a:cubicBezTo>
                  <a:cubicBezTo>
                    <a:pt x="557" y="1099"/>
                    <a:pt x="660" y="1258"/>
                    <a:pt x="756" y="1417"/>
                  </a:cubicBezTo>
                  <a:cubicBezTo>
                    <a:pt x="956" y="1736"/>
                    <a:pt x="1132" y="2065"/>
                    <a:pt x="1325" y="2384"/>
                  </a:cubicBezTo>
                  <a:cubicBezTo>
                    <a:pt x="1387" y="2488"/>
                    <a:pt x="1510" y="2553"/>
                    <a:pt x="1630" y="2553"/>
                  </a:cubicBezTo>
                  <a:cubicBezTo>
                    <a:pt x="1686" y="2553"/>
                    <a:pt x="1742" y="2539"/>
                    <a:pt x="1791" y="2508"/>
                  </a:cubicBezTo>
                  <a:cubicBezTo>
                    <a:pt x="1950" y="2406"/>
                    <a:pt x="2013" y="2201"/>
                    <a:pt x="1916" y="2037"/>
                  </a:cubicBezTo>
                  <a:cubicBezTo>
                    <a:pt x="1518" y="1372"/>
                    <a:pt x="1166" y="655"/>
                    <a:pt x="614" y="99"/>
                  </a:cubicBezTo>
                  <a:cubicBezTo>
                    <a:pt x="550" y="34"/>
                    <a:pt x="458" y="0"/>
                    <a:pt x="367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6"/>
            <p:cNvSpPr/>
            <p:nvPr/>
          </p:nvSpPr>
          <p:spPr>
            <a:xfrm>
              <a:off x="-2406325" y="3639488"/>
              <a:ext cx="34575" cy="67075"/>
            </a:xfrm>
            <a:custGeom>
              <a:avLst/>
              <a:gdLst/>
              <a:ahLst/>
              <a:cxnLst/>
              <a:rect l="l" t="t" r="r" b="b"/>
              <a:pathLst>
                <a:path w="1383" h="2683" extrusionOk="0">
                  <a:moveTo>
                    <a:pt x="357" y="1"/>
                  </a:moveTo>
                  <a:cubicBezTo>
                    <a:pt x="328" y="1"/>
                    <a:pt x="300" y="5"/>
                    <a:pt x="273" y="13"/>
                  </a:cubicBezTo>
                  <a:cubicBezTo>
                    <a:pt x="92" y="75"/>
                    <a:pt x="1" y="246"/>
                    <a:pt x="35" y="434"/>
                  </a:cubicBezTo>
                  <a:cubicBezTo>
                    <a:pt x="182" y="1150"/>
                    <a:pt x="318" y="1878"/>
                    <a:pt x="694" y="2515"/>
                  </a:cubicBezTo>
                  <a:cubicBezTo>
                    <a:pt x="755" y="2618"/>
                    <a:pt x="876" y="2682"/>
                    <a:pt x="995" y="2682"/>
                  </a:cubicBezTo>
                  <a:cubicBezTo>
                    <a:pt x="1053" y="2682"/>
                    <a:pt x="1110" y="2667"/>
                    <a:pt x="1160" y="2634"/>
                  </a:cubicBezTo>
                  <a:cubicBezTo>
                    <a:pt x="1320" y="2537"/>
                    <a:pt x="1383" y="2332"/>
                    <a:pt x="1286" y="2167"/>
                  </a:cubicBezTo>
                  <a:cubicBezTo>
                    <a:pt x="1103" y="1860"/>
                    <a:pt x="1007" y="1599"/>
                    <a:pt x="911" y="1235"/>
                  </a:cubicBezTo>
                  <a:cubicBezTo>
                    <a:pt x="825" y="912"/>
                    <a:pt x="762" y="582"/>
                    <a:pt x="694" y="251"/>
                  </a:cubicBezTo>
                  <a:cubicBezTo>
                    <a:pt x="665" y="108"/>
                    <a:pt x="508" y="1"/>
                    <a:pt x="357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6"/>
            <p:cNvSpPr/>
            <p:nvPr/>
          </p:nvSpPr>
          <p:spPr>
            <a:xfrm>
              <a:off x="-2216875" y="3592688"/>
              <a:ext cx="38700" cy="64000"/>
            </a:xfrm>
            <a:custGeom>
              <a:avLst/>
              <a:gdLst/>
              <a:ahLst/>
              <a:cxnLst/>
              <a:rect l="l" t="t" r="r" b="b"/>
              <a:pathLst>
                <a:path w="1548" h="2560" extrusionOk="0">
                  <a:moveTo>
                    <a:pt x="396" y="1"/>
                  </a:moveTo>
                  <a:cubicBezTo>
                    <a:pt x="367" y="1"/>
                    <a:pt x="337" y="5"/>
                    <a:pt x="307" y="14"/>
                  </a:cubicBezTo>
                  <a:cubicBezTo>
                    <a:pt x="149" y="66"/>
                    <a:pt x="0" y="260"/>
                    <a:pt x="68" y="436"/>
                  </a:cubicBezTo>
                  <a:cubicBezTo>
                    <a:pt x="319" y="1061"/>
                    <a:pt x="569" y="1685"/>
                    <a:pt x="819" y="2306"/>
                  </a:cubicBezTo>
                  <a:cubicBezTo>
                    <a:pt x="871" y="2443"/>
                    <a:pt x="994" y="2560"/>
                    <a:pt x="1146" y="2560"/>
                  </a:cubicBezTo>
                  <a:cubicBezTo>
                    <a:pt x="1176" y="2560"/>
                    <a:pt x="1208" y="2555"/>
                    <a:pt x="1240" y="2545"/>
                  </a:cubicBezTo>
                  <a:cubicBezTo>
                    <a:pt x="1399" y="2493"/>
                    <a:pt x="1547" y="2306"/>
                    <a:pt x="1479" y="2123"/>
                  </a:cubicBezTo>
                  <a:cubicBezTo>
                    <a:pt x="1228" y="1504"/>
                    <a:pt x="978" y="879"/>
                    <a:pt x="729" y="253"/>
                  </a:cubicBezTo>
                  <a:cubicBezTo>
                    <a:pt x="672" y="115"/>
                    <a:pt x="546" y="1"/>
                    <a:pt x="396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6"/>
            <p:cNvSpPr/>
            <p:nvPr/>
          </p:nvSpPr>
          <p:spPr>
            <a:xfrm>
              <a:off x="-3155450" y="3586588"/>
              <a:ext cx="1195875" cy="313100"/>
            </a:xfrm>
            <a:custGeom>
              <a:avLst/>
              <a:gdLst/>
              <a:ahLst/>
              <a:cxnLst/>
              <a:rect l="l" t="t" r="r" b="b"/>
              <a:pathLst>
                <a:path w="47835" h="12524" extrusionOk="0">
                  <a:moveTo>
                    <a:pt x="47360" y="1"/>
                  </a:moveTo>
                  <a:cubicBezTo>
                    <a:pt x="47330" y="1"/>
                    <a:pt x="47298" y="5"/>
                    <a:pt x="47264" y="14"/>
                  </a:cubicBezTo>
                  <a:cubicBezTo>
                    <a:pt x="41256" y="1595"/>
                    <a:pt x="35355" y="3561"/>
                    <a:pt x="29328" y="5085"/>
                  </a:cubicBezTo>
                  <a:cubicBezTo>
                    <a:pt x="26237" y="5870"/>
                    <a:pt x="23110" y="6410"/>
                    <a:pt x="19989" y="7058"/>
                  </a:cubicBezTo>
                  <a:cubicBezTo>
                    <a:pt x="16891" y="7701"/>
                    <a:pt x="13827" y="8485"/>
                    <a:pt x="10762" y="9286"/>
                  </a:cubicBezTo>
                  <a:cubicBezTo>
                    <a:pt x="7323" y="10184"/>
                    <a:pt x="3878" y="11105"/>
                    <a:pt x="398" y="11862"/>
                  </a:cubicBezTo>
                  <a:cubicBezTo>
                    <a:pt x="0" y="11946"/>
                    <a:pt x="133" y="12524"/>
                    <a:pt x="502" y="12524"/>
                  </a:cubicBezTo>
                  <a:cubicBezTo>
                    <a:pt x="528" y="12524"/>
                    <a:pt x="554" y="12521"/>
                    <a:pt x="581" y="12516"/>
                  </a:cubicBezTo>
                  <a:cubicBezTo>
                    <a:pt x="6766" y="11173"/>
                    <a:pt x="12826" y="9315"/>
                    <a:pt x="19011" y="7961"/>
                  </a:cubicBezTo>
                  <a:cubicBezTo>
                    <a:pt x="22126" y="7279"/>
                    <a:pt x="25269" y="6780"/>
                    <a:pt x="28373" y="6029"/>
                  </a:cubicBezTo>
                  <a:cubicBezTo>
                    <a:pt x="31398" y="5290"/>
                    <a:pt x="34394" y="4437"/>
                    <a:pt x="37378" y="3556"/>
                  </a:cubicBezTo>
                  <a:cubicBezTo>
                    <a:pt x="40728" y="2572"/>
                    <a:pt x="44070" y="1561"/>
                    <a:pt x="47447" y="667"/>
                  </a:cubicBezTo>
                  <a:cubicBezTo>
                    <a:pt x="47834" y="568"/>
                    <a:pt x="47715" y="1"/>
                    <a:pt x="47360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66"/>
            <p:cNvSpPr/>
            <p:nvPr/>
          </p:nvSpPr>
          <p:spPr>
            <a:xfrm>
              <a:off x="-3156450" y="3717713"/>
              <a:ext cx="68700" cy="67750"/>
            </a:xfrm>
            <a:custGeom>
              <a:avLst/>
              <a:gdLst/>
              <a:ahLst/>
              <a:cxnLst/>
              <a:rect l="l" t="t" r="r" b="b"/>
              <a:pathLst>
                <a:path w="2748" h="2710" extrusionOk="0">
                  <a:moveTo>
                    <a:pt x="1201" y="709"/>
                  </a:moveTo>
                  <a:cubicBezTo>
                    <a:pt x="1201" y="709"/>
                    <a:pt x="1198" y="710"/>
                    <a:pt x="1194" y="713"/>
                  </a:cubicBezTo>
                  <a:lnTo>
                    <a:pt x="1194" y="713"/>
                  </a:lnTo>
                  <a:cubicBezTo>
                    <a:pt x="1199" y="710"/>
                    <a:pt x="1201" y="709"/>
                    <a:pt x="1201" y="709"/>
                  </a:cubicBezTo>
                  <a:close/>
                  <a:moveTo>
                    <a:pt x="1182" y="718"/>
                  </a:moveTo>
                  <a:lnTo>
                    <a:pt x="1182" y="718"/>
                  </a:lnTo>
                  <a:cubicBezTo>
                    <a:pt x="1176" y="720"/>
                    <a:pt x="1171" y="722"/>
                    <a:pt x="1167" y="722"/>
                  </a:cubicBezTo>
                  <a:cubicBezTo>
                    <a:pt x="1172" y="721"/>
                    <a:pt x="1177" y="719"/>
                    <a:pt x="1182" y="718"/>
                  </a:cubicBezTo>
                  <a:close/>
                  <a:moveTo>
                    <a:pt x="1047" y="801"/>
                  </a:moveTo>
                  <a:cubicBezTo>
                    <a:pt x="1039" y="806"/>
                    <a:pt x="1030" y="814"/>
                    <a:pt x="1021" y="821"/>
                  </a:cubicBezTo>
                  <a:lnTo>
                    <a:pt x="1021" y="821"/>
                  </a:lnTo>
                  <a:cubicBezTo>
                    <a:pt x="1024" y="820"/>
                    <a:pt x="1031" y="814"/>
                    <a:pt x="1047" y="801"/>
                  </a:cubicBezTo>
                  <a:close/>
                  <a:moveTo>
                    <a:pt x="1916" y="907"/>
                  </a:moveTo>
                  <a:cubicBezTo>
                    <a:pt x="1918" y="907"/>
                    <a:pt x="1931" y="919"/>
                    <a:pt x="1934" y="926"/>
                  </a:cubicBezTo>
                  <a:lnTo>
                    <a:pt x="1934" y="926"/>
                  </a:lnTo>
                  <a:cubicBezTo>
                    <a:pt x="1920" y="912"/>
                    <a:pt x="1916" y="907"/>
                    <a:pt x="1916" y="907"/>
                  </a:cubicBezTo>
                  <a:close/>
                  <a:moveTo>
                    <a:pt x="1938" y="930"/>
                  </a:moveTo>
                  <a:lnTo>
                    <a:pt x="1938" y="930"/>
                  </a:lnTo>
                  <a:cubicBezTo>
                    <a:pt x="1938" y="931"/>
                    <a:pt x="1939" y="931"/>
                    <a:pt x="1939" y="932"/>
                  </a:cubicBezTo>
                  <a:cubicBezTo>
                    <a:pt x="1939" y="931"/>
                    <a:pt x="1938" y="931"/>
                    <a:pt x="1938" y="930"/>
                  </a:cubicBezTo>
                  <a:close/>
                  <a:moveTo>
                    <a:pt x="1939" y="1779"/>
                  </a:moveTo>
                  <a:cubicBezTo>
                    <a:pt x="1926" y="1795"/>
                    <a:pt x="1920" y="1803"/>
                    <a:pt x="1919" y="1805"/>
                  </a:cubicBezTo>
                  <a:lnTo>
                    <a:pt x="1919" y="1805"/>
                  </a:lnTo>
                  <a:cubicBezTo>
                    <a:pt x="1926" y="1798"/>
                    <a:pt x="1933" y="1789"/>
                    <a:pt x="1939" y="1779"/>
                  </a:cubicBezTo>
                  <a:close/>
                  <a:moveTo>
                    <a:pt x="1440" y="670"/>
                  </a:moveTo>
                  <a:cubicBezTo>
                    <a:pt x="1462" y="670"/>
                    <a:pt x="1485" y="670"/>
                    <a:pt x="1508" y="675"/>
                  </a:cubicBezTo>
                  <a:cubicBezTo>
                    <a:pt x="1520" y="676"/>
                    <a:pt x="1528" y="676"/>
                    <a:pt x="1532" y="676"/>
                  </a:cubicBezTo>
                  <a:cubicBezTo>
                    <a:pt x="1533" y="676"/>
                    <a:pt x="1533" y="676"/>
                    <a:pt x="1534" y="676"/>
                  </a:cubicBezTo>
                  <a:lnTo>
                    <a:pt x="1534" y="676"/>
                  </a:lnTo>
                  <a:cubicBezTo>
                    <a:pt x="1584" y="693"/>
                    <a:pt x="1634" y="704"/>
                    <a:pt x="1684" y="722"/>
                  </a:cubicBezTo>
                  <a:cubicBezTo>
                    <a:pt x="1660" y="715"/>
                    <a:pt x="1651" y="712"/>
                    <a:pt x="1650" y="712"/>
                  </a:cubicBezTo>
                  <a:cubicBezTo>
                    <a:pt x="1649" y="712"/>
                    <a:pt x="1668" y="718"/>
                    <a:pt x="1679" y="722"/>
                  </a:cubicBezTo>
                  <a:cubicBezTo>
                    <a:pt x="1706" y="738"/>
                    <a:pt x="1729" y="750"/>
                    <a:pt x="1758" y="767"/>
                  </a:cubicBezTo>
                  <a:cubicBezTo>
                    <a:pt x="1772" y="776"/>
                    <a:pt x="1793" y="787"/>
                    <a:pt x="1809" y="797"/>
                  </a:cubicBezTo>
                  <a:lnTo>
                    <a:pt x="1809" y="797"/>
                  </a:lnTo>
                  <a:cubicBezTo>
                    <a:pt x="1810" y="799"/>
                    <a:pt x="1814" y="805"/>
                    <a:pt x="1826" y="818"/>
                  </a:cubicBezTo>
                  <a:cubicBezTo>
                    <a:pt x="1864" y="851"/>
                    <a:pt x="1897" y="888"/>
                    <a:pt x="1934" y="926"/>
                  </a:cubicBezTo>
                  <a:lnTo>
                    <a:pt x="1934" y="926"/>
                  </a:lnTo>
                  <a:cubicBezTo>
                    <a:pt x="1934" y="926"/>
                    <a:pt x="1934" y="926"/>
                    <a:pt x="1934" y="926"/>
                  </a:cubicBezTo>
                  <a:cubicBezTo>
                    <a:pt x="1952" y="955"/>
                    <a:pt x="1968" y="977"/>
                    <a:pt x="1986" y="1005"/>
                  </a:cubicBezTo>
                  <a:cubicBezTo>
                    <a:pt x="1996" y="1028"/>
                    <a:pt x="2007" y="1045"/>
                    <a:pt x="2019" y="1067"/>
                  </a:cubicBezTo>
                  <a:lnTo>
                    <a:pt x="2019" y="1067"/>
                  </a:lnTo>
                  <a:cubicBezTo>
                    <a:pt x="2021" y="1071"/>
                    <a:pt x="2022" y="1077"/>
                    <a:pt x="2025" y="1084"/>
                  </a:cubicBezTo>
                  <a:cubicBezTo>
                    <a:pt x="2042" y="1136"/>
                    <a:pt x="2059" y="1194"/>
                    <a:pt x="2070" y="1244"/>
                  </a:cubicBezTo>
                  <a:cubicBezTo>
                    <a:pt x="2070" y="1245"/>
                    <a:pt x="2071" y="1246"/>
                    <a:pt x="2071" y="1247"/>
                  </a:cubicBezTo>
                  <a:lnTo>
                    <a:pt x="2071" y="1247"/>
                  </a:lnTo>
                  <a:cubicBezTo>
                    <a:pt x="2070" y="1244"/>
                    <a:pt x="2070" y="1241"/>
                    <a:pt x="2070" y="1239"/>
                  </a:cubicBezTo>
                  <a:lnTo>
                    <a:pt x="2070" y="1239"/>
                  </a:lnTo>
                  <a:cubicBezTo>
                    <a:pt x="2071" y="1245"/>
                    <a:pt x="2072" y="1250"/>
                    <a:pt x="2072" y="1256"/>
                  </a:cubicBezTo>
                  <a:lnTo>
                    <a:pt x="2072" y="1256"/>
                  </a:lnTo>
                  <a:cubicBezTo>
                    <a:pt x="2072" y="1254"/>
                    <a:pt x="2071" y="1251"/>
                    <a:pt x="2071" y="1247"/>
                  </a:cubicBezTo>
                  <a:lnTo>
                    <a:pt x="2071" y="1247"/>
                  </a:lnTo>
                  <a:cubicBezTo>
                    <a:pt x="2071" y="1253"/>
                    <a:pt x="2072" y="1258"/>
                    <a:pt x="2073" y="1263"/>
                  </a:cubicBezTo>
                  <a:lnTo>
                    <a:pt x="2073" y="1263"/>
                  </a:lnTo>
                  <a:cubicBezTo>
                    <a:pt x="2073" y="1261"/>
                    <a:pt x="2073" y="1259"/>
                    <a:pt x="2072" y="1256"/>
                  </a:cubicBezTo>
                  <a:lnTo>
                    <a:pt x="2072" y="1256"/>
                  </a:lnTo>
                  <a:cubicBezTo>
                    <a:pt x="2075" y="1269"/>
                    <a:pt x="2075" y="1274"/>
                    <a:pt x="2075" y="1274"/>
                  </a:cubicBezTo>
                  <a:cubicBezTo>
                    <a:pt x="2075" y="1274"/>
                    <a:pt x="2074" y="1270"/>
                    <a:pt x="2073" y="1263"/>
                  </a:cubicBezTo>
                  <a:lnTo>
                    <a:pt x="2073" y="1263"/>
                  </a:lnTo>
                  <a:cubicBezTo>
                    <a:pt x="2076" y="1295"/>
                    <a:pt x="2076" y="1326"/>
                    <a:pt x="2076" y="1357"/>
                  </a:cubicBezTo>
                  <a:cubicBezTo>
                    <a:pt x="2076" y="1386"/>
                    <a:pt x="2076" y="1415"/>
                    <a:pt x="2070" y="1443"/>
                  </a:cubicBezTo>
                  <a:cubicBezTo>
                    <a:pt x="2070" y="1453"/>
                    <a:pt x="2066" y="1474"/>
                    <a:pt x="2067" y="1474"/>
                  </a:cubicBezTo>
                  <a:cubicBezTo>
                    <a:pt x="2067" y="1474"/>
                    <a:pt x="2069" y="1466"/>
                    <a:pt x="2075" y="1441"/>
                  </a:cubicBezTo>
                  <a:lnTo>
                    <a:pt x="2075" y="1441"/>
                  </a:lnTo>
                  <a:cubicBezTo>
                    <a:pt x="2065" y="1485"/>
                    <a:pt x="2059" y="1529"/>
                    <a:pt x="2042" y="1574"/>
                  </a:cubicBezTo>
                  <a:cubicBezTo>
                    <a:pt x="2036" y="1596"/>
                    <a:pt x="2025" y="1614"/>
                    <a:pt x="2020" y="1637"/>
                  </a:cubicBezTo>
                  <a:cubicBezTo>
                    <a:pt x="2018" y="1646"/>
                    <a:pt x="2017" y="1649"/>
                    <a:pt x="2018" y="1650"/>
                  </a:cubicBezTo>
                  <a:lnTo>
                    <a:pt x="2018" y="1650"/>
                  </a:lnTo>
                  <a:cubicBezTo>
                    <a:pt x="1990" y="1689"/>
                    <a:pt x="1968" y="1733"/>
                    <a:pt x="1945" y="1773"/>
                  </a:cubicBezTo>
                  <a:cubicBezTo>
                    <a:pt x="1938" y="1784"/>
                    <a:pt x="1919" y="1806"/>
                    <a:pt x="1918" y="1806"/>
                  </a:cubicBezTo>
                  <a:cubicBezTo>
                    <a:pt x="1918" y="1806"/>
                    <a:pt x="1918" y="1806"/>
                    <a:pt x="1919" y="1805"/>
                  </a:cubicBezTo>
                  <a:lnTo>
                    <a:pt x="1919" y="1805"/>
                  </a:lnTo>
                  <a:cubicBezTo>
                    <a:pt x="1914" y="1810"/>
                    <a:pt x="1910" y="1814"/>
                    <a:pt x="1905" y="1819"/>
                  </a:cubicBezTo>
                  <a:cubicBezTo>
                    <a:pt x="1871" y="1853"/>
                    <a:pt x="1842" y="1881"/>
                    <a:pt x="1808" y="1910"/>
                  </a:cubicBezTo>
                  <a:cubicBezTo>
                    <a:pt x="1826" y="1894"/>
                    <a:pt x="1832" y="1888"/>
                    <a:pt x="1832" y="1888"/>
                  </a:cubicBezTo>
                  <a:lnTo>
                    <a:pt x="1832" y="1888"/>
                  </a:lnTo>
                  <a:cubicBezTo>
                    <a:pt x="1832" y="1888"/>
                    <a:pt x="1799" y="1917"/>
                    <a:pt x="1792" y="1921"/>
                  </a:cubicBezTo>
                  <a:cubicBezTo>
                    <a:pt x="1774" y="1932"/>
                    <a:pt x="1763" y="1944"/>
                    <a:pt x="1747" y="1949"/>
                  </a:cubicBezTo>
                  <a:cubicBezTo>
                    <a:pt x="1729" y="1960"/>
                    <a:pt x="1706" y="1971"/>
                    <a:pt x="1690" y="1984"/>
                  </a:cubicBezTo>
                  <a:cubicBezTo>
                    <a:pt x="1684" y="1986"/>
                    <a:pt x="1680" y="1989"/>
                    <a:pt x="1676" y="1991"/>
                  </a:cubicBezTo>
                  <a:lnTo>
                    <a:pt x="1676" y="1991"/>
                  </a:lnTo>
                  <a:cubicBezTo>
                    <a:pt x="1674" y="1991"/>
                    <a:pt x="1669" y="1992"/>
                    <a:pt x="1661" y="1995"/>
                  </a:cubicBezTo>
                  <a:cubicBezTo>
                    <a:pt x="1616" y="2012"/>
                    <a:pt x="1570" y="2023"/>
                    <a:pt x="1530" y="2034"/>
                  </a:cubicBezTo>
                  <a:cubicBezTo>
                    <a:pt x="1519" y="2034"/>
                    <a:pt x="1492" y="2036"/>
                    <a:pt x="1498" y="2036"/>
                  </a:cubicBezTo>
                  <a:cubicBezTo>
                    <a:pt x="1499" y="2036"/>
                    <a:pt x="1503" y="2036"/>
                    <a:pt x="1510" y="2036"/>
                  </a:cubicBezTo>
                  <a:lnTo>
                    <a:pt x="1510" y="2036"/>
                  </a:lnTo>
                  <a:cubicBezTo>
                    <a:pt x="1496" y="2037"/>
                    <a:pt x="1481" y="2040"/>
                    <a:pt x="1467" y="2040"/>
                  </a:cubicBezTo>
                  <a:cubicBezTo>
                    <a:pt x="1428" y="2040"/>
                    <a:pt x="1383" y="2040"/>
                    <a:pt x="1343" y="2034"/>
                  </a:cubicBezTo>
                  <a:cubicBezTo>
                    <a:pt x="1336" y="2034"/>
                    <a:pt x="1331" y="2034"/>
                    <a:pt x="1327" y="2034"/>
                  </a:cubicBezTo>
                  <a:lnTo>
                    <a:pt x="1327" y="2034"/>
                  </a:lnTo>
                  <a:cubicBezTo>
                    <a:pt x="1326" y="2034"/>
                    <a:pt x="1326" y="2034"/>
                    <a:pt x="1325" y="2034"/>
                  </a:cubicBezTo>
                  <a:cubicBezTo>
                    <a:pt x="1297" y="2023"/>
                    <a:pt x="1269" y="2023"/>
                    <a:pt x="1246" y="2012"/>
                  </a:cubicBezTo>
                  <a:cubicBezTo>
                    <a:pt x="1223" y="2005"/>
                    <a:pt x="1201" y="1995"/>
                    <a:pt x="1183" y="1989"/>
                  </a:cubicBezTo>
                  <a:cubicBezTo>
                    <a:pt x="1181" y="1989"/>
                    <a:pt x="1179" y="1989"/>
                    <a:pt x="1177" y="1989"/>
                  </a:cubicBezTo>
                  <a:lnTo>
                    <a:pt x="1177" y="1989"/>
                  </a:lnTo>
                  <a:cubicBezTo>
                    <a:pt x="1138" y="1966"/>
                    <a:pt x="1099" y="1949"/>
                    <a:pt x="1058" y="1921"/>
                  </a:cubicBezTo>
                  <a:cubicBezTo>
                    <a:pt x="1047" y="1915"/>
                    <a:pt x="1031" y="1903"/>
                    <a:pt x="1018" y="1892"/>
                  </a:cubicBezTo>
                  <a:lnTo>
                    <a:pt x="1018" y="1892"/>
                  </a:lnTo>
                  <a:cubicBezTo>
                    <a:pt x="1038" y="1908"/>
                    <a:pt x="1046" y="1913"/>
                    <a:pt x="1046" y="1913"/>
                  </a:cubicBezTo>
                  <a:cubicBezTo>
                    <a:pt x="1048" y="1913"/>
                    <a:pt x="1024" y="1894"/>
                    <a:pt x="1013" y="1887"/>
                  </a:cubicBezTo>
                  <a:cubicBezTo>
                    <a:pt x="979" y="1853"/>
                    <a:pt x="945" y="1819"/>
                    <a:pt x="916" y="1779"/>
                  </a:cubicBezTo>
                  <a:lnTo>
                    <a:pt x="916" y="1779"/>
                  </a:lnTo>
                  <a:cubicBezTo>
                    <a:pt x="932" y="1798"/>
                    <a:pt x="938" y="1805"/>
                    <a:pt x="938" y="1805"/>
                  </a:cubicBezTo>
                  <a:cubicBezTo>
                    <a:pt x="938" y="1805"/>
                    <a:pt x="909" y="1770"/>
                    <a:pt x="905" y="1761"/>
                  </a:cubicBezTo>
                  <a:cubicBezTo>
                    <a:pt x="894" y="1745"/>
                    <a:pt x="882" y="1733"/>
                    <a:pt x="876" y="1716"/>
                  </a:cubicBezTo>
                  <a:cubicBezTo>
                    <a:pt x="866" y="1698"/>
                    <a:pt x="853" y="1677"/>
                    <a:pt x="842" y="1659"/>
                  </a:cubicBezTo>
                  <a:cubicBezTo>
                    <a:pt x="835" y="1648"/>
                    <a:pt x="825" y="1621"/>
                    <a:pt x="826" y="1619"/>
                  </a:cubicBezTo>
                  <a:lnTo>
                    <a:pt x="826" y="1619"/>
                  </a:lnTo>
                  <a:cubicBezTo>
                    <a:pt x="829" y="1629"/>
                    <a:pt x="833" y="1639"/>
                    <a:pt x="837" y="1648"/>
                  </a:cubicBezTo>
                  <a:cubicBezTo>
                    <a:pt x="829" y="1627"/>
                    <a:pt x="826" y="1619"/>
                    <a:pt x="826" y="1619"/>
                  </a:cubicBezTo>
                  <a:lnTo>
                    <a:pt x="826" y="1619"/>
                  </a:lnTo>
                  <a:cubicBezTo>
                    <a:pt x="826" y="1619"/>
                    <a:pt x="826" y="1619"/>
                    <a:pt x="826" y="1619"/>
                  </a:cubicBezTo>
                  <a:lnTo>
                    <a:pt x="826" y="1619"/>
                  </a:lnTo>
                  <a:cubicBezTo>
                    <a:pt x="814" y="1587"/>
                    <a:pt x="806" y="1552"/>
                    <a:pt x="797" y="1517"/>
                  </a:cubicBezTo>
                  <a:cubicBezTo>
                    <a:pt x="792" y="1501"/>
                    <a:pt x="785" y="1483"/>
                    <a:pt x="785" y="1466"/>
                  </a:cubicBezTo>
                  <a:cubicBezTo>
                    <a:pt x="783" y="1459"/>
                    <a:pt x="782" y="1454"/>
                    <a:pt x="781" y="1450"/>
                  </a:cubicBezTo>
                  <a:lnTo>
                    <a:pt x="781" y="1450"/>
                  </a:lnTo>
                  <a:cubicBezTo>
                    <a:pt x="781" y="1444"/>
                    <a:pt x="780" y="1437"/>
                    <a:pt x="780" y="1426"/>
                  </a:cubicBezTo>
                  <a:cubicBezTo>
                    <a:pt x="774" y="1386"/>
                    <a:pt x="774" y="1341"/>
                    <a:pt x="780" y="1296"/>
                  </a:cubicBezTo>
                  <a:cubicBezTo>
                    <a:pt x="780" y="1287"/>
                    <a:pt x="786" y="1241"/>
                    <a:pt x="785" y="1241"/>
                  </a:cubicBezTo>
                  <a:lnTo>
                    <a:pt x="785" y="1241"/>
                  </a:lnTo>
                  <a:cubicBezTo>
                    <a:pt x="785" y="1241"/>
                    <a:pt x="783" y="1249"/>
                    <a:pt x="780" y="1273"/>
                  </a:cubicBezTo>
                  <a:cubicBezTo>
                    <a:pt x="780" y="1255"/>
                    <a:pt x="785" y="1239"/>
                    <a:pt x="792" y="1215"/>
                  </a:cubicBezTo>
                  <a:cubicBezTo>
                    <a:pt x="797" y="1171"/>
                    <a:pt x="813" y="1132"/>
                    <a:pt x="825" y="1086"/>
                  </a:cubicBezTo>
                  <a:lnTo>
                    <a:pt x="825" y="1086"/>
                  </a:lnTo>
                  <a:cubicBezTo>
                    <a:pt x="827" y="1085"/>
                    <a:pt x="829" y="1083"/>
                    <a:pt x="831" y="1079"/>
                  </a:cubicBezTo>
                  <a:cubicBezTo>
                    <a:pt x="848" y="1050"/>
                    <a:pt x="860" y="1023"/>
                    <a:pt x="876" y="994"/>
                  </a:cubicBezTo>
                  <a:cubicBezTo>
                    <a:pt x="882" y="977"/>
                    <a:pt x="894" y="966"/>
                    <a:pt x="905" y="948"/>
                  </a:cubicBezTo>
                  <a:cubicBezTo>
                    <a:pt x="905" y="948"/>
                    <a:pt x="913" y="937"/>
                    <a:pt x="920" y="927"/>
                  </a:cubicBezTo>
                  <a:lnTo>
                    <a:pt x="920" y="927"/>
                  </a:lnTo>
                  <a:cubicBezTo>
                    <a:pt x="931" y="916"/>
                    <a:pt x="950" y="892"/>
                    <a:pt x="950" y="892"/>
                  </a:cubicBezTo>
                  <a:cubicBezTo>
                    <a:pt x="962" y="874"/>
                    <a:pt x="979" y="858"/>
                    <a:pt x="996" y="840"/>
                  </a:cubicBezTo>
                  <a:cubicBezTo>
                    <a:pt x="1005" y="835"/>
                    <a:pt x="1013" y="828"/>
                    <a:pt x="1021" y="821"/>
                  </a:cubicBezTo>
                  <a:lnTo>
                    <a:pt x="1021" y="821"/>
                  </a:lnTo>
                  <a:cubicBezTo>
                    <a:pt x="1021" y="821"/>
                    <a:pt x="1021" y="821"/>
                    <a:pt x="1021" y="821"/>
                  </a:cubicBezTo>
                  <a:cubicBezTo>
                    <a:pt x="1018" y="821"/>
                    <a:pt x="1031" y="807"/>
                    <a:pt x="1042" y="801"/>
                  </a:cubicBezTo>
                  <a:cubicBezTo>
                    <a:pt x="1087" y="772"/>
                    <a:pt x="1126" y="750"/>
                    <a:pt x="1178" y="722"/>
                  </a:cubicBezTo>
                  <a:cubicBezTo>
                    <a:pt x="1182" y="719"/>
                    <a:pt x="1185" y="718"/>
                    <a:pt x="1187" y="716"/>
                  </a:cubicBezTo>
                  <a:lnTo>
                    <a:pt x="1187" y="716"/>
                  </a:lnTo>
                  <a:cubicBezTo>
                    <a:pt x="1207" y="710"/>
                    <a:pt x="1225" y="702"/>
                    <a:pt x="1246" y="698"/>
                  </a:cubicBezTo>
                  <a:cubicBezTo>
                    <a:pt x="1267" y="693"/>
                    <a:pt x="1373" y="674"/>
                    <a:pt x="1334" y="674"/>
                  </a:cubicBezTo>
                  <a:cubicBezTo>
                    <a:pt x="1330" y="674"/>
                    <a:pt x="1323" y="675"/>
                    <a:pt x="1314" y="675"/>
                  </a:cubicBezTo>
                  <a:cubicBezTo>
                    <a:pt x="1354" y="670"/>
                    <a:pt x="1399" y="670"/>
                    <a:pt x="1440" y="670"/>
                  </a:cubicBezTo>
                  <a:close/>
                  <a:moveTo>
                    <a:pt x="1431" y="0"/>
                  </a:moveTo>
                  <a:cubicBezTo>
                    <a:pt x="1048" y="0"/>
                    <a:pt x="665" y="176"/>
                    <a:pt x="422" y="477"/>
                  </a:cubicBezTo>
                  <a:cubicBezTo>
                    <a:pt x="63" y="926"/>
                    <a:pt x="1" y="1557"/>
                    <a:pt x="297" y="2057"/>
                  </a:cubicBezTo>
                  <a:cubicBezTo>
                    <a:pt x="535" y="2467"/>
                    <a:pt x="973" y="2710"/>
                    <a:pt x="1437" y="2710"/>
                  </a:cubicBezTo>
                  <a:cubicBezTo>
                    <a:pt x="1526" y="2710"/>
                    <a:pt x="1616" y="2701"/>
                    <a:pt x="1706" y="2682"/>
                  </a:cubicBezTo>
                  <a:cubicBezTo>
                    <a:pt x="2316" y="2553"/>
                    <a:pt x="2727" y="1986"/>
                    <a:pt x="2746" y="1389"/>
                  </a:cubicBezTo>
                  <a:lnTo>
                    <a:pt x="2746" y="1389"/>
                  </a:lnTo>
                  <a:cubicBezTo>
                    <a:pt x="2747" y="1379"/>
                    <a:pt x="2747" y="1368"/>
                    <a:pt x="2747" y="1357"/>
                  </a:cubicBezTo>
                  <a:lnTo>
                    <a:pt x="2747" y="1357"/>
                  </a:lnTo>
                  <a:cubicBezTo>
                    <a:pt x="2747" y="1357"/>
                    <a:pt x="2747" y="1357"/>
                    <a:pt x="2747" y="1357"/>
                  </a:cubicBezTo>
                  <a:cubicBezTo>
                    <a:pt x="2747" y="1348"/>
                    <a:pt x="2747" y="1338"/>
                    <a:pt x="2746" y="1329"/>
                  </a:cubicBezTo>
                  <a:lnTo>
                    <a:pt x="2746" y="1329"/>
                  </a:lnTo>
                  <a:cubicBezTo>
                    <a:pt x="2730" y="767"/>
                    <a:pt x="2391" y="275"/>
                    <a:pt x="1860" y="79"/>
                  </a:cubicBezTo>
                  <a:cubicBezTo>
                    <a:pt x="1722" y="26"/>
                    <a:pt x="1577" y="0"/>
                    <a:pt x="1431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71785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2" name="Google Shape;2482;p66"/>
          <p:cNvSpPr txBox="1">
            <a:spLocks noGrp="1"/>
          </p:cNvSpPr>
          <p:nvPr>
            <p:ph type="subTitle" idx="1"/>
          </p:nvPr>
        </p:nvSpPr>
        <p:spPr>
          <a:xfrm>
            <a:off x="680903" y="1474998"/>
            <a:ext cx="3717483" cy="32184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ts val="2800"/>
              </a:lnSpc>
            </a:pPr>
            <a:r>
              <a:rPr lang="zh-TW" altLang="en-US" sz="2600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班級自治</a:t>
            </a:r>
            <a:endParaRPr lang="en-US" altLang="zh-TW" sz="2600" b="1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342900" lvl="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zh-TW" altLang="en-US" sz="1600" dirty="0"/>
              <a:t>落實班級自治能力，</a:t>
            </a:r>
            <a:r>
              <a:rPr lang="zh-TW" altLang="en-US" sz="1600" b="1" u="sng" dirty="0"/>
              <a:t>我們都是懂事長</a:t>
            </a:r>
            <a:r>
              <a:rPr lang="zh-TW" altLang="en-US" sz="1600" dirty="0"/>
              <a:t>，培養他們的責任心，希望能各盡其才，皆有所用。</a:t>
            </a:r>
            <a:endParaRPr lang="en-US" altLang="zh-TW" sz="1600" dirty="0"/>
          </a:p>
          <a:p>
            <a:pPr marL="342900" lvl="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zh-TW" altLang="en-US" sz="1600" dirty="0"/>
              <a:t> 在班級活動中，有計畫的讓孩子共同表達意見、參與規劃等工作，盡量 給予每一位孩子表現的機會，並予以適當的鼓勵與讚美，增加他們學習的 自信心。</a:t>
            </a:r>
            <a:endParaRPr lang="en-US" altLang="zh-TW" sz="1600" dirty="0"/>
          </a:p>
        </p:txBody>
      </p:sp>
      <p:sp>
        <p:nvSpPr>
          <p:cNvPr id="2483" name="Google Shape;2483;p66"/>
          <p:cNvSpPr txBox="1">
            <a:spLocks noGrp="1"/>
          </p:cNvSpPr>
          <p:nvPr>
            <p:ph type="title"/>
          </p:nvPr>
        </p:nvSpPr>
        <p:spPr>
          <a:xfrm>
            <a:off x="1301883" y="797658"/>
            <a:ext cx="4425522" cy="4927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班級經營方式</a:t>
            </a:r>
            <a:r>
              <a:rPr lang="zh-TW" altLang="en-US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Gen Jyuu Gothic Medium" panose="020B0302020203020207" pitchFamily="34" charset="-128"/>
              </a:rPr>
              <a:t>：</a:t>
            </a:r>
            <a:endParaRPr b="1" dirty="0">
              <a:solidFill>
                <a:schemeClr val="accent2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grpSp>
        <p:nvGrpSpPr>
          <p:cNvPr id="2485" name="Google Shape;2485;p66"/>
          <p:cNvGrpSpPr/>
          <p:nvPr/>
        </p:nvGrpSpPr>
        <p:grpSpPr>
          <a:xfrm rot="4038470">
            <a:off x="73959" y="4089877"/>
            <a:ext cx="1272062" cy="538639"/>
            <a:chOff x="-3231900" y="3360938"/>
            <a:chExt cx="1272325" cy="538750"/>
          </a:xfrm>
        </p:grpSpPr>
        <p:sp>
          <p:nvSpPr>
            <p:cNvPr id="2486" name="Google Shape;2486;p66"/>
            <p:cNvSpPr/>
            <p:nvPr/>
          </p:nvSpPr>
          <p:spPr>
            <a:xfrm>
              <a:off x="-3231900" y="3360938"/>
              <a:ext cx="1264350" cy="523075"/>
            </a:xfrm>
            <a:custGeom>
              <a:avLst/>
              <a:gdLst/>
              <a:ahLst/>
              <a:cxnLst/>
              <a:rect l="l" t="t" r="r" b="b"/>
              <a:pathLst>
                <a:path w="50574" h="20923" extrusionOk="0">
                  <a:moveTo>
                    <a:pt x="3162" y="20922"/>
                  </a:moveTo>
                  <a:cubicBezTo>
                    <a:pt x="2769" y="19876"/>
                    <a:pt x="2377" y="18829"/>
                    <a:pt x="1990" y="17777"/>
                  </a:cubicBezTo>
                  <a:cubicBezTo>
                    <a:pt x="1484" y="16420"/>
                    <a:pt x="967" y="15061"/>
                    <a:pt x="489" y="13691"/>
                  </a:cubicBezTo>
                  <a:cubicBezTo>
                    <a:pt x="297" y="13133"/>
                    <a:pt x="182" y="12548"/>
                    <a:pt x="1" y="11831"/>
                  </a:cubicBezTo>
                  <a:cubicBezTo>
                    <a:pt x="1661" y="11406"/>
                    <a:pt x="3223" y="11002"/>
                    <a:pt x="4792" y="10592"/>
                  </a:cubicBezTo>
                  <a:cubicBezTo>
                    <a:pt x="5447" y="10422"/>
                    <a:pt x="6101" y="10234"/>
                    <a:pt x="6760" y="10069"/>
                  </a:cubicBezTo>
                  <a:cubicBezTo>
                    <a:pt x="7408" y="9910"/>
                    <a:pt x="8142" y="9916"/>
                    <a:pt x="8698" y="9603"/>
                  </a:cubicBezTo>
                  <a:cubicBezTo>
                    <a:pt x="9745" y="9018"/>
                    <a:pt x="10915" y="9068"/>
                    <a:pt x="12001" y="8716"/>
                  </a:cubicBezTo>
                  <a:cubicBezTo>
                    <a:pt x="12303" y="8620"/>
                    <a:pt x="12621" y="8586"/>
                    <a:pt x="12933" y="8512"/>
                  </a:cubicBezTo>
                  <a:cubicBezTo>
                    <a:pt x="14008" y="8261"/>
                    <a:pt x="15093" y="8029"/>
                    <a:pt x="16163" y="7749"/>
                  </a:cubicBezTo>
                  <a:cubicBezTo>
                    <a:pt x="17913" y="7289"/>
                    <a:pt x="19658" y="6783"/>
                    <a:pt x="21410" y="6317"/>
                  </a:cubicBezTo>
                  <a:cubicBezTo>
                    <a:pt x="23525" y="5749"/>
                    <a:pt x="25645" y="5191"/>
                    <a:pt x="27765" y="4634"/>
                  </a:cubicBezTo>
                  <a:cubicBezTo>
                    <a:pt x="29072" y="4288"/>
                    <a:pt x="30381" y="3958"/>
                    <a:pt x="31682" y="3600"/>
                  </a:cubicBezTo>
                  <a:cubicBezTo>
                    <a:pt x="32808" y="3293"/>
                    <a:pt x="33910" y="2918"/>
                    <a:pt x="35036" y="2640"/>
                  </a:cubicBezTo>
                  <a:cubicBezTo>
                    <a:pt x="36497" y="2281"/>
                    <a:pt x="37980" y="1985"/>
                    <a:pt x="39447" y="1656"/>
                  </a:cubicBezTo>
                  <a:cubicBezTo>
                    <a:pt x="40607" y="1388"/>
                    <a:pt x="41755" y="1076"/>
                    <a:pt x="42921" y="848"/>
                  </a:cubicBezTo>
                  <a:cubicBezTo>
                    <a:pt x="44529" y="541"/>
                    <a:pt x="46150" y="292"/>
                    <a:pt x="47764" y="19"/>
                  </a:cubicBezTo>
                  <a:cubicBezTo>
                    <a:pt x="47856" y="1"/>
                    <a:pt x="47952" y="13"/>
                    <a:pt x="48055" y="13"/>
                  </a:cubicBezTo>
                  <a:cubicBezTo>
                    <a:pt x="49015" y="3259"/>
                    <a:pt x="50277" y="6408"/>
                    <a:pt x="50573" y="9717"/>
                  </a:cubicBezTo>
                  <a:cubicBezTo>
                    <a:pt x="49038" y="10058"/>
                    <a:pt x="47645" y="10336"/>
                    <a:pt x="46263" y="10677"/>
                  </a:cubicBezTo>
                  <a:cubicBezTo>
                    <a:pt x="43791" y="11286"/>
                    <a:pt x="41318" y="11910"/>
                    <a:pt x="38856" y="12565"/>
                  </a:cubicBezTo>
                  <a:cubicBezTo>
                    <a:pt x="37117" y="13025"/>
                    <a:pt x="35400" y="13542"/>
                    <a:pt x="33672" y="14020"/>
                  </a:cubicBezTo>
                  <a:cubicBezTo>
                    <a:pt x="33194" y="14151"/>
                    <a:pt x="32693" y="14214"/>
                    <a:pt x="32216" y="14327"/>
                  </a:cubicBezTo>
                  <a:cubicBezTo>
                    <a:pt x="29841" y="14896"/>
                    <a:pt x="27464" y="15486"/>
                    <a:pt x="25087" y="16032"/>
                  </a:cubicBezTo>
                  <a:cubicBezTo>
                    <a:pt x="23730" y="16345"/>
                    <a:pt x="22347" y="16556"/>
                    <a:pt x="20989" y="16856"/>
                  </a:cubicBezTo>
                  <a:cubicBezTo>
                    <a:pt x="20340" y="17000"/>
                    <a:pt x="19726" y="17289"/>
                    <a:pt x="19078" y="17454"/>
                  </a:cubicBezTo>
                  <a:cubicBezTo>
                    <a:pt x="16845" y="18011"/>
                    <a:pt x="14610" y="18585"/>
                    <a:pt x="12359" y="19068"/>
                  </a:cubicBezTo>
                  <a:cubicBezTo>
                    <a:pt x="9318" y="19721"/>
                    <a:pt x="6266" y="20301"/>
                    <a:pt x="3162" y="20922"/>
                  </a:cubicBezTo>
                  <a:close/>
                  <a:moveTo>
                    <a:pt x="5508" y="15515"/>
                  </a:moveTo>
                  <a:cubicBezTo>
                    <a:pt x="5338" y="14862"/>
                    <a:pt x="4776" y="14486"/>
                    <a:pt x="4178" y="14639"/>
                  </a:cubicBezTo>
                  <a:cubicBezTo>
                    <a:pt x="3435" y="14833"/>
                    <a:pt x="3235" y="15203"/>
                    <a:pt x="3435" y="16027"/>
                  </a:cubicBezTo>
                  <a:cubicBezTo>
                    <a:pt x="3553" y="16522"/>
                    <a:pt x="4122" y="16885"/>
                    <a:pt x="4594" y="16766"/>
                  </a:cubicBezTo>
                  <a:cubicBezTo>
                    <a:pt x="5174" y="16624"/>
                    <a:pt x="5634" y="15998"/>
                    <a:pt x="5508" y="155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66"/>
            <p:cNvSpPr/>
            <p:nvPr/>
          </p:nvSpPr>
          <p:spPr>
            <a:xfrm>
              <a:off x="-3043225" y="3767613"/>
              <a:ext cx="35350" cy="91800"/>
            </a:xfrm>
            <a:custGeom>
              <a:avLst/>
              <a:gdLst/>
              <a:ahLst/>
              <a:cxnLst/>
              <a:rect l="l" t="t" r="r" b="b"/>
              <a:pathLst>
                <a:path w="1414" h="3672" extrusionOk="0">
                  <a:moveTo>
                    <a:pt x="417" y="0"/>
                  </a:moveTo>
                  <a:cubicBezTo>
                    <a:pt x="214" y="0"/>
                    <a:pt x="0" y="168"/>
                    <a:pt x="65" y="426"/>
                  </a:cubicBezTo>
                  <a:cubicBezTo>
                    <a:pt x="310" y="1420"/>
                    <a:pt x="333" y="2454"/>
                    <a:pt x="690" y="3420"/>
                  </a:cubicBezTo>
                  <a:cubicBezTo>
                    <a:pt x="743" y="3564"/>
                    <a:pt x="868" y="3671"/>
                    <a:pt x="1018" y="3671"/>
                  </a:cubicBezTo>
                  <a:cubicBezTo>
                    <a:pt x="1047" y="3671"/>
                    <a:pt x="1076" y="3667"/>
                    <a:pt x="1106" y="3659"/>
                  </a:cubicBezTo>
                  <a:cubicBezTo>
                    <a:pt x="1277" y="3614"/>
                    <a:pt x="1413" y="3409"/>
                    <a:pt x="1345" y="3239"/>
                  </a:cubicBezTo>
                  <a:cubicBezTo>
                    <a:pt x="992" y="2273"/>
                    <a:pt x="970" y="1237"/>
                    <a:pt x="724" y="243"/>
                  </a:cubicBezTo>
                  <a:cubicBezTo>
                    <a:pt x="681" y="73"/>
                    <a:pt x="551" y="0"/>
                    <a:pt x="417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66"/>
            <p:cNvSpPr/>
            <p:nvPr/>
          </p:nvSpPr>
          <p:spPr>
            <a:xfrm>
              <a:off x="-2858850" y="3723813"/>
              <a:ext cx="50550" cy="88600"/>
            </a:xfrm>
            <a:custGeom>
              <a:avLst/>
              <a:gdLst/>
              <a:ahLst/>
              <a:cxnLst/>
              <a:rect l="l" t="t" r="r" b="b"/>
              <a:pathLst>
                <a:path w="2022" h="3544" extrusionOk="0">
                  <a:moveTo>
                    <a:pt x="376" y="0"/>
                  </a:moveTo>
                  <a:cubicBezTo>
                    <a:pt x="316" y="0"/>
                    <a:pt x="256" y="15"/>
                    <a:pt x="205" y="45"/>
                  </a:cubicBezTo>
                  <a:cubicBezTo>
                    <a:pt x="42" y="142"/>
                    <a:pt x="1" y="347"/>
                    <a:pt x="87" y="512"/>
                  </a:cubicBezTo>
                  <a:cubicBezTo>
                    <a:pt x="541" y="1420"/>
                    <a:pt x="1047" y="2307"/>
                    <a:pt x="1297" y="3303"/>
                  </a:cubicBezTo>
                  <a:cubicBezTo>
                    <a:pt x="1340" y="3471"/>
                    <a:pt x="1471" y="3543"/>
                    <a:pt x="1606" y="3543"/>
                  </a:cubicBezTo>
                  <a:cubicBezTo>
                    <a:pt x="1809" y="3543"/>
                    <a:pt x="2022" y="3377"/>
                    <a:pt x="1957" y="3120"/>
                  </a:cubicBezTo>
                  <a:cubicBezTo>
                    <a:pt x="1690" y="2075"/>
                    <a:pt x="1155" y="1126"/>
                    <a:pt x="672" y="171"/>
                  </a:cubicBezTo>
                  <a:cubicBezTo>
                    <a:pt x="619" y="60"/>
                    <a:pt x="497" y="0"/>
                    <a:pt x="376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66"/>
            <p:cNvSpPr/>
            <p:nvPr/>
          </p:nvSpPr>
          <p:spPr>
            <a:xfrm>
              <a:off x="-2676850" y="3680313"/>
              <a:ext cx="55075" cy="91725"/>
            </a:xfrm>
            <a:custGeom>
              <a:avLst/>
              <a:gdLst/>
              <a:ahLst/>
              <a:cxnLst/>
              <a:rect l="l" t="t" r="r" b="b"/>
              <a:pathLst>
                <a:path w="2203" h="3669" extrusionOk="0">
                  <a:moveTo>
                    <a:pt x="476" y="0"/>
                  </a:moveTo>
                  <a:cubicBezTo>
                    <a:pt x="238" y="0"/>
                    <a:pt x="1" y="245"/>
                    <a:pt x="163" y="507"/>
                  </a:cubicBezTo>
                  <a:cubicBezTo>
                    <a:pt x="736" y="1421"/>
                    <a:pt x="1260" y="2354"/>
                    <a:pt x="1504" y="3417"/>
                  </a:cubicBezTo>
                  <a:cubicBezTo>
                    <a:pt x="1537" y="3568"/>
                    <a:pt x="1685" y="3668"/>
                    <a:pt x="1835" y="3668"/>
                  </a:cubicBezTo>
                  <a:cubicBezTo>
                    <a:pt x="1865" y="3668"/>
                    <a:pt x="1895" y="3664"/>
                    <a:pt x="1925" y="3656"/>
                  </a:cubicBezTo>
                  <a:cubicBezTo>
                    <a:pt x="2107" y="3604"/>
                    <a:pt x="2203" y="3417"/>
                    <a:pt x="2163" y="3235"/>
                  </a:cubicBezTo>
                  <a:cubicBezTo>
                    <a:pt x="1908" y="2121"/>
                    <a:pt x="1357" y="1126"/>
                    <a:pt x="754" y="159"/>
                  </a:cubicBezTo>
                  <a:cubicBezTo>
                    <a:pt x="683" y="47"/>
                    <a:pt x="579" y="0"/>
                    <a:pt x="476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66"/>
            <p:cNvSpPr/>
            <p:nvPr/>
          </p:nvSpPr>
          <p:spPr>
            <a:xfrm>
              <a:off x="-2500425" y="3627213"/>
              <a:ext cx="38250" cy="110500"/>
            </a:xfrm>
            <a:custGeom>
              <a:avLst/>
              <a:gdLst/>
              <a:ahLst/>
              <a:cxnLst/>
              <a:rect l="l" t="t" r="r" b="b"/>
              <a:pathLst>
                <a:path w="1530" h="4420" extrusionOk="0">
                  <a:moveTo>
                    <a:pt x="417" y="1"/>
                  </a:moveTo>
                  <a:cubicBezTo>
                    <a:pt x="215" y="1"/>
                    <a:pt x="0" y="170"/>
                    <a:pt x="58" y="430"/>
                  </a:cubicBezTo>
                  <a:cubicBezTo>
                    <a:pt x="330" y="1669"/>
                    <a:pt x="501" y="2938"/>
                    <a:pt x="808" y="4176"/>
                  </a:cubicBezTo>
                  <a:cubicBezTo>
                    <a:pt x="849" y="4346"/>
                    <a:pt x="978" y="4419"/>
                    <a:pt x="1112" y="4419"/>
                  </a:cubicBezTo>
                  <a:cubicBezTo>
                    <a:pt x="1315" y="4419"/>
                    <a:pt x="1530" y="4251"/>
                    <a:pt x="1468" y="3995"/>
                  </a:cubicBezTo>
                  <a:cubicBezTo>
                    <a:pt x="1161" y="2755"/>
                    <a:pt x="991" y="1487"/>
                    <a:pt x="718" y="248"/>
                  </a:cubicBezTo>
                  <a:cubicBezTo>
                    <a:pt x="679" y="76"/>
                    <a:pt x="551" y="1"/>
                    <a:pt x="417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66"/>
            <p:cNvSpPr/>
            <p:nvPr/>
          </p:nvSpPr>
          <p:spPr>
            <a:xfrm>
              <a:off x="-2327525" y="3586788"/>
              <a:ext cx="52475" cy="88400"/>
            </a:xfrm>
            <a:custGeom>
              <a:avLst/>
              <a:gdLst/>
              <a:ahLst/>
              <a:cxnLst/>
              <a:rect l="l" t="t" r="r" b="b"/>
              <a:pathLst>
                <a:path w="2099" h="3536" extrusionOk="0">
                  <a:moveTo>
                    <a:pt x="476" y="1"/>
                  </a:moveTo>
                  <a:cubicBezTo>
                    <a:pt x="238" y="1"/>
                    <a:pt x="0" y="245"/>
                    <a:pt x="163" y="507"/>
                  </a:cubicBezTo>
                  <a:cubicBezTo>
                    <a:pt x="708" y="1376"/>
                    <a:pt x="1123" y="2297"/>
                    <a:pt x="1374" y="3293"/>
                  </a:cubicBezTo>
                  <a:cubicBezTo>
                    <a:pt x="1417" y="3462"/>
                    <a:pt x="1547" y="3535"/>
                    <a:pt x="1681" y="3535"/>
                  </a:cubicBezTo>
                  <a:cubicBezTo>
                    <a:pt x="1885" y="3535"/>
                    <a:pt x="2098" y="3367"/>
                    <a:pt x="2033" y="3110"/>
                  </a:cubicBezTo>
                  <a:cubicBezTo>
                    <a:pt x="1771" y="2058"/>
                    <a:pt x="1322" y="1081"/>
                    <a:pt x="755" y="160"/>
                  </a:cubicBezTo>
                  <a:cubicBezTo>
                    <a:pt x="684" y="48"/>
                    <a:pt x="580" y="1"/>
                    <a:pt x="476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66"/>
            <p:cNvSpPr/>
            <p:nvPr/>
          </p:nvSpPr>
          <p:spPr>
            <a:xfrm>
              <a:off x="-2125925" y="3533563"/>
              <a:ext cx="44250" cy="95050"/>
            </a:xfrm>
            <a:custGeom>
              <a:avLst/>
              <a:gdLst/>
              <a:ahLst/>
              <a:cxnLst/>
              <a:rect l="l" t="t" r="r" b="b"/>
              <a:pathLst>
                <a:path w="1770" h="3802" extrusionOk="0">
                  <a:moveTo>
                    <a:pt x="375" y="1"/>
                  </a:moveTo>
                  <a:cubicBezTo>
                    <a:pt x="315" y="1"/>
                    <a:pt x="256" y="15"/>
                    <a:pt x="206" y="43"/>
                  </a:cubicBezTo>
                  <a:cubicBezTo>
                    <a:pt x="35" y="146"/>
                    <a:pt x="1" y="345"/>
                    <a:pt x="86" y="515"/>
                  </a:cubicBezTo>
                  <a:cubicBezTo>
                    <a:pt x="558" y="1470"/>
                    <a:pt x="678" y="2556"/>
                    <a:pt x="1047" y="3551"/>
                  </a:cubicBezTo>
                  <a:cubicBezTo>
                    <a:pt x="1099" y="3695"/>
                    <a:pt x="1228" y="3802"/>
                    <a:pt x="1380" y="3802"/>
                  </a:cubicBezTo>
                  <a:cubicBezTo>
                    <a:pt x="1409" y="3802"/>
                    <a:pt x="1438" y="3798"/>
                    <a:pt x="1468" y="3790"/>
                  </a:cubicBezTo>
                  <a:cubicBezTo>
                    <a:pt x="1633" y="3743"/>
                    <a:pt x="1769" y="3546"/>
                    <a:pt x="1706" y="3368"/>
                  </a:cubicBezTo>
                  <a:cubicBezTo>
                    <a:pt x="1314" y="2311"/>
                    <a:pt x="1172" y="1185"/>
                    <a:pt x="672" y="169"/>
                  </a:cubicBezTo>
                  <a:cubicBezTo>
                    <a:pt x="618" y="58"/>
                    <a:pt x="496" y="1"/>
                    <a:pt x="375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66"/>
            <p:cNvSpPr/>
            <p:nvPr/>
          </p:nvSpPr>
          <p:spPr>
            <a:xfrm>
              <a:off x="-2946675" y="3773588"/>
              <a:ext cx="38700" cy="67150"/>
            </a:xfrm>
            <a:custGeom>
              <a:avLst/>
              <a:gdLst/>
              <a:ahLst/>
              <a:cxnLst/>
              <a:rect l="l" t="t" r="r" b="b"/>
              <a:pathLst>
                <a:path w="1548" h="2686" extrusionOk="0">
                  <a:moveTo>
                    <a:pt x="401" y="0"/>
                  </a:moveTo>
                  <a:cubicBezTo>
                    <a:pt x="371" y="0"/>
                    <a:pt x="339" y="5"/>
                    <a:pt x="307" y="16"/>
                  </a:cubicBezTo>
                  <a:cubicBezTo>
                    <a:pt x="149" y="66"/>
                    <a:pt x="0" y="260"/>
                    <a:pt x="69" y="436"/>
                  </a:cubicBezTo>
                  <a:cubicBezTo>
                    <a:pt x="331" y="1095"/>
                    <a:pt x="553" y="1772"/>
                    <a:pt x="819" y="2431"/>
                  </a:cubicBezTo>
                  <a:cubicBezTo>
                    <a:pt x="871" y="2568"/>
                    <a:pt x="994" y="2685"/>
                    <a:pt x="1145" y="2685"/>
                  </a:cubicBezTo>
                  <a:cubicBezTo>
                    <a:pt x="1176" y="2685"/>
                    <a:pt x="1208" y="2680"/>
                    <a:pt x="1241" y="2670"/>
                  </a:cubicBezTo>
                  <a:cubicBezTo>
                    <a:pt x="1399" y="2619"/>
                    <a:pt x="1548" y="2425"/>
                    <a:pt x="1479" y="2249"/>
                  </a:cubicBezTo>
                  <a:cubicBezTo>
                    <a:pt x="1212" y="1590"/>
                    <a:pt x="990" y="914"/>
                    <a:pt x="729" y="255"/>
                  </a:cubicBezTo>
                  <a:cubicBezTo>
                    <a:pt x="672" y="118"/>
                    <a:pt x="549" y="0"/>
                    <a:pt x="401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66"/>
            <p:cNvSpPr/>
            <p:nvPr/>
          </p:nvSpPr>
          <p:spPr>
            <a:xfrm>
              <a:off x="-2762175" y="3723738"/>
              <a:ext cx="44225" cy="70125"/>
            </a:xfrm>
            <a:custGeom>
              <a:avLst/>
              <a:gdLst/>
              <a:ahLst/>
              <a:cxnLst/>
              <a:rect l="l" t="t" r="r" b="b"/>
              <a:pathLst>
                <a:path w="1769" h="2805" extrusionOk="0">
                  <a:moveTo>
                    <a:pt x="373" y="1"/>
                  </a:moveTo>
                  <a:cubicBezTo>
                    <a:pt x="313" y="1"/>
                    <a:pt x="254" y="16"/>
                    <a:pt x="205" y="48"/>
                  </a:cubicBezTo>
                  <a:cubicBezTo>
                    <a:pt x="45" y="156"/>
                    <a:pt x="0" y="344"/>
                    <a:pt x="85" y="515"/>
                  </a:cubicBezTo>
                  <a:cubicBezTo>
                    <a:pt x="431" y="1213"/>
                    <a:pt x="682" y="1964"/>
                    <a:pt x="1079" y="2635"/>
                  </a:cubicBezTo>
                  <a:cubicBezTo>
                    <a:pt x="1146" y="2739"/>
                    <a:pt x="1268" y="2804"/>
                    <a:pt x="1390" y="2804"/>
                  </a:cubicBezTo>
                  <a:cubicBezTo>
                    <a:pt x="1446" y="2804"/>
                    <a:pt x="1501" y="2791"/>
                    <a:pt x="1551" y="2760"/>
                  </a:cubicBezTo>
                  <a:cubicBezTo>
                    <a:pt x="1706" y="2658"/>
                    <a:pt x="1768" y="2453"/>
                    <a:pt x="1672" y="2294"/>
                  </a:cubicBezTo>
                  <a:cubicBezTo>
                    <a:pt x="1273" y="1617"/>
                    <a:pt x="1023" y="872"/>
                    <a:pt x="677" y="174"/>
                  </a:cubicBezTo>
                  <a:cubicBezTo>
                    <a:pt x="623" y="63"/>
                    <a:pt x="496" y="1"/>
                    <a:pt x="373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66"/>
            <p:cNvSpPr/>
            <p:nvPr/>
          </p:nvSpPr>
          <p:spPr>
            <a:xfrm>
              <a:off x="-2587375" y="3686388"/>
              <a:ext cx="50325" cy="63825"/>
            </a:xfrm>
            <a:custGeom>
              <a:avLst/>
              <a:gdLst/>
              <a:ahLst/>
              <a:cxnLst/>
              <a:rect l="l" t="t" r="r" b="b"/>
              <a:pathLst>
                <a:path w="2013" h="2553" extrusionOk="0">
                  <a:moveTo>
                    <a:pt x="367" y="0"/>
                  </a:moveTo>
                  <a:cubicBezTo>
                    <a:pt x="279" y="0"/>
                    <a:pt x="192" y="32"/>
                    <a:pt x="132" y="99"/>
                  </a:cubicBezTo>
                  <a:cubicBezTo>
                    <a:pt x="6" y="235"/>
                    <a:pt x="1" y="445"/>
                    <a:pt x="132" y="582"/>
                  </a:cubicBezTo>
                  <a:cubicBezTo>
                    <a:pt x="193" y="644"/>
                    <a:pt x="256" y="713"/>
                    <a:pt x="313" y="775"/>
                  </a:cubicBezTo>
                  <a:cubicBezTo>
                    <a:pt x="342" y="809"/>
                    <a:pt x="370" y="849"/>
                    <a:pt x="398" y="883"/>
                  </a:cubicBezTo>
                  <a:cubicBezTo>
                    <a:pt x="415" y="905"/>
                    <a:pt x="432" y="928"/>
                    <a:pt x="444" y="946"/>
                  </a:cubicBezTo>
                  <a:cubicBezTo>
                    <a:pt x="557" y="1099"/>
                    <a:pt x="660" y="1258"/>
                    <a:pt x="756" y="1417"/>
                  </a:cubicBezTo>
                  <a:cubicBezTo>
                    <a:pt x="956" y="1736"/>
                    <a:pt x="1132" y="2065"/>
                    <a:pt x="1325" y="2384"/>
                  </a:cubicBezTo>
                  <a:cubicBezTo>
                    <a:pt x="1387" y="2488"/>
                    <a:pt x="1510" y="2553"/>
                    <a:pt x="1630" y="2553"/>
                  </a:cubicBezTo>
                  <a:cubicBezTo>
                    <a:pt x="1686" y="2553"/>
                    <a:pt x="1742" y="2539"/>
                    <a:pt x="1791" y="2508"/>
                  </a:cubicBezTo>
                  <a:cubicBezTo>
                    <a:pt x="1950" y="2406"/>
                    <a:pt x="2013" y="2201"/>
                    <a:pt x="1916" y="2037"/>
                  </a:cubicBezTo>
                  <a:cubicBezTo>
                    <a:pt x="1518" y="1372"/>
                    <a:pt x="1166" y="655"/>
                    <a:pt x="614" y="99"/>
                  </a:cubicBezTo>
                  <a:cubicBezTo>
                    <a:pt x="550" y="34"/>
                    <a:pt x="458" y="0"/>
                    <a:pt x="367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6"/>
            <p:cNvSpPr/>
            <p:nvPr/>
          </p:nvSpPr>
          <p:spPr>
            <a:xfrm>
              <a:off x="-2406325" y="3639488"/>
              <a:ext cx="34575" cy="67075"/>
            </a:xfrm>
            <a:custGeom>
              <a:avLst/>
              <a:gdLst/>
              <a:ahLst/>
              <a:cxnLst/>
              <a:rect l="l" t="t" r="r" b="b"/>
              <a:pathLst>
                <a:path w="1383" h="2683" extrusionOk="0">
                  <a:moveTo>
                    <a:pt x="357" y="1"/>
                  </a:moveTo>
                  <a:cubicBezTo>
                    <a:pt x="328" y="1"/>
                    <a:pt x="300" y="5"/>
                    <a:pt x="273" y="13"/>
                  </a:cubicBezTo>
                  <a:cubicBezTo>
                    <a:pt x="92" y="75"/>
                    <a:pt x="1" y="246"/>
                    <a:pt x="35" y="434"/>
                  </a:cubicBezTo>
                  <a:cubicBezTo>
                    <a:pt x="182" y="1150"/>
                    <a:pt x="318" y="1878"/>
                    <a:pt x="694" y="2515"/>
                  </a:cubicBezTo>
                  <a:cubicBezTo>
                    <a:pt x="755" y="2618"/>
                    <a:pt x="876" y="2682"/>
                    <a:pt x="995" y="2682"/>
                  </a:cubicBezTo>
                  <a:cubicBezTo>
                    <a:pt x="1053" y="2682"/>
                    <a:pt x="1110" y="2667"/>
                    <a:pt x="1160" y="2634"/>
                  </a:cubicBezTo>
                  <a:cubicBezTo>
                    <a:pt x="1320" y="2537"/>
                    <a:pt x="1383" y="2332"/>
                    <a:pt x="1286" y="2167"/>
                  </a:cubicBezTo>
                  <a:cubicBezTo>
                    <a:pt x="1103" y="1860"/>
                    <a:pt x="1007" y="1599"/>
                    <a:pt x="911" y="1235"/>
                  </a:cubicBezTo>
                  <a:cubicBezTo>
                    <a:pt x="825" y="912"/>
                    <a:pt x="762" y="582"/>
                    <a:pt x="694" y="251"/>
                  </a:cubicBezTo>
                  <a:cubicBezTo>
                    <a:pt x="665" y="108"/>
                    <a:pt x="508" y="1"/>
                    <a:pt x="357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6"/>
            <p:cNvSpPr/>
            <p:nvPr/>
          </p:nvSpPr>
          <p:spPr>
            <a:xfrm>
              <a:off x="-2216875" y="3592688"/>
              <a:ext cx="38700" cy="64000"/>
            </a:xfrm>
            <a:custGeom>
              <a:avLst/>
              <a:gdLst/>
              <a:ahLst/>
              <a:cxnLst/>
              <a:rect l="l" t="t" r="r" b="b"/>
              <a:pathLst>
                <a:path w="1548" h="2560" extrusionOk="0">
                  <a:moveTo>
                    <a:pt x="396" y="1"/>
                  </a:moveTo>
                  <a:cubicBezTo>
                    <a:pt x="367" y="1"/>
                    <a:pt x="337" y="5"/>
                    <a:pt x="307" y="14"/>
                  </a:cubicBezTo>
                  <a:cubicBezTo>
                    <a:pt x="149" y="66"/>
                    <a:pt x="0" y="260"/>
                    <a:pt x="68" y="436"/>
                  </a:cubicBezTo>
                  <a:cubicBezTo>
                    <a:pt x="319" y="1061"/>
                    <a:pt x="569" y="1685"/>
                    <a:pt x="819" y="2306"/>
                  </a:cubicBezTo>
                  <a:cubicBezTo>
                    <a:pt x="871" y="2443"/>
                    <a:pt x="994" y="2560"/>
                    <a:pt x="1146" y="2560"/>
                  </a:cubicBezTo>
                  <a:cubicBezTo>
                    <a:pt x="1176" y="2560"/>
                    <a:pt x="1208" y="2555"/>
                    <a:pt x="1240" y="2545"/>
                  </a:cubicBezTo>
                  <a:cubicBezTo>
                    <a:pt x="1399" y="2493"/>
                    <a:pt x="1547" y="2306"/>
                    <a:pt x="1479" y="2123"/>
                  </a:cubicBezTo>
                  <a:cubicBezTo>
                    <a:pt x="1228" y="1504"/>
                    <a:pt x="978" y="879"/>
                    <a:pt x="729" y="253"/>
                  </a:cubicBezTo>
                  <a:cubicBezTo>
                    <a:pt x="672" y="115"/>
                    <a:pt x="546" y="1"/>
                    <a:pt x="396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6"/>
            <p:cNvSpPr/>
            <p:nvPr/>
          </p:nvSpPr>
          <p:spPr>
            <a:xfrm>
              <a:off x="-3155450" y="3586588"/>
              <a:ext cx="1195875" cy="313100"/>
            </a:xfrm>
            <a:custGeom>
              <a:avLst/>
              <a:gdLst/>
              <a:ahLst/>
              <a:cxnLst/>
              <a:rect l="l" t="t" r="r" b="b"/>
              <a:pathLst>
                <a:path w="47835" h="12524" extrusionOk="0">
                  <a:moveTo>
                    <a:pt x="47360" y="1"/>
                  </a:moveTo>
                  <a:cubicBezTo>
                    <a:pt x="47330" y="1"/>
                    <a:pt x="47298" y="5"/>
                    <a:pt x="47264" y="14"/>
                  </a:cubicBezTo>
                  <a:cubicBezTo>
                    <a:pt x="41256" y="1595"/>
                    <a:pt x="35355" y="3561"/>
                    <a:pt x="29328" y="5085"/>
                  </a:cubicBezTo>
                  <a:cubicBezTo>
                    <a:pt x="26237" y="5870"/>
                    <a:pt x="23110" y="6410"/>
                    <a:pt x="19989" y="7058"/>
                  </a:cubicBezTo>
                  <a:cubicBezTo>
                    <a:pt x="16891" y="7701"/>
                    <a:pt x="13827" y="8485"/>
                    <a:pt x="10762" y="9286"/>
                  </a:cubicBezTo>
                  <a:cubicBezTo>
                    <a:pt x="7323" y="10184"/>
                    <a:pt x="3878" y="11105"/>
                    <a:pt x="398" y="11862"/>
                  </a:cubicBezTo>
                  <a:cubicBezTo>
                    <a:pt x="0" y="11946"/>
                    <a:pt x="133" y="12524"/>
                    <a:pt x="502" y="12524"/>
                  </a:cubicBezTo>
                  <a:cubicBezTo>
                    <a:pt x="528" y="12524"/>
                    <a:pt x="554" y="12521"/>
                    <a:pt x="581" y="12516"/>
                  </a:cubicBezTo>
                  <a:cubicBezTo>
                    <a:pt x="6766" y="11173"/>
                    <a:pt x="12826" y="9315"/>
                    <a:pt x="19011" y="7961"/>
                  </a:cubicBezTo>
                  <a:cubicBezTo>
                    <a:pt x="22126" y="7279"/>
                    <a:pt x="25269" y="6780"/>
                    <a:pt x="28373" y="6029"/>
                  </a:cubicBezTo>
                  <a:cubicBezTo>
                    <a:pt x="31398" y="5290"/>
                    <a:pt x="34394" y="4437"/>
                    <a:pt x="37378" y="3556"/>
                  </a:cubicBezTo>
                  <a:cubicBezTo>
                    <a:pt x="40728" y="2572"/>
                    <a:pt x="44070" y="1561"/>
                    <a:pt x="47447" y="667"/>
                  </a:cubicBezTo>
                  <a:cubicBezTo>
                    <a:pt x="47834" y="568"/>
                    <a:pt x="47715" y="1"/>
                    <a:pt x="47360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66"/>
            <p:cNvSpPr/>
            <p:nvPr/>
          </p:nvSpPr>
          <p:spPr>
            <a:xfrm>
              <a:off x="-3156450" y="3717713"/>
              <a:ext cx="68700" cy="67750"/>
            </a:xfrm>
            <a:custGeom>
              <a:avLst/>
              <a:gdLst/>
              <a:ahLst/>
              <a:cxnLst/>
              <a:rect l="l" t="t" r="r" b="b"/>
              <a:pathLst>
                <a:path w="2748" h="2710" extrusionOk="0">
                  <a:moveTo>
                    <a:pt x="1201" y="709"/>
                  </a:moveTo>
                  <a:cubicBezTo>
                    <a:pt x="1201" y="709"/>
                    <a:pt x="1198" y="710"/>
                    <a:pt x="1194" y="713"/>
                  </a:cubicBezTo>
                  <a:lnTo>
                    <a:pt x="1194" y="713"/>
                  </a:lnTo>
                  <a:cubicBezTo>
                    <a:pt x="1199" y="710"/>
                    <a:pt x="1201" y="709"/>
                    <a:pt x="1201" y="709"/>
                  </a:cubicBezTo>
                  <a:close/>
                  <a:moveTo>
                    <a:pt x="1182" y="718"/>
                  </a:moveTo>
                  <a:lnTo>
                    <a:pt x="1182" y="718"/>
                  </a:lnTo>
                  <a:cubicBezTo>
                    <a:pt x="1176" y="720"/>
                    <a:pt x="1171" y="722"/>
                    <a:pt x="1167" y="722"/>
                  </a:cubicBezTo>
                  <a:cubicBezTo>
                    <a:pt x="1172" y="721"/>
                    <a:pt x="1177" y="719"/>
                    <a:pt x="1182" y="718"/>
                  </a:cubicBezTo>
                  <a:close/>
                  <a:moveTo>
                    <a:pt x="1047" y="801"/>
                  </a:moveTo>
                  <a:cubicBezTo>
                    <a:pt x="1039" y="806"/>
                    <a:pt x="1030" y="814"/>
                    <a:pt x="1021" y="821"/>
                  </a:cubicBezTo>
                  <a:lnTo>
                    <a:pt x="1021" y="821"/>
                  </a:lnTo>
                  <a:cubicBezTo>
                    <a:pt x="1024" y="820"/>
                    <a:pt x="1031" y="814"/>
                    <a:pt x="1047" y="801"/>
                  </a:cubicBezTo>
                  <a:close/>
                  <a:moveTo>
                    <a:pt x="1916" y="907"/>
                  </a:moveTo>
                  <a:cubicBezTo>
                    <a:pt x="1918" y="907"/>
                    <a:pt x="1931" y="919"/>
                    <a:pt x="1934" y="926"/>
                  </a:cubicBezTo>
                  <a:lnTo>
                    <a:pt x="1934" y="926"/>
                  </a:lnTo>
                  <a:cubicBezTo>
                    <a:pt x="1920" y="912"/>
                    <a:pt x="1916" y="907"/>
                    <a:pt x="1916" y="907"/>
                  </a:cubicBezTo>
                  <a:close/>
                  <a:moveTo>
                    <a:pt x="1938" y="930"/>
                  </a:moveTo>
                  <a:lnTo>
                    <a:pt x="1938" y="930"/>
                  </a:lnTo>
                  <a:cubicBezTo>
                    <a:pt x="1938" y="931"/>
                    <a:pt x="1939" y="931"/>
                    <a:pt x="1939" y="932"/>
                  </a:cubicBezTo>
                  <a:cubicBezTo>
                    <a:pt x="1939" y="931"/>
                    <a:pt x="1938" y="931"/>
                    <a:pt x="1938" y="930"/>
                  </a:cubicBezTo>
                  <a:close/>
                  <a:moveTo>
                    <a:pt x="1939" y="1779"/>
                  </a:moveTo>
                  <a:cubicBezTo>
                    <a:pt x="1926" y="1795"/>
                    <a:pt x="1920" y="1803"/>
                    <a:pt x="1919" y="1805"/>
                  </a:cubicBezTo>
                  <a:lnTo>
                    <a:pt x="1919" y="1805"/>
                  </a:lnTo>
                  <a:cubicBezTo>
                    <a:pt x="1926" y="1798"/>
                    <a:pt x="1933" y="1789"/>
                    <a:pt x="1939" y="1779"/>
                  </a:cubicBezTo>
                  <a:close/>
                  <a:moveTo>
                    <a:pt x="1440" y="670"/>
                  </a:moveTo>
                  <a:cubicBezTo>
                    <a:pt x="1462" y="670"/>
                    <a:pt x="1485" y="670"/>
                    <a:pt x="1508" y="675"/>
                  </a:cubicBezTo>
                  <a:cubicBezTo>
                    <a:pt x="1520" y="676"/>
                    <a:pt x="1528" y="676"/>
                    <a:pt x="1532" y="676"/>
                  </a:cubicBezTo>
                  <a:cubicBezTo>
                    <a:pt x="1533" y="676"/>
                    <a:pt x="1533" y="676"/>
                    <a:pt x="1534" y="676"/>
                  </a:cubicBezTo>
                  <a:lnTo>
                    <a:pt x="1534" y="676"/>
                  </a:lnTo>
                  <a:cubicBezTo>
                    <a:pt x="1584" y="693"/>
                    <a:pt x="1634" y="704"/>
                    <a:pt x="1684" y="722"/>
                  </a:cubicBezTo>
                  <a:cubicBezTo>
                    <a:pt x="1660" y="715"/>
                    <a:pt x="1651" y="712"/>
                    <a:pt x="1650" y="712"/>
                  </a:cubicBezTo>
                  <a:cubicBezTo>
                    <a:pt x="1649" y="712"/>
                    <a:pt x="1668" y="718"/>
                    <a:pt x="1679" y="722"/>
                  </a:cubicBezTo>
                  <a:cubicBezTo>
                    <a:pt x="1706" y="738"/>
                    <a:pt x="1729" y="750"/>
                    <a:pt x="1758" y="767"/>
                  </a:cubicBezTo>
                  <a:cubicBezTo>
                    <a:pt x="1772" y="776"/>
                    <a:pt x="1793" y="787"/>
                    <a:pt x="1809" y="797"/>
                  </a:cubicBezTo>
                  <a:lnTo>
                    <a:pt x="1809" y="797"/>
                  </a:lnTo>
                  <a:cubicBezTo>
                    <a:pt x="1810" y="799"/>
                    <a:pt x="1814" y="805"/>
                    <a:pt x="1826" y="818"/>
                  </a:cubicBezTo>
                  <a:cubicBezTo>
                    <a:pt x="1864" y="851"/>
                    <a:pt x="1897" y="888"/>
                    <a:pt x="1934" y="926"/>
                  </a:cubicBezTo>
                  <a:lnTo>
                    <a:pt x="1934" y="926"/>
                  </a:lnTo>
                  <a:cubicBezTo>
                    <a:pt x="1934" y="926"/>
                    <a:pt x="1934" y="926"/>
                    <a:pt x="1934" y="926"/>
                  </a:cubicBezTo>
                  <a:cubicBezTo>
                    <a:pt x="1952" y="955"/>
                    <a:pt x="1968" y="977"/>
                    <a:pt x="1986" y="1005"/>
                  </a:cubicBezTo>
                  <a:cubicBezTo>
                    <a:pt x="1996" y="1028"/>
                    <a:pt x="2007" y="1045"/>
                    <a:pt x="2019" y="1067"/>
                  </a:cubicBezTo>
                  <a:lnTo>
                    <a:pt x="2019" y="1067"/>
                  </a:lnTo>
                  <a:cubicBezTo>
                    <a:pt x="2021" y="1071"/>
                    <a:pt x="2022" y="1077"/>
                    <a:pt x="2025" y="1084"/>
                  </a:cubicBezTo>
                  <a:cubicBezTo>
                    <a:pt x="2042" y="1136"/>
                    <a:pt x="2059" y="1194"/>
                    <a:pt x="2070" y="1244"/>
                  </a:cubicBezTo>
                  <a:cubicBezTo>
                    <a:pt x="2070" y="1245"/>
                    <a:pt x="2071" y="1246"/>
                    <a:pt x="2071" y="1247"/>
                  </a:cubicBezTo>
                  <a:lnTo>
                    <a:pt x="2071" y="1247"/>
                  </a:lnTo>
                  <a:cubicBezTo>
                    <a:pt x="2070" y="1244"/>
                    <a:pt x="2070" y="1241"/>
                    <a:pt x="2070" y="1239"/>
                  </a:cubicBezTo>
                  <a:lnTo>
                    <a:pt x="2070" y="1239"/>
                  </a:lnTo>
                  <a:cubicBezTo>
                    <a:pt x="2071" y="1245"/>
                    <a:pt x="2072" y="1250"/>
                    <a:pt x="2072" y="1256"/>
                  </a:cubicBezTo>
                  <a:lnTo>
                    <a:pt x="2072" y="1256"/>
                  </a:lnTo>
                  <a:cubicBezTo>
                    <a:pt x="2072" y="1254"/>
                    <a:pt x="2071" y="1251"/>
                    <a:pt x="2071" y="1247"/>
                  </a:cubicBezTo>
                  <a:lnTo>
                    <a:pt x="2071" y="1247"/>
                  </a:lnTo>
                  <a:cubicBezTo>
                    <a:pt x="2071" y="1253"/>
                    <a:pt x="2072" y="1258"/>
                    <a:pt x="2073" y="1263"/>
                  </a:cubicBezTo>
                  <a:lnTo>
                    <a:pt x="2073" y="1263"/>
                  </a:lnTo>
                  <a:cubicBezTo>
                    <a:pt x="2073" y="1261"/>
                    <a:pt x="2073" y="1259"/>
                    <a:pt x="2072" y="1256"/>
                  </a:cubicBezTo>
                  <a:lnTo>
                    <a:pt x="2072" y="1256"/>
                  </a:lnTo>
                  <a:cubicBezTo>
                    <a:pt x="2075" y="1269"/>
                    <a:pt x="2075" y="1274"/>
                    <a:pt x="2075" y="1274"/>
                  </a:cubicBezTo>
                  <a:cubicBezTo>
                    <a:pt x="2075" y="1274"/>
                    <a:pt x="2074" y="1270"/>
                    <a:pt x="2073" y="1263"/>
                  </a:cubicBezTo>
                  <a:lnTo>
                    <a:pt x="2073" y="1263"/>
                  </a:lnTo>
                  <a:cubicBezTo>
                    <a:pt x="2076" y="1295"/>
                    <a:pt x="2076" y="1326"/>
                    <a:pt x="2076" y="1357"/>
                  </a:cubicBezTo>
                  <a:cubicBezTo>
                    <a:pt x="2076" y="1386"/>
                    <a:pt x="2076" y="1415"/>
                    <a:pt x="2070" y="1443"/>
                  </a:cubicBezTo>
                  <a:cubicBezTo>
                    <a:pt x="2070" y="1453"/>
                    <a:pt x="2066" y="1474"/>
                    <a:pt x="2067" y="1474"/>
                  </a:cubicBezTo>
                  <a:cubicBezTo>
                    <a:pt x="2067" y="1474"/>
                    <a:pt x="2069" y="1466"/>
                    <a:pt x="2075" y="1441"/>
                  </a:cubicBezTo>
                  <a:lnTo>
                    <a:pt x="2075" y="1441"/>
                  </a:lnTo>
                  <a:cubicBezTo>
                    <a:pt x="2065" y="1485"/>
                    <a:pt x="2059" y="1529"/>
                    <a:pt x="2042" y="1574"/>
                  </a:cubicBezTo>
                  <a:cubicBezTo>
                    <a:pt x="2036" y="1596"/>
                    <a:pt x="2025" y="1614"/>
                    <a:pt x="2020" y="1637"/>
                  </a:cubicBezTo>
                  <a:cubicBezTo>
                    <a:pt x="2018" y="1646"/>
                    <a:pt x="2017" y="1649"/>
                    <a:pt x="2018" y="1650"/>
                  </a:cubicBezTo>
                  <a:lnTo>
                    <a:pt x="2018" y="1650"/>
                  </a:lnTo>
                  <a:cubicBezTo>
                    <a:pt x="1990" y="1689"/>
                    <a:pt x="1968" y="1733"/>
                    <a:pt x="1945" y="1773"/>
                  </a:cubicBezTo>
                  <a:cubicBezTo>
                    <a:pt x="1938" y="1784"/>
                    <a:pt x="1919" y="1806"/>
                    <a:pt x="1918" y="1806"/>
                  </a:cubicBezTo>
                  <a:cubicBezTo>
                    <a:pt x="1918" y="1806"/>
                    <a:pt x="1918" y="1806"/>
                    <a:pt x="1919" y="1805"/>
                  </a:cubicBezTo>
                  <a:lnTo>
                    <a:pt x="1919" y="1805"/>
                  </a:lnTo>
                  <a:cubicBezTo>
                    <a:pt x="1914" y="1810"/>
                    <a:pt x="1910" y="1814"/>
                    <a:pt x="1905" y="1819"/>
                  </a:cubicBezTo>
                  <a:cubicBezTo>
                    <a:pt x="1871" y="1853"/>
                    <a:pt x="1842" y="1881"/>
                    <a:pt x="1808" y="1910"/>
                  </a:cubicBezTo>
                  <a:cubicBezTo>
                    <a:pt x="1826" y="1894"/>
                    <a:pt x="1832" y="1888"/>
                    <a:pt x="1832" y="1888"/>
                  </a:cubicBezTo>
                  <a:lnTo>
                    <a:pt x="1832" y="1888"/>
                  </a:lnTo>
                  <a:cubicBezTo>
                    <a:pt x="1832" y="1888"/>
                    <a:pt x="1799" y="1917"/>
                    <a:pt x="1792" y="1921"/>
                  </a:cubicBezTo>
                  <a:cubicBezTo>
                    <a:pt x="1774" y="1932"/>
                    <a:pt x="1763" y="1944"/>
                    <a:pt x="1747" y="1949"/>
                  </a:cubicBezTo>
                  <a:cubicBezTo>
                    <a:pt x="1729" y="1960"/>
                    <a:pt x="1706" y="1971"/>
                    <a:pt x="1690" y="1984"/>
                  </a:cubicBezTo>
                  <a:cubicBezTo>
                    <a:pt x="1684" y="1986"/>
                    <a:pt x="1680" y="1989"/>
                    <a:pt x="1676" y="1991"/>
                  </a:cubicBezTo>
                  <a:lnTo>
                    <a:pt x="1676" y="1991"/>
                  </a:lnTo>
                  <a:cubicBezTo>
                    <a:pt x="1674" y="1991"/>
                    <a:pt x="1669" y="1992"/>
                    <a:pt x="1661" y="1995"/>
                  </a:cubicBezTo>
                  <a:cubicBezTo>
                    <a:pt x="1616" y="2012"/>
                    <a:pt x="1570" y="2023"/>
                    <a:pt x="1530" y="2034"/>
                  </a:cubicBezTo>
                  <a:cubicBezTo>
                    <a:pt x="1519" y="2034"/>
                    <a:pt x="1492" y="2036"/>
                    <a:pt x="1498" y="2036"/>
                  </a:cubicBezTo>
                  <a:cubicBezTo>
                    <a:pt x="1499" y="2036"/>
                    <a:pt x="1503" y="2036"/>
                    <a:pt x="1510" y="2036"/>
                  </a:cubicBezTo>
                  <a:lnTo>
                    <a:pt x="1510" y="2036"/>
                  </a:lnTo>
                  <a:cubicBezTo>
                    <a:pt x="1496" y="2037"/>
                    <a:pt x="1481" y="2040"/>
                    <a:pt x="1467" y="2040"/>
                  </a:cubicBezTo>
                  <a:cubicBezTo>
                    <a:pt x="1428" y="2040"/>
                    <a:pt x="1383" y="2040"/>
                    <a:pt x="1343" y="2034"/>
                  </a:cubicBezTo>
                  <a:cubicBezTo>
                    <a:pt x="1336" y="2034"/>
                    <a:pt x="1331" y="2034"/>
                    <a:pt x="1327" y="2034"/>
                  </a:cubicBezTo>
                  <a:lnTo>
                    <a:pt x="1327" y="2034"/>
                  </a:lnTo>
                  <a:cubicBezTo>
                    <a:pt x="1326" y="2034"/>
                    <a:pt x="1326" y="2034"/>
                    <a:pt x="1325" y="2034"/>
                  </a:cubicBezTo>
                  <a:cubicBezTo>
                    <a:pt x="1297" y="2023"/>
                    <a:pt x="1269" y="2023"/>
                    <a:pt x="1246" y="2012"/>
                  </a:cubicBezTo>
                  <a:cubicBezTo>
                    <a:pt x="1223" y="2005"/>
                    <a:pt x="1201" y="1995"/>
                    <a:pt x="1183" y="1989"/>
                  </a:cubicBezTo>
                  <a:cubicBezTo>
                    <a:pt x="1181" y="1989"/>
                    <a:pt x="1179" y="1989"/>
                    <a:pt x="1177" y="1989"/>
                  </a:cubicBezTo>
                  <a:lnTo>
                    <a:pt x="1177" y="1989"/>
                  </a:lnTo>
                  <a:cubicBezTo>
                    <a:pt x="1138" y="1966"/>
                    <a:pt x="1099" y="1949"/>
                    <a:pt x="1058" y="1921"/>
                  </a:cubicBezTo>
                  <a:cubicBezTo>
                    <a:pt x="1047" y="1915"/>
                    <a:pt x="1031" y="1903"/>
                    <a:pt x="1018" y="1892"/>
                  </a:cubicBezTo>
                  <a:lnTo>
                    <a:pt x="1018" y="1892"/>
                  </a:lnTo>
                  <a:cubicBezTo>
                    <a:pt x="1038" y="1908"/>
                    <a:pt x="1046" y="1913"/>
                    <a:pt x="1046" y="1913"/>
                  </a:cubicBezTo>
                  <a:cubicBezTo>
                    <a:pt x="1048" y="1913"/>
                    <a:pt x="1024" y="1894"/>
                    <a:pt x="1013" y="1887"/>
                  </a:cubicBezTo>
                  <a:cubicBezTo>
                    <a:pt x="979" y="1853"/>
                    <a:pt x="945" y="1819"/>
                    <a:pt x="916" y="1779"/>
                  </a:cubicBezTo>
                  <a:lnTo>
                    <a:pt x="916" y="1779"/>
                  </a:lnTo>
                  <a:cubicBezTo>
                    <a:pt x="932" y="1798"/>
                    <a:pt x="938" y="1805"/>
                    <a:pt x="938" y="1805"/>
                  </a:cubicBezTo>
                  <a:cubicBezTo>
                    <a:pt x="938" y="1805"/>
                    <a:pt x="909" y="1770"/>
                    <a:pt x="905" y="1761"/>
                  </a:cubicBezTo>
                  <a:cubicBezTo>
                    <a:pt x="894" y="1745"/>
                    <a:pt x="882" y="1733"/>
                    <a:pt x="876" y="1716"/>
                  </a:cubicBezTo>
                  <a:cubicBezTo>
                    <a:pt x="866" y="1698"/>
                    <a:pt x="853" y="1677"/>
                    <a:pt x="842" y="1659"/>
                  </a:cubicBezTo>
                  <a:cubicBezTo>
                    <a:pt x="835" y="1648"/>
                    <a:pt x="825" y="1621"/>
                    <a:pt x="826" y="1619"/>
                  </a:cubicBezTo>
                  <a:lnTo>
                    <a:pt x="826" y="1619"/>
                  </a:lnTo>
                  <a:cubicBezTo>
                    <a:pt x="829" y="1629"/>
                    <a:pt x="833" y="1639"/>
                    <a:pt x="837" y="1648"/>
                  </a:cubicBezTo>
                  <a:cubicBezTo>
                    <a:pt x="829" y="1627"/>
                    <a:pt x="826" y="1619"/>
                    <a:pt x="826" y="1619"/>
                  </a:cubicBezTo>
                  <a:lnTo>
                    <a:pt x="826" y="1619"/>
                  </a:lnTo>
                  <a:cubicBezTo>
                    <a:pt x="826" y="1619"/>
                    <a:pt x="826" y="1619"/>
                    <a:pt x="826" y="1619"/>
                  </a:cubicBezTo>
                  <a:lnTo>
                    <a:pt x="826" y="1619"/>
                  </a:lnTo>
                  <a:cubicBezTo>
                    <a:pt x="814" y="1587"/>
                    <a:pt x="806" y="1552"/>
                    <a:pt x="797" y="1517"/>
                  </a:cubicBezTo>
                  <a:cubicBezTo>
                    <a:pt x="792" y="1501"/>
                    <a:pt x="785" y="1483"/>
                    <a:pt x="785" y="1466"/>
                  </a:cubicBezTo>
                  <a:cubicBezTo>
                    <a:pt x="783" y="1459"/>
                    <a:pt x="782" y="1454"/>
                    <a:pt x="781" y="1450"/>
                  </a:cubicBezTo>
                  <a:lnTo>
                    <a:pt x="781" y="1450"/>
                  </a:lnTo>
                  <a:cubicBezTo>
                    <a:pt x="781" y="1444"/>
                    <a:pt x="780" y="1437"/>
                    <a:pt x="780" y="1426"/>
                  </a:cubicBezTo>
                  <a:cubicBezTo>
                    <a:pt x="774" y="1386"/>
                    <a:pt x="774" y="1341"/>
                    <a:pt x="780" y="1296"/>
                  </a:cubicBezTo>
                  <a:cubicBezTo>
                    <a:pt x="780" y="1287"/>
                    <a:pt x="786" y="1241"/>
                    <a:pt x="785" y="1241"/>
                  </a:cubicBezTo>
                  <a:lnTo>
                    <a:pt x="785" y="1241"/>
                  </a:lnTo>
                  <a:cubicBezTo>
                    <a:pt x="785" y="1241"/>
                    <a:pt x="783" y="1249"/>
                    <a:pt x="780" y="1273"/>
                  </a:cubicBezTo>
                  <a:cubicBezTo>
                    <a:pt x="780" y="1255"/>
                    <a:pt x="785" y="1239"/>
                    <a:pt x="792" y="1215"/>
                  </a:cubicBezTo>
                  <a:cubicBezTo>
                    <a:pt x="797" y="1171"/>
                    <a:pt x="813" y="1132"/>
                    <a:pt x="825" y="1086"/>
                  </a:cubicBezTo>
                  <a:lnTo>
                    <a:pt x="825" y="1086"/>
                  </a:lnTo>
                  <a:cubicBezTo>
                    <a:pt x="827" y="1085"/>
                    <a:pt x="829" y="1083"/>
                    <a:pt x="831" y="1079"/>
                  </a:cubicBezTo>
                  <a:cubicBezTo>
                    <a:pt x="848" y="1050"/>
                    <a:pt x="860" y="1023"/>
                    <a:pt x="876" y="994"/>
                  </a:cubicBezTo>
                  <a:cubicBezTo>
                    <a:pt x="882" y="977"/>
                    <a:pt x="894" y="966"/>
                    <a:pt x="905" y="948"/>
                  </a:cubicBezTo>
                  <a:cubicBezTo>
                    <a:pt x="905" y="948"/>
                    <a:pt x="913" y="937"/>
                    <a:pt x="920" y="927"/>
                  </a:cubicBezTo>
                  <a:lnTo>
                    <a:pt x="920" y="927"/>
                  </a:lnTo>
                  <a:cubicBezTo>
                    <a:pt x="931" y="916"/>
                    <a:pt x="950" y="892"/>
                    <a:pt x="950" y="892"/>
                  </a:cubicBezTo>
                  <a:cubicBezTo>
                    <a:pt x="962" y="874"/>
                    <a:pt x="979" y="858"/>
                    <a:pt x="996" y="840"/>
                  </a:cubicBezTo>
                  <a:cubicBezTo>
                    <a:pt x="1005" y="835"/>
                    <a:pt x="1013" y="828"/>
                    <a:pt x="1021" y="821"/>
                  </a:cubicBezTo>
                  <a:lnTo>
                    <a:pt x="1021" y="821"/>
                  </a:lnTo>
                  <a:cubicBezTo>
                    <a:pt x="1021" y="821"/>
                    <a:pt x="1021" y="821"/>
                    <a:pt x="1021" y="821"/>
                  </a:cubicBezTo>
                  <a:cubicBezTo>
                    <a:pt x="1018" y="821"/>
                    <a:pt x="1031" y="807"/>
                    <a:pt x="1042" y="801"/>
                  </a:cubicBezTo>
                  <a:cubicBezTo>
                    <a:pt x="1087" y="772"/>
                    <a:pt x="1126" y="750"/>
                    <a:pt x="1178" y="722"/>
                  </a:cubicBezTo>
                  <a:cubicBezTo>
                    <a:pt x="1182" y="719"/>
                    <a:pt x="1185" y="718"/>
                    <a:pt x="1187" y="716"/>
                  </a:cubicBezTo>
                  <a:lnTo>
                    <a:pt x="1187" y="716"/>
                  </a:lnTo>
                  <a:cubicBezTo>
                    <a:pt x="1207" y="710"/>
                    <a:pt x="1225" y="702"/>
                    <a:pt x="1246" y="698"/>
                  </a:cubicBezTo>
                  <a:cubicBezTo>
                    <a:pt x="1267" y="693"/>
                    <a:pt x="1373" y="674"/>
                    <a:pt x="1334" y="674"/>
                  </a:cubicBezTo>
                  <a:cubicBezTo>
                    <a:pt x="1330" y="674"/>
                    <a:pt x="1323" y="675"/>
                    <a:pt x="1314" y="675"/>
                  </a:cubicBezTo>
                  <a:cubicBezTo>
                    <a:pt x="1354" y="670"/>
                    <a:pt x="1399" y="670"/>
                    <a:pt x="1440" y="670"/>
                  </a:cubicBezTo>
                  <a:close/>
                  <a:moveTo>
                    <a:pt x="1431" y="0"/>
                  </a:moveTo>
                  <a:cubicBezTo>
                    <a:pt x="1048" y="0"/>
                    <a:pt x="665" y="176"/>
                    <a:pt x="422" y="477"/>
                  </a:cubicBezTo>
                  <a:cubicBezTo>
                    <a:pt x="63" y="926"/>
                    <a:pt x="1" y="1557"/>
                    <a:pt x="297" y="2057"/>
                  </a:cubicBezTo>
                  <a:cubicBezTo>
                    <a:pt x="535" y="2467"/>
                    <a:pt x="973" y="2710"/>
                    <a:pt x="1437" y="2710"/>
                  </a:cubicBezTo>
                  <a:cubicBezTo>
                    <a:pt x="1526" y="2710"/>
                    <a:pt x="1616" y="2701"/>
                    <a:pt x="1706" y="2682"/>
                  </a:cubicBezTo>
                  <a:cubicBezTo>
                    <a:pt x="2316" y="2553"/>
                    <a:pt x="2727" y="1986"/>
                    <a:pt x="2746" y="1389"/>
                  </a:cubicBezTo>
                  <a:lnTo>
                    <a:pt x="2746" y="1389"/>
                  </a:lnTo>
                  <a:cubicBezTo>
                    <a:pt x="2747" y="1379"/>
                    <a:pt x="2747" y="1368"/>
                    <a:pt x="2747" y="1357"/>
                  </a:cubicBezTo>
                  <a:lnTo>
                    <a:pt x="2747" y="1357"/>
                  </a:lnTo>
                  <a:cubicBezTo>
                    <a:pt x="2747" y="1357"/>
                    <a:pt x="2747" y="1357"/>
                    <a:pt x="2747" y="1357"/>
                  </a:cubicBezTo>
                  <a:cubicBezTo>
                    <a:pt x="2747" y="1348"/>
                    <a:pt x="2747" y="1338"/>
                    <a:pt x="2746" y="1329"/>
                  </a:cubicBezTo>
                  <a:lnTo>
                    <a:pt x="2746" y="1329"/>
                  </a:lnTo>
                  <a:cubicBezTo>
                    <a:pt x="2730" y="767"/>
                    <a:pt x="2391" y="275"/>
                    <a:pt x="1860" y="79"/>
                  </a:cubicBezTo>
                  <a:cubicBezTo>
                    <a:pt x="1722" y="26"/>
                    <a:pt x="1577" y="0"/>
                    <a:pt x="1431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9767371"/>
      </p:ext>
    </p:extLst>
  </p:cSld>
  <p:clrMapOvr>
    <a:masterClrMapping/>
  </p:clrMapOvr>
</p:sld>
</file>

<file path=ppt/theme/theme1.xml><?xml version="1.0" encoding="utf-8"?>
<a:theme xmlns:a="http://schemas.openxmlformats.org/drawingml/2006/main" name="Mathematics Subject for Elementary - 1st Grade: Probability by Slidesgo">
  <a:themeElements>
    <a:clrScheme name="Simple Light">
      <a:dk1>
        <a:srgbClr val="193E43"/>
      </a:dk1>
      <a:lt1>
        <a:srgbClr val="69BBB9"/>
      </a:lt1>
      <a:dk2>
        <a:srgbClr val="4BC6D6"/>
      </a:dk2>
      <a:lt2>
        <a:srgbClr val="E81B22"/>
      </a:lt2>
      <a:accent1>
        <a:srgbClr val="FF91BC"/>
      </a:accent1>
      <a:accent2>
        <a:srgbClr val="F5865B"/>
      </a:accent2>
      <a:accent3>
        <a:srgbClr val="FFD95C"/>
      </a:accent3>
      <a:accent4>
        <a:srgbClr val="EFEFEF"/>
      </a:accent4>
      <a:accent5>
        <a:srgbClr val="FFFFFF"/>
      </a:accent5>
      <a:accent6>
        <a:srgbClr val="FFFFFF"/>
      </a:accent6>
      <a:hlink>
        <a:srgbClr val="193E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1572</TotalTime>
  <Words>712</Words>
  <Application>Microsoft Office PowerPoint</Application>
  <PresentationFormat>如螢幕大小 (16:9)</PresentationFormat>
  <Paragraphs>102</Paragraphs>
  <Slides>20</Slides>
  <Notes>15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32" baseType="lpstr">
      <vt:lpstr>Source Han Sans TW</vt:lpstr>
      <vt:lpstr>微軟正黑體 Light</vt:lpstr>
      <vt:lpstr>Coiny</vt:lpstr>
      <vt:lpstr>Gen Jyuu Gothic Medium</vt:lpstr>
      <vt:lpstr>Wingdings</vt:lpstr>
      <vt:lpstr>Varela Round</vt:lpstr>
      <vt:lpstr>標楷體</vt:lpstr>
      <vt:lpstr>Gen Jyuu Gothic Heavy</vt:lpstr>
      <vt:lpstr>Arial</vt:lpstr>
      <vt:lpstr>Gen Jyuu Gothic Bold</vt:lpstr>
      <vt:lpstr>Gen Jyuu Gothic Regular</vt:lpstr>
      <vt:lpstr>Mathematics Subject for Elementary - 1st Grade: Probability by Slidesgo</vt:lpstr>
      <vt:lpstr>班親會</vt:lpstr>
      <vt:lpstr>歡迎各位家長的蒞臨 !</vt:lpstr>
      <vt:lpstr>班親會活動流程</vt:lpstr>
      <vt:lpstr>推選家長代表與班親會幹部</vt:lpstr>
      <vt:lpstr>導師報告</vt:lpstr>
      <vt:lpstr>學期重要行事曆</vt:lpstr>
      <vt:lpstr>老師簡介</vt:lpstr>
      <vt:lpstr>班級經營理念：</vt:lpstr>
      <vt:lpstr>班級經營方式：</vt:lpstr>
      <vt:lpstr>班級經營方式：</vt:lpstr>
      <vt:lpstr>班級及教學相關事項說明</vt:lpstr>
      <vt:lpstr>PowerPoint 簡報</vt:lpstr>
      <vt:lpstr>功課 完成功課是當學生的基本責任</vt:lpstr>
      <vt:lpstr>好的學習態度</vt:lpstr>
      <vt:lpstr>午餐-不偏食，愛惜食物</vt:lpstr>
      <vt:lpstr>歡樂集點送~內在榮譽  集點可於期末憑點數購買獎品。 </vt:lpstr>
      <vt:lpstr>成績評量方式</vt:lpstr>
      <vt:lpstr>PowerPoint 簡報</vt:lpstr>
      <vt:lpstr>用說的較清楚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 SUBJECT FOR ELEMENTARY: PROBABILITY</dc:title>
  <dc:creator>heidi</dc:creator>
  <cp:lastModifiedBy>Wonlin juang</cp:lastModifiedBy>
  <cp:revision>80</cp:revision>
  <cp:lastPrinted>2022-09-01T07:08:59Z</cp:lastPrinted>
  <dcterms:modified xsi:type="dcterms:W3CDTF">2023-09-05T14:46:19Z</dcterms:modified>
</cp:coreProperties>
</file>