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86" r:id="rId2"/>
    <p:sldId id="287" r:id="rId3"/>
    <p:sldId id="298" r:id="rId4"/>
    <p:sldId id="288" r:id="rId5"/>
    <p:sldId id="289" r:id="rId6"/>
    <p:sldId id="291" r:id="rId7"/>
    <p:sldId id="299" r:id="rId8"/>
    <p:sldId id="292" r:id="rId9"/>
    <p:sldId id="293" r:id="rId10"/>
    <p:sldId id="300" r:id="rId11"/>
    <p:sldId id="301" r:id="rId12"/>
    <p:sldId id="294" r:id="rId13"/>
    <p:sldId id="295" r:id="rId14"/>
    <p:sldId id="296" r:id="rId15"/>
    <p:sldId id="302" r:id="rId16"/>
    <p:sldId id="29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57EFD-4704-4FB3-B55C-909C91A8F5D8}" type="datetimeFigureOut">
              <a:rPr lang="zh-TW" altLang="en-US" smtClean="0"/>
              <a:t>2017/5/15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94E41-EA0A-4310-B8F0-85470CCE9A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43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967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673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134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827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157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0970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932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082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89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688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476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044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631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311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44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十一、湖光山色</a:t>
            </a:r>
          </a:p>
        </p:txBody>
      </p:sp>
    </p:spTree>
    <p:extLst>
      <p:ext uri="{BB962C8B-B14F-4D97-AF65-F5344CB8AC3E}">
        <p14:creationId xmlns:p14="http://schemas.microsoft.com/office/powerpoint/2010/main" val="31810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347864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48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u="sng" dirty="0" smtClean="0">
                <a:solidFill>
                  <a:srgbClr val="0000FF"/>
                </a:solidFill>
              </a:rPr>
              <a:t>西湖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之美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晴天或雨天，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都能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吸引遊客停下腳步欣賞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9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860032" y="692696"/>
            <a:ext cx="36004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面對人生中的每一場比賽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勝敗，老師希望我們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都能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全力以赴，拿出最佳的精神與態度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27584" y="692696"/>
            <a:ext cx="331236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在附小高年級的這兩年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遭遇到什麼困難，我們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都能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互相幫助，一起面對與克服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2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095252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004048" y="692150"/>
            <a:ext cx="309634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不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是遠看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、近看、從高處往下看或是由低處往上看，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能產生新鮮奇妙的不同感受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3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64088" y="764704"/>
            <a:ext cx="3024336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弟弟對於美食無法抗拒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是甜的或鹹的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是一下子就被他一掃而光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87624" y="764704"/>
            <a:ext cx="324036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哥哥學習英文非常的認真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平日或假日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會抽空背英文短文與句子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220072" y="620688"/>
            <a:ext cx="198022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「為什麼會無法認清</a:t>
            </a:r>
            <a:r>
              <a:rPr lang="zh-TW" altLang="en-US" sz="4400" b="1" u="sng" dirty="0" smtClean="0">
                <a:solidFill>
                  <a:srgbClr val="0000FF"/>
                </a:solidFill>
                <a:latin typeface="新細明體"/>
                <a:ea typeface="新細明體"/>
              </a:rPr>
              <a:t>廬山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真正的形貌呢？」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感嘆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788024" y="620688"/>
            <a:ext cx="2412268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「人們總是無法看清</a:t>
            </a:r>
            <a:r>
              <a:rPr lang="zh-TW" altLang="en-US" sz="4400" b="1" u="sng" dirty="0" smtClean="0">
                <a:solidFill>
                  <a:srgbClr val="0000FF"/>
                </a:solidFill>
                <a:latin typeface="新細明體"/>
                <a:ea typeface="新細明體"/>
              </a:rPr>
              <a:t>廬山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的全貌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，只因為身處在</a:t>
            </a:r>
            <a:r>
              <a:rPr lang="zh-TW" altLang="en-US" sz="4400" b="1" u="sng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盧山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裡呀！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79912" y="620688"/>
            <a:ext cx="381642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詩人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寫晴天的</a:t>
            </a:r>
            <a:r>
              <a:rPr lang="zh-TW" altLang="en-US" sz="4400" b="1" u="sng" dirty="0" smtClean="0">
                <a:solidFill>
                  <a:srgbClr val="FF0000"/>
                </a:solidFill>
              </a:rPr>
              <a:t>西湖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寫雨天的</a:t>
            </a:r>
            <a:r>
              <a:rPr lang="zh-TW" altLang="en-US" sz="4400" b="1" u="sng" dirty="0" smtClean="0">
                <a:solidFill>
                  <a:srgbClr val="FF0000"/>
                </a:solidFill>
                <a:latin typeface="新細明體"/>
                <a:ea typeface="新細明體"/>
              </a:rPr>
              <a:t>西湖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也寫有如美女的</a:t>
            </a:r>
            <a:r>
              <a:rPr lang="zh-TW" altLang="en-US" sz="4400" b="1" u="sng" dirty="0" smtClean="0">
                <a:solidFill>
                  <a:srgbClr val="FF0000"/>
                </a:solidFill>
                <a:latin typeface="新細明體"/>
                <a:ea typeface="新細明體"/>
              </a:rPr>
              <a:t>西湖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，將西湖的美表達得相當傳神。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1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716016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美妙動聽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歌聲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43808" y="836709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婀娜多姿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身段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115616" y="836710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甜美多汁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果肉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516216" y="899695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雄偉秀麗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景色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9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148064" y="476672"/>
            <a:ext cx="252028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這兩件事情的性質與問題完全不同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，怎麼可以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相提並論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呢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？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相提並論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87624" y="548680"/>
            <a:ext cx="3312368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每個人的個性與專長都不相同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，只從一個標準來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相提並論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，是不恰當的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644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148064" y="476672"/>
            <a:ext cx="252028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老師的球技精湛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，已是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眾所皆知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，你不需要再幫忙宣傳了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眾所皆知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664" y="548680"/>
            <a:ext cx="3096344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u="sng" dirty="0" smtClean="0">
                <a:solidFill>
                  <a:srgbClr val="0000FF"/>
                </a:solidFill>
              </a:rPr>
              <a:t>孔明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的智慧與機智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從古至今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眾所皆知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，你若不瞭解可就貽笑大方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609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95936" y="692696"/>
            <a:ext cx="396044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常聽人提起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太魯閣峽谷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的雄偉與秀麗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，今日我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身歷其境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之後，才真正體會到大自然的鬼斧神工。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身歷其境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845096"/>
            <a:ext cx="316835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u="sng" dirty="0" smtClean="0">
                <a:solidFill>
                  <a:srgbClr val="0000FF"/>
                </a:solidFill>
              </a:rPr>
              <a:t>侏儸紀公園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的電影場景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，讓人有種回到</a:t>
            </a:r>
            <a:r>
              <a:rPr lang="zh-TW" altLang="en-US" sz="4800" b="1" u="sng" dirty="0" smtClean="0">
                <a:solidFill>
                  <a:srgbClr val="0000FF"/>
                </a:solidFill>
                <a:latin typeface="新細明體"/>
                <a:ea typeface="新細明體"/>
              </a:rPr>
              <a:t>侏儸紀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恐龍時代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身歷其境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的真實感。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94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644008" y="692696"/>
            <a:ext cx="3312368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這位魔術師的表演手法真是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千變萬化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，讓人看得目瞪口呆，完全找不出破綻。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千變萬化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764704"/>
            <a:ext cx="381642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在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合歡山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上看著高山上的雲層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千變萬化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，不禁讚嘆大自然</a:t>
            </a:r>
            <a:r>
              <a:rPr lang="zh-TW" altLang="en-US" sz="4800" b="1" dirty="0">
                <a:solidFill>
                  <a:srgbClr val="0000FF"/>
                </a:solidFill>
                <a:latin typeface="新細明體"/>
                <a:ea typeface="新細明體"/>
              </a:rPr>
              <a:t>的美景，真是百看不厭。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2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9" y="692696"/>
            <a:ext cx="3959596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你已經是高年級的學生了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，要懂得一些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人情世故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，不能再像小時候那樣的任性與幼稚。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人情世故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091" y="709983"/>
            <a:ext cx="381642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別看他只是國中剛畢業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，其實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人情世故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懂得不少，和同學與師長的互動關係都非常好。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53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347864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48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u="sng" dirty="0" smtClean="0">
                <a:solidFill>
                  <a:srgbClr val="0000FF"/>
                </a:solidFill>
              </a:rPr>
              <a:t>西施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的美眾所皆知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施淡妝或化濃妝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是那麼美麗動人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86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40152" y="764704"/>
            <a:ext cx="244827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這幅山水畫真是獨特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遠看或近看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有不同的風味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3608" y="764704"/>
            <a:ext cx="324036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小學生活是如此的幸福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快樂或悲傷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會珍惜和同學相處的每一天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3515</TotalTime>
  <Words>533</Words>
  <Application>Microsoft Office PowerPoint</Application>
  <PresentationFormat>如螢幕大小 (4:3)</PresentationFormat>
  <Paragraphs>58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Calibri</vt:lpstr>
      <vt:lpstr>Times New Roman</vt:lpstr>
      <vt:lpstr>Wingdings</vt:lpstr>
      <vt:lpstr>gwall</vt:lpstr>
      <vt:lpstr>十一、湖光山色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698</cp:revision>
  <cp:lastPrinted>1601-01-01T00:00:00Z</cp:lastPrinted>
  <dcterms:created xsi:type="dcterms:W3CDTF">2005-09-11T13:17:35Z</dcterms:created>
  <dcterms:modified xsi:type="dcterms:W3CDTF">2017-05-15T08:14:58Z</dcterms:modified>
</cp:coreProperties>
</file>