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86" r:id="rId5"/>
  </p:sldMasterIdLst>
  <p:notesMasterIdLst>
    <p:notesMasterId r:id="rId7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x="9144000" cy="6858000" type="screen4x3"/>
  <p:notesSz cx="6805613" cy="9939338"/>
  <p:embeddedFontLst>
    <p:embeddedFont>
      <p:font typeface="PMingLiu" panose="02020500000000000000" pitchFamily="18" charset="-120"/>
      <p:regular r:id="rId73"/>
    </p:embeddedFont>
    <p:embeddedFont>
      <p:font typeface="Microsoft JhengHei" panose="020B0604030504040204" pitchFamily="34" charset="-120"/>
      <p:regular r:id="rId74"/>
      <p:bold r:id="rId75"/>
    </p:embeddedFont>
    <p:embeddedFont>
      <p:font typeface="DFKai-SB" panose="03000509000000000000" pitchFamily="65" charset="-120"/>
      <p:regular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ambria" panose="02040503050406030204" pitchFamily="18" charset="0"/>
      <p:regular r:id="rId81"/>
      <p:bold r:id="rId82"/>
      <p:italic r:id="rId83"/>
      <p:boldItalic r:id="rId84"/>
    </p:embeddedFont>
    <p:embeddedFont>
      <p:font typeface="Corsiva" panose="02020500000000000000" charset="0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  <p:embeddedFont>
      <p:font typeface="Verdana" panose="020B0604030504040204" pitchFamily="34" charset="0"/>
      <p:regular r:id="rId93"/>
      <p:bold r:id="rId94"/>
      <p:italic r:id="rId95"/>
      <p:boldItalic r:id="rId9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7" roundtripDataSignature="AMtx7mjFLH/f3aRG81xPcxS3Qk9tlgr9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82419-FCCA-4546-BFC7-011032DC15F3}">
  <a:tblStyle styleId="{41282419-FCCA-4546-BFC7-011032DC15F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ECE7"/>
          </a:solidFill>
        </a:fill>
      </a:tcStyle>
    </a:wholeTbl>
    <a:band1H>
      <a:tcTxStyle/>
      <a:tcStyle>
        <a:tcBdr/>
        <a:fill>
          <a:solidFill>
            <a:srgbClr val="F7D7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7D7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9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8.fntdata"/><Relationship Id="rId95" Type="http://schemas.openxmlformats.org/officeDocument/2006/relationships/font" Target="fonts/font23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font" Target="fonts/font19.fntdata"/><Relationship Id="rId96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font" Target="fonts/font22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4.fntdata"/><Relationship Id="rId97" Type="http://customschemas.google.com/relationships/presentationmetadata" Target="meta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font" Target="fonts/font15.fntdata"/><Relationship Id="rId61" Type="http://schemas.openxmlformats.org/officeDocument/2006/relationships/slide" Target="slides/slide56.xml"/><Relationship Id="rId82" Type="http://schemas.openxmlformats.org/officeDocument/2006/relationships/font" Target="fonts/font10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font" Target="fonts/font5.fntdata"/><Relationship Id="rId100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1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4450" y="0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0863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1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0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1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12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832" name="Google Shape;18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4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15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1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1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18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19" name="Google Shape;19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51" name="Google Shape;17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21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22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23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24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5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2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2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28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29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1" name="Google Shape;19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30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59" name="Google Shape;17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31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32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13" name="Google Shape;201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22" name="Google Shape;20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34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36" name="Google Shape;20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5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53" name="Google Shape;20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3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72" name="Google Shape;207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81" name="Google Shape;208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89" name="Google Shape;208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95" name="Google Shape;209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40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02" name="Google Shape;210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67" name="Google Shape;17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41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11" name="Google Shape;211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42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24" name="Google Shape;212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43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31" name="Google Shape;213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44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45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4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57" name="Google Shape;215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4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70" name="Google Shape;217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48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85" name="Google Shape;218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p49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p50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775" name="Google Shape;17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1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52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53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p54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55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5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5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58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59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60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61:notes"/>
          <p:cNvSpPr txBox="1">
            <a:spLocks noGrp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98" name="Google Shape;229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Google Shape;2329;p62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41" name="Google Shape;234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64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65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66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7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8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9:notes"/>
          <p:cNvSpPr txBox="1">
            <a:spLocks noGrp="1"/>
          </p:cNvSpPr>
          <p:nvPr>
            <p:ph type="body" idx="1"/>
          </p:nvPr>
        </p:nvSpPr>
        <p:spPr>
          <a:xfrm>
            <a:off x="681038" y="4783138"/>
            <a:ext cx="5443537" cy="39131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9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9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1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71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71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2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72"/>
          <p:cNvSpPr txBox="1">
            <a:spLocks noGrp="1"/>
          </p:cNvSpPr>
          <p:nvPr>
            <p:ph type="body" idx="1"/>
          </p:nvPr>
        </p:nvSpPr>
        <p:spPr>
          <a:xfrm>
            <a:off x="1146429" y="1485903"/>
            <a:ext cx="6851142" cy="415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6pPr>
            <a:lvl7pPr marL="3200400" lvl="6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7pPr>
            <a:lvl8pPr marL="3657600" lvl="7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8pPr>
            <a:lvl9pPr marL="4114800" lvl="8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72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2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72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3"/>
          <p:cNvSpPr txBox="1">
            <a:spLocks noGrp="1"/>
          </p:cNvSpPr>
          <p:nvPr>
            <p:ph type="title"/>
          </p:nvPr>
        </p:nvSpPr>
        <p:spPr>
          <a:xfrm>
            <a:off x="822960" y="1188720"/>
            <a:ext cx="23317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73"/>
          <p:cNvSpPr txBox="1">
            <a:spLocks noGrp="1"/>
          </p:cNvSpPr>
          <p:nvPr>
            <p:ph type="body" idx="1"/>
          </p:nvPr>
        </p:nvSpPr>
        <p:spPr>
          <a:xfrm>
            <a:off x="3360420" y="457200"/>
            <a:ext cx="500634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6pPr>
            <a:lvl7pPr marL="3200400" lvl="6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7pPr>
            <a:lvl8pPr marL="3657600" lvl="7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8pPr>
            <a:lvl9pPr marL="4114800" lvl="8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9pPr>
          </a:lstStyle>
          <a:p>
            <a:endParaRPr/>
          </a:p>
        </p:txBody>
      </p:sp>
      <p:sp>
        <p:nvSpPr>
          <p:cNvPr id="166" name="Google Shape;166;p73"/>
          <p:cNvSpPr txBox="1">
            <a:spLocks noGrp="1"/>
          </p:cNvSpPr>
          <p:nvPr>
            <p:ph type="body" idx="2"/>
          </p:nvPr>
        </p:nvSpPr>
        <p:spPr>
          <a:xfrm>
            <a:off x="822960" y="3474720"/>
            <a:ext cx="233172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67" name="Google Shape;167;p73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3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3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4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74"/>
          <p:cNvSpPr txBox="1">
            <a:spLocks noGrp="1"/>
          </p:cNvSpPr>
          <p:nvPr>
            <p:ph type="body" idx="1"/>
          </p:nvPr>
        </p:nvSpPr>
        <p:spPr>
          <a:xfrm>
            <a:off x="1146429" y="1485900"/>
            <a:ext cx="3360420" cy="412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6pPr>
            <a:lvl7pPr marL="3200400" lvl="6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7pPr>
            <a:lvl8pPr marL="3657600" lvl="7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8pPr>
            <a:lvl9pPr marL="4114800" lvl="8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9pPr>
          </a:lstStyle>
          <a:p>
            <a:endParaRPr/>
          </a:p>
        </p:txBody>
      </p:sp>
      <p:sp>
        <p:nvSpPr>
          <p:cNvPr id="173" name="Google Shape;173;p74"/>
          <p:cNvSpPr txBox="1">
            <a:spLocks noGrp="1"/>
          </p:cNvSpPr>
          <p:nvPr>
            <p:ph type="body" idx="2"/>
          </p:nvPr>
        </p:nvSpPr>
        <p:spPr>
          <a:xfrm>
            <a:off x="4632877" y="1485900"/>
            <a:ext cx="3360420" cy="412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6pPr>
            <a:lvl7pPr marL="3200400" lvl="6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7pPr>
            <a:lvl8pPr marL="3657600" lvl="7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8pPr>
            <a:lvl9pPr marL="4114800" lvl="8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9pPr>
          </a:lstStyle>
          <a:p>
            <a:endParaRPr/>
          </a:p>
        </p:txBody>
      </p:sp>
      <p:sp>
        <p:nvSpPr>
          <p:cNvPr id="174" name="Google Shape;174;p74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4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4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0"/>
          <p:cNvSpPr txBox="1">
            <a:spLocks noGrp="1"/>
          </p:cNvSpPr>
          <p:nvPr>
            <p:ph type="ctrTitle"/>
          </p:nvPr>
        </p:nvSpPr>
        <p:spPr>
          <a:xfrm>
            <a:off x="2010967" y="165020"/>
            <a:ext cx="7020314" cy="226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None/>
              <a:defRPr sz="49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80"/>
          <p:cNvSpPr txBox="1">
            <a:spLocks noGrp="1"/>
          </p:cNvSpPr>
          <p:nvPr>
            <p:ph type="subTitle" idx="1"/>
          </p:nvPr>
        </p:nvSpPr>
        <p:spPr>
          <a:xfrm>
            <a:off x="2927497" y="2476917"/>
            <a:ext cx="5187252" cy="1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cap="none"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9pPr>
          </a:lstStyle>
          <a:p>
            <a:endParaRPr/>
          </a:p>
        </p:txBody>
      </p:sp>
      <p:grpSp>
        <p:nvGrpSpPr>
          <p:cNvPr id="180" name="Google Shape;180;p80"/>
          <p:cNvGrpSpPr/>
          <p:nvPr/>
        </p:nvGrpSpPr>
        <p:grpSpPr>
          <a:xfrm rot="248467">
            <a:off x="167673" y="2575410"/>
            <a:ext cx="3516640" cy="2424835"/>
            <a:chOff x="-10068" y="2615721"/>
            <a:chExt cx="5488038" cy="2838132"/>
          </a:xfrm>
        </p:grpSpPr>
        <p:sp>
          <p:nvSpPr>
            <p:cNvPr id="181" name="Google Shape;181;p80"/>
            <p:cNvSpPr/>
            <p:nvPr/>
          </p:nvSpPr>
          <p:spPr>
            <a:xfrm>
              <a:off x="-10068" y="2615721"/>
              <a:ext cx="5488038" cy="2838132"/>
            </a:xfrm>
            <a:custGeom>
              <a:avLst/>
              <a:gdLst/>
              <a:ahLst/>
              <a:cxnLst/>
              <a:rect l="l" t="t" r="r" b="b"/>
              <a:pathLst>
                <a:path w="9365" h="10000" extrusionOk="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2" name="Google Shape;182;p80"/>
            <p:cNvSpPr/>
            <p:nvPr/>
          </p:nvSpPr>
          <p:spPr>
            <a:xfrm>
              <a:off x="5049972" y="4978661"/>
              <a:ext cx="133444" cy="69977"/>
            </a:xfrm>
            <a:custGeom>
              <a:avLst/>
              <a:gdLst/>
              <a:ahLst/>
              <a:cxnLst/>
              <a:rect l="l" t="t" r="r" b="b"/>
              <a:pathLst>
                <a:path w="35" h="18" extrusionOk="0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3" name="Google Shape;183;p80"/>
            <p:cNvSpPr/>
            <p:nvPr/>
          </p:nvSpPr>
          <p:spPr>
            <a:xfrm>
              <a:off x="2504766" y="2944450"/>
              <a:ext cx="84623" cy="96015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4" name="Google Shape;184;p80"/>
            <p:cNvSpPr/>
            <p:nvPr/>
          </p:nvSpPr>
          <p:spPr>
            <a:xfrm>
              <a:off x="2304599" y="3125088"/>
              <a:ext cx="100897" cy="81368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5" name="Google Shape;185;p80"/>
            <p:cNvSpPr/>
            <p:nvPr/>
          </p:nvSpPr>
          <p:spPr>
            <a:xfrm>
              <a:off x="2459199" y="3294334"/>
              <a:ext cx="107406" cy="89505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6" name="Google Shape;186;p80"/>
            <p:cNvSpPr/>
            <p:nvPr/>
          </p:nvSpPr>
          <p:spPr>
            <a:xfrm>
              <a:off x="2005163" y="3133224"/>
              <a:ext cx="115543" cy="87878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7" name="Google Shape;187;p80"/>
            <p:cNvSpPr/>
            <p:nvPr/>
          </p:nvSpPr>
          <p:spPr>
            <a:xfrm>
              <a:off x="1759430" y="2687325"/>
              <a:ext cx="92760" cy="115543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8" name="Google Shape;188;p80"/>
            <p:cNvSpPr/>
            <p:nvPr/>
          </p:nvSpPr>
          <p:spPr>
            <a:xfrm>
              <a:off x="3012505" y="3522166"/>
              <a:ext cx="92760" cy="73232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9" name="Google Shape;189;p80"/>
            <p:cNvSpPr/>
            <p:nvPr/>
          </p:nvSpPr>
          <p:spPr>
            <a:xfrm>
              <a:off x="3074345" y="3401740"/>
              <a:ext cx="107406" cy="89505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0" name="Google Shape;190;p80"/>
            <p:cNvSpPr/>
            <p:nvPr/>
          </p:nvSpPr>
          <p:spPr>
            <a:xfrm>
              <a:off x="4107725" y="4332596"/>
              <a:ext cx="84623" cy="8136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1" name="Google Shape;191;p80"/>
            <p:cNvSpPr/>
            <p:nvPr/>
          </p:nvSpPr>
          <p:spPr>
            <a:xfrm>
              <a:off x="4177702" y="4225189"/>
              <a:ext cx="102524" cy="84623"/>
            </a:xfrm>
            <a:custGeom>
              <a:avLst/>
              <a:gdLst/>
              <a:ahLst/>
              <a:cxnLst/>
              <a:rect l="l" t="t" r="r" b="b"/>
              <a:pathLst>
                <a:path w="27" h="22" extrusionOk="0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2" name="Google Shape;192;p80"/>
            <p:cNvSpPr/>
            <p:nvPr/>
          </p:nvSpPr>
          <p:spPr>
            <a:xfrm>
              <a:off x="3450267" y="3751625"/>
              <a:ext cx="76486" cy="81368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3" name="Google Shape;193;p80"/>
            <p:cNvSpPr/>
            <p:nvPr/>
          </p:nvSpPr>
          <p:spPr>
            <a:xfrm>
              <a:off x="3731802" y="3706058"/>
              <a:ext cx="84623" cy="104152"/>
            </a:xfrm>
            <a:custGeom>
              <a:avLst/>
              <a:gdLst/>
              <a:ahLst/>
              <a:cxnLst/>
              <a:rect l="l" t="t" r="r" b="b"/>
              <a:pathLst>
                <a:path w="22" h="27" extrusionOk="0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4" name="Google Shape;194;p80"/>
            <p:cNvSpPr/>
            <p:nvPr/>
          </p:nvSpPr>
          <p:spPr>
            <a:xfrm>
              <a:off x="3899421" y="3559595"/>
              <a:ext cx="89505" cy="109034"/>
            </a:xfrm>
            <a:custGeom>
              <a:avLst/>
              <a:gdLst/>
              <a:ahLst/>
              <a:cxnLst/>
              <a:rect l="l" t="t" r="r" b="b"/>
              <a:pathLst>
                <a:path w="23" h="28" extrusionOk="0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5" name="Google Shape;195;p80"/>
            <p:cNvSpPr/>
            <p:nvPr/>
          </p:nvSpPr>
          <p:spPr>
            <a:xfrm>
              <a:off x="4215131" y="3971320"/>
              <a:ext cx="104152" cy="89505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6" name="Google Shape;196;p80"/>
            <p:cNvSpPr/>
            <p:nvPr/>
          </p:nvSpPr>
          <p:spPr>
            <a:xfrm>
              <a:off x="4700087" y="4413964"/>
              <a:ext cx="91133" cy="107406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7" name="Google Shape;197;p80"/>
            <p:cNvSpPr/>
            <p:nvPr/>
          </p:nvSpPr>
          <p:spPr>
            <a:xfrm>
              <a:off x="4573152" y="4425356"/>
              <a:ext cx="84623" cy="99270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8" name="Google Shape;198;p80"/>
            <p:cNvSpPr/>
            <p:nvPr/>
          </p:nvSpPr>
          <p:spPr>
            <a:xfrm>
              <a:off x="5111812" y="4591347"/>
              <a:ext cx="76486" cy="84623"/>
            </a:xfrm>
            <a:custGeom>
              <a:avLst/>
              <a:gdLst/>
              <a:ahLst/>
              <a:cxnLst/>
              <a:rect l="l" t="t" r="r" b="b"/>
              <a:pathLst>
                <a:path w="20" h="22" extrusionOk="0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9" name="Google Shape;199;p80"/>
            <p:cNvSpPr/>
            <p:nvPr/>
          </p:nvSpPr>
          <p:spPr>
            <a:xfrm>
              <a:off x="5176907" y="4698754"/>
              <a:ext cx="99270" cy="79741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0" name="Google Shape;200;p80"/>
            <p:cNvSpPr/>
            <p:nvPr/>
          </p:nvSpPr>
          <p:spPr>
            <a:xfrm>
              <a:off x="4353458" y="4591347"/>
              <a:ext cx="96015" cy="71604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1" name="Google Shape;201;p80"/>
            <p:cNvSpPr/>
            <p:nvPr/>
          </p:nvSpPr>
          <p:spPr>
            <a:xfrm>
              <a:off x="3001113" y="3033955"/>
              <a:ext cx="87878" cy="73232"/>
            </a:xfrm>
            <a:custGeom>
              <a:avLst/>
              <a:gdLst/>
              <a:ahLst/>
              <a:cxnLst/>
              <a:rect l="l" t="t" r="r" b="b"/>
              <a:pathLst>
                <a:path w="23" h="19" extrusionOk="0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2" name="Google Shape;202;p80"/>
            <p:cNvSpPr/>
            <p:nvPr/>
          </p:nvSpPr>
          <p:spPr>
            <a:xfrm>
              <a:off x="2800947" y="2924921"/>
              <a:ext cx="73232" cy="92760"/>
            </a:xfrm>
            <a:custGeom>
              <a:avLst/>
              <a:gdLst/>
              <a:ahLst/>
              <a:cxnLst/>
              <a:rect l="l" t="t" r="r" b="b"/>
              <a:pathLst>
                <a:path w="19" h="24" extrusionOk="0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3" name="Google Shape;203;p80"/>
            <p:cNvSpPr/>
            <p:nvPr/>
          </p:nvSpPr>
          <p:spPr>
            <a:xfrm>
              <a:off x="94631" y="3009544"/>
              <a:ext cx="118798" cy="100897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4" name="Google Shape;204;p80"/>
            <p:cNvSpPr/>
            <p:nvPr/>
          </p:nvSpPr>
          <p:spPr>
            <a:xfrm>
              <a:off x="3765977" y="3956673"/>
              <a:ext cx="460546" cy="476819"/>
            </a:xfrm>
            <a:custGeom>
              <a:avLst/>
              <a:gdLst/>
              <a:ahLst/>
              <a:cxnLst/>
              <a:rect l="l" t="t" r="r" b="b"/>
              <a:pathLst>
                <a:path w="120" h="124" extrusionOk="0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5" name="Google Shape;205;p80"/>
            <p:cNvSpPr/>
            <p:nvPr/>
          </p:nvSpPr>
          <p:spPr>
            <a:xfrm>
              <a:off x="3381918" y="3474972"/>
              <a:ext cx="1021988" cy="831586"/>
            </a:xfrm>
            <a:custGeom>
              <a:avLst/>
              <a:gdLst/>
              <a:ahLst/>
              <a:cxnLst/>
              <a:rect l="l" t="t" r="r" b="b"/>
              <a:pathLst>
                <a:path w="266" h="216" extrusionOk="0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6" name="Google Shape;206;p80"/>
            <p:cNvSpPr/>
            <p:nvPr/>
          </p:nvSpPr>
          <p:spPr>
            <a:xfrm>
              <a:off x="4924664" y="4363516"/>
              <a:ext cx="488211" cy="953638"/>
            </a:xfrm>
            <a:custGeom>
              <a:avLst/>
              <a:gdLst/>
              <a:ahLst/>
              <a:cxnLst/>
              <a:rect l="l" t="t" r="r" b="b"/>
              <a:pathLst>
                <a:path w="127" h="248" extrusionOk="0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7" name="Google Shape;207;p80"/>
            <p:cNvSpPr/>
            <p:nvPr/>
          </p:nvSpPr>
          <p:spPr>
            <a:xfrm>
              <a:off x="2228113" y="2845180"/>
              <a:ext cx="1083828" cy="668849"/>
            </a:xfrm>
            <a:custGeom>
              <a:avLst/>
              <a:gdLst/>
              <a:ahLst/>
              <a:cxnLst/>
              <a:rect l="l" t="t" r="r" b="b"/>
              <a:pathLst>
                <a:path w="282" h="174" extrusionOk="0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8" name="Google Shape;208;p80"/>
            <p:cNvSpPr/>
            <p:nvPr/>
          </p:nvSpPr>
          <p:spPr>
            <a:xfrm>
              <a:off x="2381086" y="3136479"/>
              <a:ext cx="615146" cy="304318"/>
            </a:xfrm>
            <a:custGeom>
              <a:avLst/>
              <a:gdLst/>
              <a:ahLst/>
              <a:cxnLst/>
              <a:rect l="l" t="t" r="r" b="b"/>
              <a:pathLst>
                <a:path w="160" h="79" extrusionOk="0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9" name="Google Shape;209;p80"/>
            <p:cNvSpPr/>
            <p:nvPr/>
          </p:nvSpPr>
          <p:spPr>
            <a:xfrm>
              <a:off x="4545487" y="4575074"/>
              <a:ext cx="623283" cy="358021"/>
            </a:xfrm>
            <a:custGeom>
              <a:avLst/>
              <a:gdLst/>
              <a:ahLst/>
              <a:cxnLst/>
              <a:rect l="l" t="t" r="r" b="b"/>
              <a:pathLst>
                <a:path w="162" h="93" extrusionOk="0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0" name="Google Shape;210;p80"/>
            <p:cNvSpPr/>
            <p:nvPr/>
          </p:nvSpPr>
          <p:spPr>
            <a:xfrm>
              <a:off x="3424230" y="3663747"/>
              <a:ext cx="621655" cy="354767"/>
            </a:xfrm>
            <a:custGeom>
              <a:avLst/>
              <a:gdLst/>
              <a:ahLst/>
              <a:cxnLst/>
              <a:rect l="l" t="t" r="r" b="b"/>
              <a:pathLst>
                <a:path w="162" h="92" extrusionOk="0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1" name="Google Shape;211;p80"/>
            <p:cNvSpPr/>
            <p:nvPr/>
          </p:nvSpPr>
          <p:spPr>
            <a:xfrm>
              <a:off x="1201243" y="2687325"/>
              <a:ext cx="961775" cy="445899"/>
            </a:xfrm>
            <a:custGeom>
              <a:avLst/>
              <a:gdLst/>
              <a:ahLst/>
              <a:cxnLst/>
              <a:rect l="l" t="t" r="r" b="b"/>
              <a:pathLst>
                <a:path w="250" h="116" extrusionOk="0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2" name="Google Shape;212;p80"/>
            <p:cNvSpPr/>
            <p:nvPr/>
          </p:nvSpPr>
          <p:spPr>
            <a:xfrm>
              <a:off x="1344451" y="2924921"/>
              <a:ext cx="537032" cy="174129"/>
            </a:xfrm>
            <a:custGeom>
              <a:avLst/>
              <a:gdLst/>
              <a:ahLst/>
              <a:cxnLst/>
              <a:rect l="l" t="t" r="r" b="b"/>
              <a:pathLst>
                <a:path w="140" h="45" extrusionOk="0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3" name="Google Shape;213;p80"/>
            <p:cNvSpPr/>
            <p:nvPr/>
          </p:nvSpPr>
          <p:spPr>
            <a:xfrm>
              <a:off x="18145" y="2664542"/>
              <a:ext cx="1091965" cy="541914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4" name="Google Shape;214;p80"/>
            <p:cNvSpPr/>
            <p:nvPr/>
          </p:nvSpPr>
          <p:spPr>
            <a:xfrm>
              <a:off x="340364" y="2952586"/>
              <a:ext cx="603754" cy="219695"/>
            </a:xfrm>
            <a:custGeom>
              <a:avLst/>
              <a:gdLst/>
              <a:ahLst/>
              <a:cxnLst/>
              <a:rect l="l" t="t" r="r" b="b"/>
              <a:pathLst>
                <a:path w="157" h="57" extrusionOk="0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5" name="Google Shape;215;p80"/>
            <p:cNvSpPr/>
            <p:nvPr/>
          </p:nvSpPr>
          <p:spPr>
            <a:xfrm rot="-849371">
              <a:off x="4401465" y="4322999"/>
              <a:ext cx="623283" cy="358021"/>
            </a:xfrm>
            <a:custGeom>
              <a:avLst/>
              <a:gdLst/>
              <a:ahLst/>
              <a:cxnLst/>
              <a:rect l="l" t="t" r="r" b="b"/>
              <a:pathLst>
                <a:path w="162" h="93" extrusionOk="0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16" name="Google Shape;216;p80"/>
          <p:cNvGrpSpPr/>
          <p:nvPr/>
        </p:nvGrpSpPr>
        <p:grpSpPr>
          <a:xfrm rot="-2611328">
            <a:off x="-20748" y="123083"/>
            <a:ext cx="505211" cy="692184"/>
            <a:chOff x="10880877" y="927997"/>
            <a:chExt cx="1341666" cy="1378652"/>
          </a:xfrm>
        </p:grpSpPr>
        <p:sp>
          <p:nvSpPr>
            <p:cNvPr id="217" name="Google Shape;217;p80"/>
            <p:cNvSpPr/>
            <p:nvPr/>
          </p:nvSpPr>
          <p:spPr>
            <a:xfrm rot="-1200454">
              <a:off x="11036616" y="1071278"/>
              <a:ext cx="1030189" cy="1092089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8" name="Google Shape;218;p80"/>
            <p:cNvSpPr/>
            <p:nvPr/>
          </p:nvSpPr>
          <p:spPr>
            <a:xfrm rot="-1200454">
              <a:off x="11111902" y="1136486"/>
              <a:ext cx="872786" cy="886051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9" name="Google Shape;219;p80"/>
            <p:cNvSpPr/>
            <p:nvPr/>
          </p:nvSpPr>
          <p:spPr>
            <a:xfrm rot="-1200454">
              <a:off x="11487828" y="1372986"/>
              <a:ext cx="144138" cy="616345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0" name="Google Shape;220;p80"/>
            <p:cNvSpPr/>
            <p:nvPr/>
          </p:nvSpPr>
          <p:spPr>
            <a:xfrm rot="-1200454">
              <a:off x="11275423" y="1608421"/>
              <a:ext cx="279433" cy="298887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1" name="Google Shape;221;p80"/>
            <p:cNvSpPr/>
            <p:nvPr/>
          </p:nvSpPr>
          <p:spPr>
            <a:xfrm rot="-1200454">
              <a:off x="11408949" y="1946124"/>
              <a:ext cx="244062" cy="84007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2" name="Google Shape;222;p80"/>
            <p:cNvSpPr/>
            <p:nvPr/>
          </p:nvSpPr>
          <p:spPr>
            <a:xfrm rot="-1200454">
              <a:off x="11624124" y="1563797"/>
              <a:ext cx="342217" cy="229913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3" name="Google Shape;223;p80"/>
            <p:cNvSpPr/>
            <p:nvPr/>
          </p:nvSpPr>
          <p:spPr>
            <a:xfrm rot="-1200454">
              <a:off x="11677994" y="1824726"/>
              <a:ext cx="329837" cy="104345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4" name="Google Shape;224;p80"/>
            <p:cNvSpPr/>
            <p:nvPr/>
          </p:nvSpPr>
          <p:spPr>
            <a:xfrm rot="-1200454">
              <a:off x="11582576" y="2030249"/>
              <a:ext cx="165361" cy="211344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25" name="Google Shape;225;p80"/>
          <p:cNvSpPr/>
          <p:nvPr/>
        </p:nvSpPr>
        <p:spPr>
          <a:xfrm>
            <a:off x="2463243" y="4664181"/>
            <a:ext cx="6677183" cy="2193823"/>
          </a:xfrm>
          <a:custGeom>
            <a:avLst/>
            <a:gdLst/>
            <a:ahLst/>
            <a:cxnLst/>
            <a:rect l="l" t="t" r="r" b="b"/>
            <a:pathLst>
              <a:path w="8267700" h="2293105" extrusionOk="0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26" name="Google Shape;226;p80"/>
          <p:cNvGrpSpPr/>
          <p:nvPr/>
        </p:nvGrpSpPr>
        <p:grpSpPr>
          <a:xfrm>
            <a:off x="8508283" y="-90185"/>
            <a:ext cx="644027" cy="838096"/>
            <a:chOff x="11141919" y="30802"/>
            <a:chExt cx="858702" cy="838096"/>
          </a:xfrm>
        </p:grpSpPr>
        <p:sp>
          <p:nvSpPr>
            <p:cNvPr id="227" name="Google Shape;227;p80"/>
            <p:cNvSpPr/>
            <p:nvPr/>
          </p:nvSpPr>
          <p:spPr>
            <a:xfrm rot="-1200454">
              <a:off x="11674805" y="635788"/>
              <a:ext cx="133527" cy="204269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8" name="Google Shape;228;p80"/>
            <p:cNvSpPr/>
            <p:nvPr/>
          </p:nvSpPr>
          <p:spPr>
            <a:xfrm rot="-1200454">
              <a:off x="11231706" y="127529"/>
              <a:ext cx="679129" cy="644642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9" name="Google Shape;229;p80"/>
            <p:cNvSpPr/>
            <p:nvPr/>
          </p:nvSpPr>
          <p:spPr>
            <a:xfrm rot="-1200454">
              <a:off x="11276592" y="184419"/>
              <a:ext cx="573899" cy="599543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0" name="Google Shape;230;p80"/>
            <p:cNvSpPr/>
            <p:nvPr/>
          </p:nvSpPr>
          <p:spPr>
            <a:xfrm rot="-1200454">
              <a:off x="11486218" y="306755"/>
              <a:ext cx="188352" cy="380241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1" name="Google Shape;231;p80"/>
            <p:cNvSpPr/>
            <p:nvPr/>
          </p:nvSpPr>
          <p:spPr>
            <a:xfrm rot="-1200454">
              <a:off x="11632851" y="298738"/>
              <a:ext cx="112304" cy="248483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2" name="Google Shape;232;p80"/>
            <p:cNvSpPr/>
            <p:nvPr/>
          </p:nvSpPr>
          <p:spPr>
            <a:xfrm rot="-1200454">
              <a:off x="11710444" y="508051"/>
              <a:ext cx="144138" cy="90197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3" name="Google Shape;233;p80"/>
            <p:cNvSpPr/>
            <p:nvPr/>
          </p:nvSpPr>
          <p:spPr>
            <a:xfrm rot="-1200454">
              <a:off x="11538078" y="665049"/>
              <a:ext cx="157402" cy="52173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4" name="Google Shape;234;p80"/>
            <p:cNvSpPr/>
            <p:nvPr/>
          </p:nvSpPr>
          <p:spPr>
            <a:xfrm rot="-1200454">
              <a:off x="11385593" y="578185"/>
              <a:ext cx="265285" cy="9815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35" name="Google Shape;235;p80"/>
          <p:cNvSpPr/>
          <p:nvPr/>
        </p:nvSpPr>
        <p:spPr>
          <a:xfrm>
            <a:off x="-17524" y="3007512"/>
            <a:ext cx="9141714" cy="3850488"/>
          </a:xfrm>
          <a:custGeom>
            <a:avLst/>
            <a:gdLst/>
            <a:ahLst/>
            <a:cxnLst/>
            <a:rect l="l" t="t" r="r" b="b"/>
            <a:pathLst>
              <a:path w="12188952" h="3850488" extrusionOk="0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p80"/>
          <p:cNvSpPr/>
          <p:nvPr/>
        </p:nvSpPr>
        <p:spPr>
          <a:xfrm>
            <a:off x="-17524" y="3324749"/>
            <a:ext cx="9141714" cy="3383191"/>
          </a:xfrm>
          <a:custGeom>
            <a:avLst/>
            <a:gdLst/>
            <a:ahLst/>
            <a:cxnLst/>
            <a:rect l="l" t="t" r="r" b="b"/>
            <a:pathLst>
              <a:path w="12226444" h="3383191" extrusionOk="0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7" name="Google Shape;237;p80"/>
          <p:cNvGrpSpPr/>
          <p:nvPr/>
        </p:nvGrpSpPr>
        <p:grpSpPr>
          <a:xfrm>
            <a:off x="-1140" y="854147"/>
            <a:ext cx="1411106" cy="2341763"/>
            <a:chOff x="3000" y="1116"/>
            <a:chExt cx="1680" cy="2091"/>
          </a:xfrm>
        </p:grpSpPr>
        <p:sp>
          <p:nvSpPr>
            <p:cNvPr id="238" name="Google Shape;238;p80"/>
            <p:cNvSpPr/>
            <p:nvPr/>
          </p:nvSpPr>
          <p:spPr>
            <a:xfrm>
              <a:off x="3019" y="2576"/>
              <a:ext cx="85" cy="93"/>
            </a:xfrm>
            <a:custGeom>
              <a:avLst/>
              <a:gdLst/>
              <a:ahLst/>
              <a:cxnLst/>
              <a:rect l="l" t="t" r="r" b="b"/>
              <a:pathLst>
                <a:path w="36" h="39" extrusionOk="0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9" name="Google Shape;239;p80"/>
            <p:cNvSpPr/>
            <p:nvPr/>
          </p:nvSpPr>
          <p:spPr>
            <a:xfrm>
              <a:off x="3057" y="2617"/>
              <a:ext cx="116" cy="73"/>
            </a:xfrm>
            <a:custGeom>
              <a:avLst/>
              <a:gdLst/>
              <a:ahLst/>
              <a:cxnLst/>
              <a:rect l="l" t="t" r="r" b="b"/>
              <a:pathLst>
                <a:path w="49" h="31" extrusionOk="0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0" name="Google Shape;240;p80"/>
            <p:cNvSpPr/>
            <p:nvPr/>
          </p:nvSpPr>
          <p:spPr>
            <a:xfrm>
              <a:off x="3133" y="2676"/>
              <a:ext cx="71" cy="23"/>
            </a:xfrm>
            <a:custGeom>
              <a:avLst/>
              <a:gdLst/>
              <a:ahLst/>
              <a:cxnLst/>
              <a:rect l="l" t="t" r="r" b="b"/>
              <a:pathLst>
                <a:path w="30" h="10" extrusionOk="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1" name="Google Shape;241;p80"/>
            <p:cNvSpPr/>
            <p:nvPr/>
          </p:nvSpPr>
          <p:spPr>
            <a:xfrm>
              <a:off x="3003" y="2742"/>
              <a:ext cx="234" cy="198"/>
            </a:xfrm>
            <a:custGeom>
              <a:avLst/>
              <a:gdLst/>
              <a:ahLst/>
              <a:cxnLst/>
              <a:rect l="l" t="t" r="r" b="b"/>
              <a:pathLst>
                <a:path w="99" h="84" extrusionOk="0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2" name="Google Shape;242;p80"/>
            <p:cNvSpPr/>
            <p:nvPr/>
          </p:nvSpPr>
          <p:spPr>
            <a:xfrm>
              <a:off x="4590" y="2068"/>
              <a:ext cx="90" cy="22"/>
            </a:xfrm>
            <a:custGeom>
              <a:avLst/>
              <a:gdLst/>
              <a:ahLst/>
              <a:cxnLst/>
              <a:rect l="l" t="t" r="r" b="b"/>
              <a:pathLst>
                <a:path w="38" h="9" extrusionOk="0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3" name="Google Shape;243;p80"/>
            <p:cNvSpPr/>
            <p:nvPr/>
          </p:nvSpPr>
          <p:spPr>
            <a:xfrm>
              <a:off x="3000" y="1631"/>
              <a:ext cx="1600" cy="1531"/>
            </a:xfrm>
            <a:custGeom>
              <a:avLst/>
              <a:gdLst/>
              <a:ahLst/>
              <a:cxnLst/>
              <a:rect l="l" t="t" r="r" b="b"/>
              <a:pathLst>
                <a:path w="677" h="648" extrusionOk="0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4" name="Google Shape;244;p80"/>
            <p:cNvSpPr/>
            <p:nvPr/>
          </p:nvSpPr>
          <p:spPr>
            <a:xfrm>
              <a:off x="3433" y="1740"/>
              <a:ext cx="560" cy="17"/>
            </a:xfrm>
            <a:custGeom>
              <a:avLst/>
              <a:gdLst/>
              <a:ahLst/>
              <a:cxnLst/>
              <a:rect l="l" t="t" r="r" b="b"/>
              <a:pathLst>
                <a:path w="237" h="7" extrusionOk="0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5" name="Google Shape;245;p80"/>
            <p:cNvSpPr/>
            <p:nvPr/>
          </p:nvSpPr>
          <p:spPr>
            <a:xfrm>
              <a:off x="3000" y="1757"/>
              <a:ext cx="1640" cy="1450"/>
            </a:xfrm>
            <a:custGeom>
              <a:avLst/>
              <a:gdLst/>
              <a:ahLst/>
              <a:cxnLst/>
              <a:rect l="l" t="t" r="r" b="b"/>
              <a:pathLst>
                <a:path w="694" h="614" extrusionOk="0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6" name="Google Shape;246;p80"/>
            <p:cNvSpPr/>
            <p:nvPr/>
          </p:nvSpPr>
          <p:spPr>
            <a:xfrm>
              <a:off x="3669" y="1251"/>
              <a:ext cx="59" cy="57"/>
            </a:xfrm>
            <a:custGeom>
              <a:avLst/>
              <a:gdLst/>
              <a:ahLst/>
              <a:cxnLst/>
              <a:rect l="l" t="t" r="r" b="b"/>
              <a:pathLst>
                <a:path w="25" h="24" extrusionOk="0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7" name="Google Shape;247;p80"/>
            <p:cNvSpPr/>
            <p:nvPr/>
          </p:nvSpPr>
          <p:spPr>
            <a:xfrm>
              <a:off x="3605" y="1256"/>
              <a:ext cx="274" cy="302"/>
            </a:xfrm>
            <a:custGeom>
              <a:avLst/>
              <a:gdLst/>
              <a:ahLst/>
              <a:cxnLst/>
              <a:rect l="l" t="t" r="r" b="b"/>
              <a:pathLst>
                <a:path w="116" h="128" extrusionOk="0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8" name="Google Shape;248;p80"/>
            <p:cNvSpPr/>
            <p:nvPr/>
          </p:nvSpPr>
          <p:spPr>
            <a:xfrm>
              <a:off x="3631" y="1454"/>
              <a:ext cx="248" cy="109"/>
            </a:xfrm>
            <a:custGeom>
              <a:avLst/>
              <a:gdLst/>
              <a:ahLst/>
              <a:cxnLst/>
              <a:rect l="l" t="t" r="r" b="b"/>
              <a:pathLst>
                <a:path w="105" h="46" extrusionOk="0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9" name="Google Shape;249;p80"/>
            <p:cNvSpPr/>
            <p:nvPr/>
          </p:nvSpPr>
          <p:spPr>
            <a:xfrm>
              <a:off x="3733" y="1483"/>
              <a:ext cx="68" cy="37"/>
            </a:xfrm>
            <a:custGeom>
              <a:avLst/>
              <a:gdLst/>
              <a:ahLst/>
              <a:cxnLst/>
              <a:rect l="l" t="t" r="r" b="b"/>
              <a:pathLst>
                <a:path w="29" h="16" extrusionOk="0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0" name="Google Shape;250;p80"/>
            <p:cNvSpPr/>
            <p:nvPr/>
          </p:nvSpPr>
          <p:spPr>
            <a:xfrm>
              <a:off x="3414" y="1116"/>
              <a:ext cx="605" cy="584"/>
            </a:xfrm>
            <a:custGeom>
              <a:avLst/>
              <a:gdLst/>
              <a:ahLst/>
              <a:cxnLst/>
              <a:rect l="l" t="t" r="r" b="b"/>
              <a:pathLst>
                <a:path w="605" h="584" extrusionOk="0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rgbClr val="5757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1" name="Google Shape;251;p80"/>
            <p:cNvSpPr/>
            <p:nvPr/>
          </p:nvSpPr>
          <p:spPr>
            <a:xfrm>
              <a:off x="3461" y="2565"/>
              <a:ext cx="503" cy="578"/>
            </a:xfrm>
            <a:custGeom>
              <a:avLst/>
              <a:gdLst/>
              <a:ahLst/>
              <a:cxnLst/>
              <a:rect l="l" t="t" r="r" b="b"/>
              <a:pathLst>
                <a:path w="213" h="245" extrusionOk="0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14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2" name="Google Shape;252;p80"/>
            <p:cNvSpPr/>
            <p:nvPr/>
          </p:nvSpPr>
          <p:spPr>
            <a:xfrm>
              <a:off x="3695" y="2567"/>
              <a:ext cx="33" cy="576"/>
            </a:xfrm>
            <a:custGeom>
              <a:avLst/>
              <a:gdLst/>
              <a:ahLst/>
              <a:cxnLst/>
              <a:rect l="l" t="t" r="r" b="b"/>
              <a:pathLst>
                <a:path w="14" h="244" extrusionOk="0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70E0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3" name="Google Shape;253;p80"/>
            <p:cNvSpPr/>
            <p:nvPr/>
          </p:nvSpPr>
          <p:spPr>
            <a:xfrm>
              <a:off x="3095" y="2076"/>
              <a:ext cx="357" cy="356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4" name="Google Shape;254;p80"/>
            <p:cNvSpPr/>
            <p:nvPr/>
          </p:nvSpPr>
          <p:spPr>
            <a:xfrm>
              <a:off x="3969" y="2076"/>
              <a:ext cx="355" cy="356"/>
            </a:xfrm>
            <a:custGeom>
              <a:avLst/>
              <a:gdLst/>
              <a:ahLst/>
              <a:cxnLst/>
              <a:rect l="l" t="t" r="r" b="b"/>
              <a:pathLst>
                <a:path w="355" h="356" extrusionOk="0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5" name="Google Shape;255;p80"/>
            <p:cNvSpPr/>
            <p:nvPr/>
          </p:nvSpPr>
          <p:spPr>
            <a:xfrm>
              <a:off x="3000" y="1608"/>
              <a:ext cx="1635" cy="479"/>
            </a:xfrm>
            <a:custGeom>
              <a:avLst/>
              <a:gdLst/>
              <a:ahLst/>
              <a:cxnLst/>
              <a:rect l="l" t="t" r="r" b="b"/>
              <a:pathLst>
                <a:path w="692" h="203" extrusionOk="0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rgbClr val="5757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6" name="Google Shape;256;p80"/>
            <p:cNvSpPr/>
            <p:nvPr/>
          </p:nvSpPr>
          <p:spPr>
            <a:xfrm>
              <a:off x="3473" y="3143"/>
              <a:ext cx="491" cy="12"/>
            </a:xfrm>
            <a:custGeom>
              <a:avLst/>
              <a:gdLst/>
              <a:ahLst/>
              <a:cxnLst/>
              <a:rect l="l" t="t" r="r" b="b"/>
              <a:pathLst>
                <a:path w="208" h="5" extrusionOk="0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57" name="Google Shape;257;p80"/>
          <p:cNvGrpSpPr/>
          <p:nvPr/>
        </p:nvGrpSpPr>
        <p:grpSpPr>
          <a:xfrm>
            <a:off x="1286242" y="4544219"/>
            <a:ext cx="1404951" cy="2324202"/>
            <a:chOff x="3359" y="1523"/>
            <a:chExt cx="943" cy="1170"/>
          </a:xfrm>
        </p:grpSpPr>
        <p:sp>
          <p:nvSpPr>
            <p:cNvPr id="258" name="Google Shape;258;p80"/>
            <p:cNvSpPr/>
            <p:nvPr/>
          </p:nvSpPr>
          <p:spPr>
            <a:xfrm>
              <a:off x="3359" y="1523"/>
              <a:ext cx="943" cy="922"/>
            </a:xfrm>
            <a:custGeom>
              <a:avLst/>
              <a:gdLst/>
              <a:ahLst/>
              <a:cxnLst/>
              <a:rect l="l" t="t" r="r" b="b"/>
              <a:pathLst>
                <a:path w="399" h="390" extrusionOk="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9" name="Google Shape;259;p80"/>
            <p:cNvSpPr/>
            <p:nvPr/>
          </p:nvSpPr>
          <p:spPr>
            <a:xfrm>
              <a:off x="3565" y="1904"/>
              <a:ext cx="562" cy="789"/>
            </a:xfrm>
            <a:custGeom>
              <a:avLst/>
              <a:gdLst/>
              <a:ahLst/>
              <a:cxnLst/>
              <a:rect l="l" t="t" r="r" b="b"/>
              <a:pathLst>
                <a:path w="238" h="334" extrusionOk="0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0" name="Google Shape;260;p80"/>
            <p:cNvSpPr/>
            <p:nvPr/>
          </p:nvSpPr>
          <p:spPr>
            <a:xfrm>
              <a:off x="3553" y="1620"/>
              <a:ext cx="596" cy="192"/>
            </a:xfrm>
            <a:custGeom>
              <a:avLst/>
              <a:gdLst/>
              <a:ahLst/>
              <a:cxnLst/>
              <a:rect l="l" t="t" r="r" b="b"/>
              <a:pathLst>
                <a:path w="252" h="81" extrusionOk="0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1" name="Google Shape;261;p80"/>
            <p:cNvSpPr/>
            <p:nvPr/>
          </p:nvSpPr>
          <p:spPr>
            <a:xfrm>
              <a:off x="3407" y="1788"/>
              <a:ext cx="305" cy="661"/>
            </a:xfrm>
            <a:custGeom>
              <a:avLst/>
              <a:gdLst/>
              <a:ahLst/>
              <a:cxnLst/>
              <a:rect l="l" t="t" r="r" b="b"/>
              <a:pathLst>
                <a:path w="129" h="280" extrusionOk="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2" name="Google Shape;262;p80"/>
            <p:cNvSpPr/>
            <p:nvPr/>
          </p:nvSpPr>
          <p:spPr>
            <a:xfrm>
              <a:off x="3884" y="1779"/>
              <a:ext cx="392" cy="666"/>
            </a:xfrm>
            <a:custGeom>
              <a:avLst/>
              <a:gdLst/>
              <a:ahLst/>
              <a:cxnLst/>
              <a:rect l="l" t="t" r="r" b="b"/>
              <a:pathLst>
                <a:path w="166" h="282" extrusionOk="0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63" name="Google Shape;263;p80"/>
          <p:cNvGrpSpPr/>
          <p:nvPr/>
        </p:nvGrpSpPr>
        <p:grpSpPr>
          <a:xfrm>
            <a:off x="876300" y="5011049"/>
            <a:ext cx="1122760" cy="1857375"/>
            <a:chOff x="3367" y="1523"/>
            <a:chExt cx="943" cy="1170"/>
          </a:xfrm>
        </p:grpSpPr>
        <p:sp>
          <p:nvSpPr>
            <p:cNvPr id="264" name="Google Shape;264;p80"/>
            <p:cNvSpPr/>
            <p:nvPr/>
          </p:nvSpPr>
          <p:spPr>
            <a:xfrm>
              <a:off x="3757" y="2208"/>
              <a:ext cx="236" cy="88"/>
            </a:xfrm>
            <a:custGeom>
              <a:avLst/>
              <a:gdLst/>
              <a:ahLst/>
              <a:cxnLst/>
              <a:rect l="l" t="t" r="r" b="b"/>
              <a:pathLst>
                <a:path w="100" h="37" extrusionOk="0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5" name="Google Shape;265;p80"/>
            <p:cNvSpPr/>
            <p:nvPr/>
          </p:nvSpPr>
          <p:spPr>
            <a:xfrm>
              <a:off x="3367" y="1523"/>
              <a:ext cx="943" cy="922"/>
            </a:xfrm>
            <a:custGeom>
              <a:avLst/>
              <a:gdLst/>
              <a:ahLst/>
              <a:cxnLst/>
              <a:rect l="l" t="t" r="r" b="b"/>
              <a:pathLst>
                <a:path w="399" h="390" extrusionOk="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6" name="Google Shape;266;p80"/>
            <p:cNvSpPr/>
            <p:nvPr/>
          </p:nvSpPr>
          <p:spPr>
            <a:xfrm>
              <a:off x="3571" y="1904"/>
              <a:ext cx="564" cy="789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7" name="Google Shape;267;p80"/>
            <p:cNvSpPr/>
            <p:nvPr/>
          </p:nvSpPr>
          <p:spPr>
            <a:xfrm>
              <a:off x="3528" y="1620"/>
              <a:ext cx="593" cy="192"/>
            </a:xfrm>
            <a:custGeom>
              <a:avLst/>
              <a:gdLst/>
              <a:ahLst/>
              <a:cxnLst/>
              <a:rect l="l" t="t" r="r" b="b"/>
              <a:pathLst>
                <a:path w="251" h="81" extrusionOk="0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8" name="Google Shape;268;p80"/>
            <p:cNvSpPr/>
            <p:nvPr/>
          </p:nvSpPr>
          <p:spPr>
            <a:xfrm>
              <a:off x="3965" y="1788"/>
              <a:ext cx="307" cy="661"/>
            </a:xfrm>
            <a:custGeom>
              <a:avLst/>
              <a:gdLst/>
              <a:ahLst/>
              <a:cxnLst/>
              <a:rect l="l" t="t" r="r" b="b"/>
              <a:pathLst>
                <a:path w="130" h="280" extrusionOk="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9" name="Google Shape;269;p80"/>
            <p:cNvSpPr/>
            <p:nvPr/>
          </p:nvSpPr>
          <p:spPr>
            <a:xfrm>
              <a:off x="3403" y="1779"/>
              <a:ext cx="389" cy="666"/>
            </a:xfrm>
            <a:custGeom>
              <a:avLst/>
              <a:gdLst/>
              <a:ahLst/>
              <a:cxnLst/>
              <a:rect l="l" t="t" r="r" b="b"/>
              <a:pathLst>
                <a:path w="165" h="282" extrusionOk="0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70" name="Google Shape;270;p80"/>
          <p:cNvGrpSpPr/>
          <p:nvPr/>
        </p:nvGrpSpPr>
        <p:grpSpPr>
          <a:xfrm>
            <a:off x="-16477" y="4350236"/>
            <a:ext cx="1272587" cy="2518186"/>
            <a:chOff x="-3496" y="4350236"/>
            <a:chExt cx="1696783" cy="2518186"/>
          </a:xfrm>
        </p:grpSpPr>
        <p:sp>
          <p:nvSpPr>
            <p:cNvPr id="271" name="Google Shape;271;p80"/>
            <p:cNvSpPr/>
            <p:nvPr/>
          </p:nvSpPr>
          <p:spPr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 extrusionOk="0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2" name="Google Shape;272;p80"/>
            <p:cNvSpPr/>
            <p:nvPr/>
          </p:nvSpPr>
          <p:spPr>
            <a:xfrm>
              <a:off x="24666" y="5016746"/>
              <a:ext cx="1318938" cy="1851676"/>
            </a:xfrm>
            <a:custGeom>
              <a:avLst/>
              <a:gdLst/>
              <a:ahLst/>
              <a:cxnLst/>
              <a:rect l="l" t="t" r="r" b="b"/>
              <a:pathLst>
                <a:path w="238" h="334" extrusionOk="0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3" name="Google Shape;273;p80"/>
            <p:cNvSpPr/>
            <p:nvPr/>
          </p:nvSpPr>
          <p:spPr>
            <a:xfrm>
              <a:off x="-3496" y="4350236"/>
              <a:ext cx="1398732" cy="450598"/>
            </a:xfrm>
            <a:custGeom>
              <a:avLst/>
              <a:gdLst/>
              <a:ahLst/>
              <a:cxnLst/>
              <a:rect l="l" t="t" r="r" b="b"/>
              <a:pathLst>
                <a:path w="252" h="81" extrusionOk="0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4" name="Google Shape;274;p80"/>
            <p:cNvSpPr/>
            <p:nvPr/>
          </p:nvSpPr>
          <p:spPr>
            <a:xfrm>
              <a:off x="773316" y="4723387"/>
              <a:ext cx="919971" cy="1563012"/>
            </a:xfrm>
            <a:custGeom>
              <a:avLst/>
              <a:gdLst/>
              <a:ahLst/>
              <a:cxnLst/>
              <a:rect l="l" t="t" r="r" b="b"/>
              <a:pathLst>
                <a:path w="166" h="282" extrusionOk="0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75" name="Google Shape;275;p80"/>
          <p:cNvGrpSpPr/>
          <p:nvPr/>
        </p:nvGrpSpPr>
        <p:grpSpPr>
          <a:xfrm>
            <a:off x="2183503" y="4572473"/>
            <a:ext cx="1387874" cy="2295951"/>
            <a:chOff x="3367" y="1523"/>
            <a:chExt cx="943" cy="1170"/>
          </a:xfrm>
        </p:grpSpPr>
        <p:sp>
          <p:nvSpPr>
            <p:cNvPr id="276" name="Google Shape;276;p80"/>
            <p:cNvSpPr/>
            <p:nvPr/>
          </p:nvSpPr>
          <p:spPr>
            <a:xfrm>
              <a:off x="3757" y="2208"/>
              <a:ext cx="236" cy="88"/>
            </a:xfrm>
            <a:custGeom>
              <a:avLst/>
              <a:gdLst/>
              <a:ahLst/>
              <a:cxnLst/>
              <a:rect l="l" t="t" r="r" b="b"/>
              <a:pathLst>
                <a:path w="100" h="37" extrusionOk="0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7" name="Google Shape;277;p80"/>
            <p:cNvSpPr/>
            <p:nvPr/>
          </p:nvSpPr>
          <p:spPr>
            <a:xfrm>
              <a:off x="3367" y="1523"/>
              <a:ext cx="943" cy="922"/>
            </a:xfrm>
            <a:custGeom>
              <a:avLst/>
              <a:gdLst/>
              <a:ahLst/>
              <a:cxnLst/>
              <a:rect l="l" t="t" r="r" b="b"/>
              <a:pathLst>
                <a:path w="399" h="390" extrusionOk="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8" name="Google Shape;278;p80"/>
            <p:cNvSpPr/>
            <p:nvPr/>
          </p:nvSpPr>
          <p:spPr>
            <a:xfrm>
              <a:off x="3571" y="1904"/>
              <a:ext cx="564" cy="789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9" name="Google Shape;279;p80"/>
            <p:cNvSpPr/>
            <p:nvPr/>
          </p:nvSpPr>
          <p:spPr>
            <a:xfrm>
              <a:off x="3528" y="1620"/>
              <a:ext cx="593" cy="192"/>
            </a:xfrm>
            <a:custGeom>
              <a:avLst/>
              <a:gdLst/>
              <a:ahLst/>
              <a:cxnLst/>
              <a:rect l="l" t="t" r="r" b="b"/>
              <a:pathLst>
                <a:path w="251" h="81" extrusionOk="0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0" name="Google Shape;280;p80"/>
            <p:cNvSpPr/>
            <p:nvPr/>
          </p:nvSpPr>
          <p:spPr>
            <a:xfrm>
              <a:off x="3965" y="1788"/>
              <a:ext cx="307" cy="661"/>
            </a:xfrm>
            <a:custGeom>
              <a:avLst/>
              <a:gdLst/>
              <a:ahLst/>
              <a:cxnLst/>
              <a:rect l="l" t="t" r="r" b="b"/>
              <a:pathLst>
                <a:path w="130" h="280" extrusionOk="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1" name="Google Shape;281;p80"/>
            <p:cNvSpPr/>
            <p:nvPr/>
          </p:nvSpPr>
          <p:spPr>
            <a:xfrm>
              <a:off x="3403" y="1779"/>
              <a:ext cx="389" cy="666"/>
            </a:xfrm>
            <a:custGeom>
              <a:avLst/>
              <a:gdLst/>
              <a:ahLst/>
              <a:cxnLst/>
              <a:rect l="l" t="t" r="r" b="b"/>
              <a:pathLst>
                <a:path w="165" h="282" extrusionOk="0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82" name="Google Shape;282;p80"/>
          <p:cNvGrpSpPr/>
          <p:nvPr/>
        </p:nvGrpSpPr>
        <p:grpSpPr>
          <a:xfrm rot="1576354">
            <a:off x="8244854" y="2756735"/>
            <a:ext cx="1006250" cy="1378652"/>
            <a:chOff x="10880877" y="927997"/>
            <a:chExt cx="1341666" cy="1378652"/>
          </a:xfrm>
        </p:grpSpPr>
        <p:sp>
          <p:nvSpPr>
            <p:cNvPr id="283" name="Google Shape;283;p80"/>
            <p:cNvSpPr/>
            <p:nvPr/>
          </p:nvSpPr>
          <p:spPr>
            <a:xfrm rot="-1200454">
              <a:off x="11036616" y="1071278"/>
              <a:ext cx="1030189" cy="1092089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4" name="Google Shape;284;p80"/>
            <p:cNvSpPr/>
            <p:nvPr/>
          </p:nvSpPr>
          <p:spPr>
            <a:xfrm rot="-1200454">
              <a:off x="11111902" y="1136486"/>
              <a:ext cx="872786" cy="886051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5" name="Google Shape;285;p80"/>
            <p:cNvSpPr/>
            <p:nvPr/>
          </p:nvSpPr>
          <p:spPr>
            <a:xfrm rot="-1200454">
              <a:off x="11487828" y="1372986"/>
              <a:ext cx="144138" cy="616345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6" name="Google Shape;286;p80"/>
            <p:cNvSpPr/>
            <p:nvPr/>
          </p:nvSpPr>
          <p:spPr>
            <a:xfrm rot="-1200454">
              <a:off x="11275423" y="1608421"/>
              <a:ext cx="279433" cy="298887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7" name="Google Shape;287;p80"/>
            <p:cNvSpPr/>
            <p:nvPr/>
          </p:nvSpPr>
          <p:spPr>
            <a:xfrm rot="-1200454">
              <a:off x="11408949" y="1946124"/>
              <a:ext cx="244062" cy="84007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8" name="Google Shape;288;p80"/>
            <p:cNvSpPr/>
            <p:nvPr/>
          </p:nvSpPr>
          <p:spPr>
            <a:xfrm rot="-1200454">
              <a:off x="11624124" y="1563797"/>
              <a:ext cx="342217" cy="229913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9" name="Google Shape;289;p80"/>
            <p:cNvSpPr/>
            <p:nvPr/>
          </p:nvSpPr>
          <p:spPr>
            <a:xfrm rot="-1200454">
              <a:off x="11677994" y="1824726"/>
              <a:ext cx="329837" cy="104345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0" name="Google Shape;290;p80"/>
            <p:cNvSpPr/>
            <p:nvPr/>
          </p:nvSpPr>
          <p:spPr>
            <a:xfrm rot="-1200454">
              <a:off x="11582576" y="2030249"/>
              <a:ext cx="165361" cy="211344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91" name="Google Shape;291;p80"/>
          <p:cNvSpPr/>
          <p:nvPr/>
        </p:nvSpPr>
        <p:spPr>
          <a:xfrm>
            <a:off x="3031996" y="5351896"/>
            <a:ext cx="261938" cy="223837"/>
          </a:xfrm>
          <a:custGeom>
            <a:avLst/>
            <a:gdLst/>
            <a:ahLst/>
            <a:cxnLst/>
            <a:rect l="l" t="t" r="r" b="b"/>
            <a:pathLst>
              <a:path w="93" h="60" extrusionOk="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2" name="Google Shape;292;p80"/>
          <p:cNvSpPr/>
          <p:nvPr/>
        </p:nvSpPr>
        <p:spPr>
          <a:xfrm>
            <a:off x="-21175" y="3533670"/>
            <a:ext cx="9104588" cy="3029936"/>
          </a:xfrm>
          <a:custGeom>
            <a:avLst/>
            <a:gdLst/>
            <a:ahLst/>
            <a:cxnLst/>
            <a:rect l="l" t="t" r="r" b="b"/>
            <a:pathLst>
              <a:path w="12139450" h="3029936" extrusionOk="0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 cap="flat" cmpd="sng">
            <a:solidFill>
              <a:srgbClr val="F9D43B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93" name="Google Shape;293;p80"/>
          <p:cNvGrpSpPr/>
          <p:nvPr/>
        </p:nvGrpSpPr>
        <p:grpSpPr>
          <a:xfrm rot="198573">
            <a:off x="802462" y="2454524"/>
            <a:ext cx="1771230" cy="1990816"/>
            <a:chOff x="1040409" y="2479490"/>
            <a:chExt cx="2366634" cy="1995025"/>
          </a:xfrm>
        </p:grpSpPr>
        <p:sp>
          <p:nvSpPr>
            <p:cNvPr id="294" name="Google Shape;294;p80"/>
            <p:cNvSpPr/>
            <p:nvPr/>
          </p:nvSpPr>
          <p:spPr>
            <a:xfrm rot="1365846">
              <a:off x="2670688" y="3669154"/>
              <a:ext cx="638832" cy="573399"/>
            </a:xfrm>
            <a:custGeom>
              <a:avLst/>
              <a:gdLst/>
              <a:ahLst/>
              <a:cxnLst/>
              <a:rect l="l" t="t" r="r" b="b"/>
              <a:pathLst>
                <a:path w="157" h="141" extrusionOk="0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5" name="Google Shape;295;p80"/>
            <p:cNvSpPr/>
            <p:nvPr/>
          </p:nvSpPr>
          <p:spPr>
            <a:xfrm rot="1365846">
              <a:off x="1191522" y="2789483"/>
              <a:ext cx="1833843" cy="1150242"/>
            </a:xfrm>
            <a:custGeom>
              <a:avLst/>
              <a:gdLst/>
              <a:ahLst/>
              <a:cxnLst/>
              <a:rect l="l" t="t" r="r" b="b"/>
              <a:pathLst>
                <a:path w="451" h="283" extrusionOk="0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6" name="Google Shape;296;p80"/>
            <p:cNvSpPr/>
            <p:nvPr/>
          </p:nvSpPr>
          <p:spPr>
            <a:xfrm rot="1365846">
              <a:off x="2723337" y="3180089"/>
              <a:ext cx="292726" cy="447699"/>
            </a:xfrm>
            <a:custGeom>
              <a:avLst/>
              <a:gdLst/>
              <a:ahLst/>
              <a:cxnLst/>
              <a:rect l="l" t="t" r="r" b="b"/>
              <a:pathLst>
                <a:path w="72" h="110" extrusionOk="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7" name="Google Shape;297;p80"/>
            <p:cNvSpPr/>
            <p:nvPr/>
          </p:nvSpPr>
          <p:spPr>
            <a:xfrm rot="1365846">
              <a:off x="1354793" y="2845601"/>
              <a:ext cx="1105472" cy="495913"/>
            </a:xfrm>
            <a:custGeom>
              <a:avLst/>
              <a:gdLst/>
              <a:ahLst/>
              <a:cxnLst/>
              <a:rect l="l" t="t" r="r" b="b"/>
              <a:pathLst>
                <a:path w="272" h="122" extrusionOk="0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8" name="Google Shape;298;p80"/>
            <p:cNvSpPr/>
            <p:nvPr/>
          </p:nvSpPr>
          <p:spPr>
            <a:xfrm rot="1365846">
              <a:off x="1633316" y="2806621"/>
              <a:ext cx="44770" cy="439089"/>
            </a:xfrm>
            <a:custGeom>
              <a:avLst/>
              <a:gdLst/>
              <a:ahLst/>
              <a:cxnLst/>
              <a:rect l="l" t="t" r="r" b="b"/>
              <a:pathLst>
                <a:path w="26" h="255" extrusionOk="0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9" name="Google Shape;299;p80"/>
            <p:cNvSpPr/>
            <p:nvPr/>
          </p:nvSpPr>
          <p:spPr>
            <a:xfrm rot="1365846">
              <a:off x="1905653" y="2884191"/>
              <a:ext cx="39604" cy="435646"/>
            </a:xfrm>
            <a:custGeom>
              <a:avLst/>
              <a:gdLst/>
              <a:ahLst/>
              <a:cxnLst/>
              <a:rect l="l" t="t" r="r" b="b"/>
              <a:pathLst>
                <a:path w="23" h="253" extrusionOk="0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0" name="Google Shape;300;p80"/>
            <p:cNvSpPr/>
            <p:nvPr/>
          </p:nvSpPr>
          <p:spPr>
            <a:xfrm rot="1365846">
              <a:off x="2145420" y="2952419"/>
              <a:ext cx="44770" cy="439089"/>
            </a:xfrm>
            <a:custGeom>
              <a:avLst/>
              <a:gdLst/>
              <a:ahLst/>
              <a:cxnLst/>
              <a:rect l="l" t="t" r="r" b="b"/>
              <a:pathLst>
                <a:path w="26" h="255" extrusionOk="0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1" name="Google Shape;301;p80"/>
            <p:cNvSpPr/>
            <p:nvPr/>
          </p:nvSpPr>
          <p:spPr>
            <a:xfrm rot="1365846">
              <a:off x="1340987" y="3491177"/>
              <a:ext cx="490747" cy="490747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2" name="Google Shape;302;p80"/>
            <p:cNvSpPr/>
            <p:nvPr/>
          </p:nvSpPr>
          <p:spPr>
            <a:xfrm rot="1365846">
              <a:off x="2467010" y="3902639"/>
              <a:ext cx="492469" cy="495913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3" name="Google Shape;303;p80"/>
            <p:cNvSpPr/>
            <p:nvPr/>
          </p:nvSpPr>
          <p:spPr>
            <a:xfrm rot="1365846">
              <a:off x="1323823" y="3146519"/>
              <a:ext cx="256566" cy="30995"/>
            </a:xfrm>
            <a:custGeom>
              <a:avLst/>
              <a:gdLst/>
              <a:ahLst/>
              <a:cxnLst/>
              <a:rect l="l" t="t" r="r" b="b"/>
              <a:pathLst>
                <a:path w="149" h="18" extrusionOk="0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4" name="Google Shape;304;p80"/>
            <p:cNvSpPr/>
            <p:nvPr/>
          </p:nvSpPr>
          <p:spPr>
            <a:xfrm rot="1365846">
              <a:off x="1593426" y="3229062"/>
              <a:ext cx="261732" cy="32716"/>
            </a:xfrm>
            <a:custGeom>
              <a:avLst/>
              <a:gdLst/>
              <a:ahLst/>
              <a:cxnLst/>
              <a:rect l="l" t="t" r="r" b="b"/>
              <a:pathLst>
                <a:path w="152" h="19" extrusionOk="0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5" name="Google Shape;305;p80"/>
            <p:cNvSpPr/>
            <p:nvPr/>
          </p:nvSpPr>
          <p:spPr>
            <a:xfrm rot="1365846">
              <a:off x="1861591" y="3306798"/>
              <a:ext cx="239347" cy="27551"/>
            </a:xfrm>
            <a:custGeom>
              <a:avLst/>
              <a:gdLst/>
              <a:ahLst/>
              <a:cxnLst/>
              <a:rect l="l" t="t" r="r" b="b"/>
              <a:pathLst>
                <a:path w="139" h="16" extrusionOk="0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6" name="Google Shape;306;p80"/>
            <p:cNvSpPr/>
            <p:nvPr/>
          </p:nvSpPr>
          <p:spPr>
            <a:xfrm rot="1365846">
              <a:off x="2098754" y="3381077"/>
              <a:ext cx="268619" cy="36160"/>
            </a:xfrm>
            <a:custGeom>
              <a:avLst/>
              <a:gdLst/>
              <a:ahLst/>
              <a:cxnLst/>
              <a:rect l="l" t="t" r="r" b="b"/>
              <a:pathLst>
                <a:path w="156" h="21" extrusionOk="0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7" name="Google Shape;307;p80"/>
            <p:cNvSpPr/>
            <p:nvPr/>
          </p:nvSpPr>
          <p:spPr>
            <a:xfrm rot="1365846">
              <a:off x="2402558" y="3059277"/>
              <a:ext cx="29273" cy="402929"/>
            </a:xfrm>
            <a:custGeom>
              <a:avLst/>
              <a:gdLst/>
              <a:ahLst/>
              <a:cxnLst/>
              <a:rect l="l" t="t" r="r" b="b"/>
              <a:pathLst>
                <a:path w="17" h="234" extrusionOk="0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8" name="Google Shape;308;p80"/>
            <p:cNvSpPr/>
            <p:nvPr/>
          </p:nvSpPr>
          <p:spPr>
            <a:xfrm rot="1365846">
              <a:off x="2135619" y="2970393"/>
              <a:ext cx="32716" cy="402929"/>
            </a:xfrm>
            <a:custGeom>
              <a:avLst/>
              <a:gdLst/>
              <a:ahLst/>
              <a:cxnLst/>
              <a:rect l="l" t="t" r="r" b="b"/>
              <a:pathLst>
                <a:path w="19" h="234" extrusionOk="0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9" name="Google Shape;309;p80"/>
            <p:cNvSpPr/>
            <p:nvPr/>
          </p:nvSpPr>
          <p:spPr>
            <a:xfrm rot="1365846">
              <a:off x="1894474" y="2895346"/>
              <a:ext cx="32716" cy="402929"/>
            </a:xfrm>
            <a:custGeom>
              <a:avLst/>
              <a:gdLst/>
              <a:ahLst/>
              <a:cxnLst/>
              <a:rect l="l" t="t" r="r" b="b"/>
              <a:pathLst>
                <a:path w="19" h="234" extrusionOk="0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0" name="Google Shape;310;p80"/>
            <p:cNvSpPr/>
            <p:nvPr/>
          </p:nvSpPr>
          <p:spPr>
            <a:xfrm rot="1365846">
              <a:off x="1623005" y="2816911"/>
              <a:ext cx="32716" cy="402929"/>
            </a:xfrm>
            <a:custGeom>
              <a:avLst/>
              <a:gdLst/>
              <a:ahLst/>
              <a:cxnLst/>
              <a:rect l="l" t="t" r="r" b="b"/>
              <a:pathLst>
                <a:path w="19" h="234" extrusionOk="0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1" name="Google Shape;311;p80"/>
            <p:cNvSpPr/>
            <p:nvPr/>
          </p:nvSpPr>
          <p:spPr>
            <a:xfrm rot="1365846">
              <a:off x="2682438" y="3610644"/>
              <a:ext cx="275507" cy="36160"/>
            </a:xfrm>
            <a:custGeom>
              <a:avLst/>
              <a:gdLst/>
              <a:ahLst/>
              <a:cxnLst/>
              <a:rect l="l" t="t" r="r" b="b"/>
              <a:pathLst>
                <a:path w="160" h="21" extrusionOk="0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2" name="Google Shape;312;p80"/>
            <p:cNvSpPr/>
            <p:nvPr/>
          </p:nvSpPr>
          <p:spPr>
            <a:xfrm rot="1365846">
              <a:off x="1175948" y="3368306"/>
              <a:ext cx="1227728" cy="158417"/>
            </a:xfrm>
            <a:custGeom>
              <a:avLst/>
              <a:gdLst/>
              <a:ahLst/>
              <a:cxnLst/>
              <a:rect l="l" t="t" r="r" b="b"/>
              <a:pathLst>
                <a:path w="713" h="92" extrusionOk="0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3" name="Google Shape;313;p80"/>
            <p:cNvSpPr/>
            <p:nvPr/>
          </p:nvSpPr>
          <p:spPr>
            <a:xfrm rot="1365846">
              <a:off x="2531492" y="3820190"/>
              <a:ext cx="788639" cy="101593"/>
            </a:xfrm>
            <a:custGeom>
              <a:avLst/>
              <a:gdLst/>
              <a:ahLst/>
              <a:cxnLst/>
              <a:rect l="l" t="t" r="r" b="b"/>
              <a:pathLst>
                <a:path w="458" h="59" extrusionOk="0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4" name="Google Shape;314;p80"/>
            <p:cNvSpPr/>
            <p:nvPr/>
          </p:nvSpPr>
          <p:spPr>
            <a:xfrm rot="1365846">
              <a:off x="1180060" y="3406311"/>
              <a:ext cx="1212230" cy="77486"/>
            </a:xfrm>
            <a:custGeom>
              <a:avLst/>
              <a:gdLst/>
              <a:ahLst/>
              <a:cxnLst/>
              <a:rect l="l" t="t" r="r" b="b"/>
              <a:pathLst>
                <a:path w="704" h="45" extrusionOk="0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5" name="Google Shape;315;p80"/>
            <p:cNvSpPr/>
            <p:nvPr/>
          </p:nvSpPr>
          <p:spPr>
            <a:xfrm rot="1365846">
              <a:off x="1245915" y="2708421"/>
              <a:ext cx="726650" cy="874735"/>
            </a:xfrm>
            <a:custGeom>
              <a:avLst/>
              <a:gdLst/>
              <a:ahLst/>
              <a:cxnLst/>
              <a:rect l="l" t="t" r="r" b="b"/>
              <a:pathLst>
                <a:path w="179" h="215" extrusionOk="0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6" name="Google Shape;316;p80"/>
            <p:cNvSpPr/>
            <p:nvPr/>
          </p:nvSpPr>
          <p:spPr>
            <a:xfrm rot="1365846">
              <a:off x="2533805" y="3855083"/>
              <a:ext cx="776585" cy="36160"/>
            </a:xfrm>
            <a:custGeom>
              <a:avLst/>
              <a:gdLst/>
              <a:ahLst/>
              <a:cxnLst/>
              <a:rect l="l" t="t" r="r" b="b"/>
              <a:pathLst>
                <a:path w="451" h="21" extrusionOk="0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7" name="Google Shape;317;p80"/>
            <p:cNvSpPr/>
            <p:nvPr/>
          </p:nvSpPr>
          <p:spPr>
            <a:xfrm rot="1365846">
              <a:off x="2354027" y="3084709"/>
              <a:ext cx="284117" cy="972884"/>
            </a:xfrm>
            <a:custGeom>
              <a:avLst/>
              <a:gdLst/>
              <a:ahLst/>
              <a:cxnLst/>
              <a:rect l="l" t="t" r="r" b="b"/>
              <a:pathLst>
                <a:path w="165" h="565" extrusionOk="0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8" name="Google Shape;318;p80"/>
            <p:cNvSpPr/>
            <p:nvPr/>
          </p:nvSpPr>
          <p:spPr>
            <a:xfrm rot="1365846">
              <a:off x="2896107" y="3733844"/>
              <a:ext cx="439089" cy="459752"/>
            </a:xfrm>
            <a:custGeom>
              <a:avLst/>
              <a:gdLst/>
              <a:ahLst/>
              <a:cxnLst/>
              <a:rect l="l" t="t" r="r" b="b"/>
              <a:pathLst>
                <a:path w="108" h="113" extrusionOk="0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9" name="Google Shape;319;p80"/>
            <p:cNvSpPr/>
            <p:nvPr/>
          </p:nvSpPr>
          <p:spPr>
            <a:xfrm rot="1365846">
              <a:off x="3175493" y="3796907"/>
              <a:ext cx="154973" cy="146363"/>
            </a:xfrm>
            <a:custGeom>
              <a:avLst/>
              <a:gdLst/>
              <a:ahLst/>
              <a:cxnLst/>
              <a:rect l="l" t="t" r="r" b="b"/>
              <a:pathLst>
                <a:path w="38" h="36" extrusionOk="0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0" name="Google Shape;320;p80"/>
            <p:cNvSpPr/>
            <p:nvPr/>
          </p:nvSpPr>
          <p:spPr>
            <a:xfrm rot="1365846">
              <a:off x="2587908" y="4022437"/>
              <a:ext cx="251352" cy="253109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1" name="Google Shape;321;p80"/>
            <p:cNvSpPr/>
            <p:nvPr/>
          </p:nvSpPr>
          <p:spPr>
            <a:xfrm rot="1365846">
              <a:off x="1455283" y="3612501"/>
              <a:ext cx="251352" cy="253109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22" name="Google Shape;322;p80"/>
          <p:cNvGrpSpPr/>
          <p:nvPr/>
        </p:nvGrpSpPr>
        <p:grpSpPr>
          <a:xfrm>
            <a:off x="6875517" y="4138363"/>
            <a:ext cx="2267293" cy="2719639"/>
            <a:chOff x="2887" y="1286"/>
            <a:chExt cx="1903" cy="1712"/>
          </a:xfrm>
        </p:grpSpPr>
        <p:sp>
          <p:nvSpPr>
            <p:cNvPr id="323" name="Google Shape;323;p80"/>
            <p:cNvSpPr/>
            <p:nvPr/>
          </p:nvSpPr>
          <p:spPr>
            <a:xfrm>
              <a:off x="4743" y="2342"/>
              <a:ext cx="47" cy="38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4" name="Google Shape;324;p80"/>
            <p:cNvSpPr/>
            <p:nvPr/>
          </p:nvSpPr>
          <p:spPr>
            <a:xfrm>
              <a:off x="3357" y="1532"/>
              <a:ext cx="668" cy="831"/>
            </a:xfrm>
            <a:custGeom>
              <a:avLst/>
              <a:gdLst/>
              <a:ahLst/>
              <a:cxnLst/>
              <a:rect l="l" t="t" r="r" b="b"/>
              <a:pathLst>
                <a:path w="283" h="352" extrusionOk="0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5" name="Google Shape;325;p80"/>
            <p:cNvSpPr/>
            <p:nvPr/>
          </p:nvSpPr>
          <p:spPr>
            <a:xfrm>
              <a:off x="3673" y="1612"/>
              <a:ext cx="274" cy="199"/>
            </a:xfrm>
            <a:custGeom>
              <a:avLst/>
              <a:gdLst/>
              <a:ahLst/>
              <a:cxnLst/>
              <a:rect l="l" t="t" r="r" b="b"/>
              <a:pathLst>
                <a:path w="116" h="84" extrusionOk="0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6" name="Google Shape;326;p80"/>
            <p:cNvSpPr/>
            <p:nvPr/>
          </p:nvSpPr>
          <p:spPr>
            <a:xfrm>
              <a:off x="3435" y="1709"/>
              <a:ext cx="675" cy="590"/>
            </a:xfrm>
            <a:custGeom>
              <a:avLst/>
              <a:gdLst/>
              <a:ahLst/>
              <a:cxnLst/>
              <a:rect l="l" t="t" r="r" b="b"/>
              <a:pathLst>
                <a:path w="286" h="250" extrusionOk="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7" name="Google Shape;327;p80"/>
            <p:cNvSpPr/>
            <p:nvPr/>
          </p:nvSpPr>
          <p:spPr>
            <a:xfrm>
              <a:off x="3425" y="1752"/>
              <a:ext cx="208" cy="491"/>
            </a:xfrm>
            <a:custGeom>
              <a:avLst/>
              <a:gdLst/>
              <a:ahLst/>
              <a:cxnLst/>
              <a:rect l="l" t="t" r="r" b="b"/>
              <a:pathLst>
                <a:path w="88" h="208" extrusionOk="0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8" name="Google Shape;328;p80"/>
            <p:cNvSpPr/>
            <p:nvPr/>
          </p:nvSpPr>
          <p:spPr>
            <a:xfrm>
              <a:off x="3626" y="1804"/>
              <a:ext cx="83" cy="415"/>
            </a:xfrm>
            <a:custGeom>
              <a:avLst/>
              <a:gdLst/>
              <a:ahLst/>
              <a:cxnLst/>
              <a:rect l="l" t="t" r="r" b="b"/>
              <a:pathLst>
                <a:path w="35" h="176" extrusionOk="0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9" name="Google Shape;329;p80"/>
            <p:cNvSpPr/>
            <p:nvPr/>
          </p:nvSpPr>
          <p:spPr>
            <a:xfrm>
              <a:off x="3846" y="1286"/>
              <a:ext cx="942" cy="1174"/>
            </a:xfrm>
            <a:custGeom>
              <a:avLst/>
              <a:gdLst/>
              <a:ahLst/>
              <a:cxnLst/>
              <a:rect l="l" t="t" r="r" b="b"/>
              <a:pathLst>
                <a:path w="399" h="497" extrusionOk="0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0" name="Google Shape;330;p80"/>
            <p:cNvSpPr/>
            <p:nvPr/>
          </p:nvSpPr>
          <p:spPr>
            <a:xfrm>
              <a:off x="3890" y="1492"/>
              <a:ext cx="898" cy="978"/>
            </a:xfrm>
            <a:custGeom>
              <a:avLst/>
              <a:gdLst/>
              <a:ahLst/>
              <a:cxnLst/>
              <a:rect l="l" t="t" r="r" b="b"/>
              <a:pathLst>
                <a:path w="380" h="414" extrusionOk="0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1" name="Google Shape;331;p80"/>
            <p:cNvSpPr/>
            <p:nvPr/>
          </p:nvSpPr>
          <p:spPr>
            <a:xfrm>
              <a:off x="3902" y="1567"/>
              <a:ext cx="324" cy="754"/>
            </a:xfrm>
            <a:custGeom>
              <a:avLst/>
              <a:gdLst/>
              <a:ahLst/>
              <a:cxnLst/>
              <a:rect l="l" t="t" r="r" b="b"/>
              <a:pathLst>
                <a:path w="137" h="319" extrusionOk="0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2" name="Google Shape;332;p80"/>
            <p:cNvSpPr/>
            <p:nvPr/>
          </p:nvSpPr>
          <p:spPr>
            <a:xfrm>
              <a:off x="4070" y="1645"/>
              <a:ext cx="203" cy="657"/>
            </a:xfrm>
            <a:custGeom>
              <a:avLst/>
              <a:gdLst/>
              <a:ahLst/>
              <a:cxnLst/>
              <a:rect l="l" t="t" r="r" b="b"/>
              <a:pathLst>
                <a:path w="86" h="278" extrusionOk="0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3" name="Google Shape;333;p80"/>
            <p:cNvSpPr/>
            <p:nvPr/>
          </p:nvSpPr>
          <p:spPr>
            <a:xfrm>
              <a:off x="4533" y="1650"/>
              <a:ext cx="132" cy="692"/>
            </a:xfrm>
            <a:custGeom>
              <a:avLst/>
              <a:gdLst/>
              <a:ahLst/>
              <a:cxnLst/>
              <a:rect l="l" t="t" r="r" b="b"/>
              <a:pathLst>
                <a:path w="56" h="293" extrusionOk="0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4" name="Google Shape;334;p80"/>
            <p:cNvSpPr/>
            <p:nvPr/>
          </p:nvSpPr>
          <p:spPr>
            <a:xfrm>
              <a:off x="4228" y="1388"/>
              <a:ext cx="359" cy="229"/>
            </a:xfrm>
            <a:custGeom>
              <a:avLst/>
              <a:gdLst/>
              <a:ahLst/>
              <a:cxnLst/>
              <a:rect l="l" t="t" r="r" b="b"/>
              <a:pathLst>
                <a:path w="152" h="97" extrusionOk="0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5" name="Google Shape;335;p80"/>
            <p:cNvSpPr/>
            <p:nvPr/>
          </p:nvSpPr>
          <p:spPr>
            <a:xfrm>
              <a:off x="4309" y="1388"/>
              <a:ext cx="304" cy="255"/>
            </a:xfrm>
            <a:custGeom>
              <a:avLst/>
              <a:gdLst/>
              <a:ahLst/>
              <a:cxnLst/>
              <a:rect l="l" t="t" r="r" b="b"/>
              <a:pathLst>
                <a:path w="129" h="108" extrusionOk="0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6" name="Google Shape;336;p80"/>
            <p:cNvSpPr/>
            <p:nvPr/>
          </p:nvSpPr>
          <p:spPr>
            <a:xfrm>
              <a:off x="2887" y="1740"/>
              <a:ext cx="1901" cy="1258"/>
            </a:xfrm>
            <a:custGeom>
              <a:avLst/>
              <a:gdLst/>
              <a:ahLst/>
              <a:cxnLst/>
              <a:rect l="l" t="t" r="r" b="b"/>
              <a:pathLst>
                <a:path w="805" h="533" extrusionOk="0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7" name="Google Shape;337;p80"/>
            <p:cNvSpPr/>
            <p:nvPr/>
          </p:nvSpPr>
          <p:spPr>
            <a:xfrm>
              <a:off x="2894" y="2070"/>
              <a:ext cx="1894" cy="928"/>
            </a:xfrm>
            <a:custGeom>
              <a:avLst/>
              <a:gdLst/>
              <a:ahLst/>
              <a:cxnLst/>
              <a:rect l="l" t="t" r="r" b="b"/>
              <a:pathLst>
                <a:path w="802" h="393" extrusionOk="0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8" name="Google Shape;338;p80"/>
            <p:cNvSpPr/>
            <p:nvPr/>
          </p:nvSpPr>
          <p:spPr>
            <a:xfrm>
              <a:off x="3586" y="1792"/>
              <a:ext cx="1060" cy="588"/>
            </a:xfrm>
            <a:custGeom>
              <a:avLst/>
              <a:gdLst/>
              <a:ahLst/>
              <a:cxnLst/>
              <a:rect l="l" t="t" r="r" b="b"/>
              <a:pathLst>
                <a:path w="449" h="249" extrusionOk="0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9" name="Google Shape;339;p80"/>
            <p:cNvSpPr/>
            <p:nvPr/>
          </p:nvSpPr>
          <p:spPr>
            <a:xfrm>
              <a:off x="2981" y="2238"/>
              <a:ext cx="506" cy="760"/>
            </a:xfrm>
            <a:custGeom>
              <a:avLst/>
              <a:gdLst/>
              <a:ahLst/>
              <a:cxnLst/>
              <a:rect l="l" t="t" r="r" b="b"/>
              <a:pathLst>
                <a:path w="214" h="322" extrusionOk="0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0" name="Google Shape;340;p80"/>
            <p:cNvSpPr/>
            <p:nvPr/>
          </p:nvSpPr>
          <p:spPr>
            <a:xfrm>
              <a:off x="4167" y="1808"/>
              <a:ext cx="92" cy="331"/>
            </a:xfrm>
            <a:custGeom>
              <a:avLst/>
              <a:gdLst/>
              <a:ahLst/>
              <a:cxnLst/>
              <a:rect l="l" t="t" r="r" b="b"/>
              <a:pathLst>
                <a:path w="39" h="140" extrusionOk="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1" name="Google Shape;341;p80"/>
            <p:cNvSpPr/>
            <p:nvPr/>
          </p:nvSpPr>
          <p:spPr>
            <a:xfrm>
              <a:off x="3586" y="2068"/>
              <a:ext cx="453" cy="149"/>
            </a:xfrm>
            <a:custGeom>
              <a:avLst/>
              <a:gdLst/>
              <a:ahLst/>
              <a:cxnLst/>
              <a:rect l="l" t="t" r="r" b="b"/>
              <a:pathLst>
                <a:path w="192" h="63" extrusionOk="0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2" name="Google Shape;342;p80"/>
            <p:cNvSpPr/>
            <p:nvPr/>
          </p:nvSpPr>
          <p:spPr>
            <a:xfrm>
              <a:off x="3640" y="2408"/>
              <a:ext cx="258" cy="590"/>
            </a:xfrm>
            <a:custGeom>
              <a:avLst/>
              <a:gdLst/>
              <a:ahLst/>
              <a:cxnLst/>
              <a:rect l="l" t="t" r="r" b="b"/>
              <a:pathLst>
                <a:path w="109" h="250" extrusionOk="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3" name="Google Shape;343;p80"/>
            <p:cNvSpPr/>
            <p:nvPr/>
          </p:nvSpPr>
          <p:spPr>
            <a:xfrm>
              <a:off x="3605" y="2392"/>
              <a:ext cx="323" cy="606"/>
            </a:xfrm>
            <a:custGeom>
              <a:avLst/>
              <a:gdLst/>
              <a:ahLst/>
              <a:cxnLst/>
              <a:rect l="l" t="t" r="r" b="b"/>
              <a:pathLst>
                <a:path w="137" h="257" extrusionOk="0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4" name="Google Shape;344;p80"/>
            <p:cNvSpPr/>
            <p:nvPr/>
          </p:nvSpPr>
          <p:spPr>
            <a:xfrm>
              <a:off x="4540" y="2444"/>
              <a:ext cx="248" cy="554"/>
            </a:xfrm>
            <a:custGeom>
              <a:avLst/>
              <a:gdLst/>
              <a:ahLst/>
              <a:cxnLst/>
              <a:rect l="l" t="t" r="r" b="b"/>
              <a:pathLst>
                <a:path w="105" h="235" extrusionOk="0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5" name="Google Shape;345;p80"/>
            <p:cNvSpPr/>
            <p:nvPr/>
          </p:nvSpPr>
          <p:spPr>
            <a:xfrm>
              <a:off x="4507" y="2427"/>
              <a:ext cx="281" cy="571"/>
            </a:xfrm>
            <a:custGeom>
              <a:avLst/>
              <a:gdLst/>
              <a:ahLst/>
              <a:cxnLst/>
              <a:rect l="l" t="t" r="r" b="b"/>
              <a:pathLst>
                <a:path w="119" h="242" extrusionOk="0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6" name="Google Shape;346;p80"/>
            <p:cNvSpPr/>
            <p:nvPr/>
          </p:nvSpPr>
          <p:spPr>
            <a:xfrm>
              <a:off x="3999" y="1848"/>
              <a:ext cx="50" cy="251"/>
            </a:xfrm>
            <a:custGeom>
              <a:avLst/>
              <a:gdLst/>
              <a:ahLst/>
              <a:cxnLst/>
              <a:rect l="l" t="t" r="r" b="b"/>
              <a:pathLst>
                <a:path w="21" h="106" extrusionOk="0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47" name="Google Shape;347;p80"/>
          <p:cNvGrpSpPr/>
          <p:nvPr/>
        </p:nvGrpSpPr>
        <p:grpSpPr>
          <a:xfrm rot="-8772501" flipH="1">
            <a:off x="8520313" y="2338535"/>
            <a:ext cx="362814" cy="536662"/>
            <a:chOff x="2052" y="995"/>
            <a:chExt cx="768" cy="852"/>
          </a:xfrm>
        </p:grpSpPr>
        <p:sp>
          <p:nvSpPr>
            <p:cNvPr id="348" name="Google Shape;348;p80"/>
            <p:cNvSpPr/>
            <p:nvPr/>
          </p:nvSpPr>
          <p:spPr>
            <a:xfrm>
              <a:off x="2430" y="1616"/>
              <a:ext cx="151" cy="231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9" name="Google Shape;349;p80"/>
            <p:cNvSpPr/>
            <p:nvPr/>
          </p:nvSpPr>
          <p:spPr>
            <a:xfrm>
              <a:off x="2052" y="995"/>
              <a:ext cx="768" cy="729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0" name="Google Shape;350;p80"/>
            <p:cNvSpPr/>
            <p:nvPr/>
          </p:nvSpPr>
          <p:spPr>
            <a:xfrm>
              <a:off x="2090" y="1054"/>
              <a:ext cx="650" cy="677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1" name="Google Shape;351;p80"/>
            <p:cNvSpPr/>
            <p:nvPr/>
          </p:nvSpPr>
          <p:spPr>
            <a:xfrm>
              <a:off x="2322" y="1198"/>
              <a:ext cx="212" cy="429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2" name="Google Shape;352;p80"/>
            <p:cNvSpPr/>
            <p:nvPr/>
          </p:nvSpPr>
          <p:spPr>
            <a:xfrm>
              <a:off x="2508" y="1235"/>
              <a:ext cx="128" cy="281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3" name="Google Shape;353;p80"/>
            <p:cNvSpPr/>
            <p:nvPr/>
          </p:nvSpPr>
          <p:spPr>
            <a:xfrm>
              <a:off x="2539" y="1500"/>
              <a:ext cx="163" cy="101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4" name="Google Shape;354;p80"/>
            <p:cNvSpPr/>
            <p:nvPr/>
          </p:nvSpPr>
          <p:spPr>
            <a:xfrm>
              <a:off x="2303" y="1604"/>
              <a:ext cx="177" cy="59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5" name="Google Shape;355;p80"/>
            <p:cNvSpPr/>
            <p:nvPr/>
          </p:nvSpPr>
          <p:spPr>
            <a:xfrm>
              <a:off x="2161" y="1472"/>
              <a:ext cx="300" cy="111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3"/>
          <p:cNvSpPr txBox="1">
            <a:spLocks noGrp="1"/>
          </p:cNvSpPr>
          <p:nvPr>
            <p:ph type="title"/>
          </p:nvPr>
        </p:nvSpPr>
        <p:spPr>
          <a:xfrm>
            <a:off x="1143001" y="1485900"/>
            <a:ext cx="6858001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13"/>
          <p:cNvSpPr txBox="1">
            <a:spLocks noGrp="1"/>
          </p:cNvSpPr>
          <p:nvPr>
            <p:ph type="body" idx="1"/>
          </p:nvPr>
        </p:nvSpPr>
        <p:spPr>
          <a:xfrm>
            <a:off x="1141810" y="4454034"/>
            <a:ext cx="6858000" cy="118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113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13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13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只有標題" type="titleOnly">
  <p:cSld name="TITLE_ONLY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14"/>
          <p:cNvSpPr txBox="1">
            <a:spLocks noGrp="1"/>
          </p:cNvSpPr>
          <p:nvPr>
            <p:ph type="title"/>
          </p:nvPr>
        </p:nvSpPr>
        <p:spPr>
          <a:xfrm>
            <a:off x="1526178" y="828879"/>
            <a:ext cx="4543914" cy="350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14"/>
          <p:cNvSpPr/>
          <p:nvPr/>
        </p:nvSpPr>
        <p:spPr>
          <a:xfrm>
            <a:off x="6482634" y="3888587"/>
            <a:ext cx="159761" cy="1001327"/>
          </a:xfrm>
          <a:custGeom>
            <a:avLst/>
            <a:gdLst/>
            <a:ahLst/>
            <a:cxnLst/>
            <a:rect l="l" t="t" r="r" b="b"/>
            <a:pathLst>
              <a:path w="112" h="525" extrusionOk="0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5" name="Google Shape;365;p114"/>
          <p:cNvSpPr/>
          <p:nvPr/>
        </p:nvSpPr>
        <p:spPr>
          <a:xfrm>
            <a:off x="5085159" y="4191000"/>
            <a:ext cx="4057470" cy="2667000"/>
          </a:xfrm>
          <a:custGeom>
            <a:avLst/>
            <a:gdLst/>
            <a:ahLst/>
            <a:cxnLst/>
            <a:rect l="l" t="t" r="r" b="b"/>
            <a:pathLst>
              <a:path w="5150129" h="2763306" extrusionOk="0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6" name="Google Shape;366;p114"/>
          <p:cNvSpPr/>
          <p:nvPr/>
        </p:nvSpPr>
        <p:spPr>
          <a:xfrm>
            <a:off x="-94" y="4572003"/>
            <a:ext cx="8561457" cy="2286001"/>
          </a:xfrm>
          <a:custGeom>
            <a:avLst/>
            <a:gdLst/>
            <a:ahLst/>
            <a:cxnLst/>
            <a:rect l="l" t="t" r="r" b="b"/>
            <a:pathLst>
              <a:path w="12079179" h="2245075" extrusionOk="0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67" name="Google Shape;367;p114"/>
          <p:cNvGrpSpPr/>
          <p:nvPr/>
        </p:nvGrpSpPr>
        <p:grpSpPr>
          <a:xfrm flipH="1">
            <a:off x="7299178" y="958654"/>
            <a:ext cx="1050614" cy="4001744"/>
            <a:chOff x="3220" y="236"/>
            <a:chExt cx="1347" cy="3848"/>
          </a:xfrm>
        </p:grpSpPr>
        <p:sp>
          <p:nvSpPr>
            <p:cNvPr id="368" name="Google Shape;368;p114"/>
            <p:cNvSpPr/>
            <p:nvPr/>
          </p:nvSpPr>
          <p:spPr>
            <a:xfrm>
              <a:off x="3990" y="493"/>
              <a:ext cx="29" cy="1347"/>
            </a:xfrm>
            <a:custGeom>
              <a:avLst/>
              <a:gdLst/>
              <a:ahLst/>
              <a:cxnLst/>
              <a:rect l="l" t="t" r="r" b="b"/>
              <a:pathLst>
                <a:path w="29" h="1347" extrusionOk="0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9" name="Google Shape;369;p114"/>
            <p:cNvSpPr/>
            <p:nvPr/>
          </p:nvSpPr>
          <p:spPr>
            <a:xfrm>
              <a:off x="3811" y="1216"/>
              <a:ext cx="161" cy="248"/>
            </a:xfrm>
            <a:custGeom>
              <a:avLst/>
              <a:gdLst/>
              <a:ahLst/>
              <a:cxnLst/>
              <a:rect l="l" t="t" r="r" b="b"/>
              <a:pathLst>
                <a:path w="68" h="105" extrusionOk="0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0" name="Google Shape;370;p114"/>
            <p:cNvSpPr/>
            <p:nvPr/>
          </p:nvSpPr>
          <p:spPr>
            <a:xfrm>
              <a:off x="4021" y="1006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1" name="Google Shape;371;p114"/>
            <p:cNvSpPr/>
            <p:nvPr/>
          </p:nvSpPr>
          <p:spPr>
            <a:xfrm>
              <a:off x="3811" y="1509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2" name="Google Shape;372;p114"/>
            <p:cNvSpPr/>
            <p:nvPr/>
          </p:nvSpPr>
          <p:spPr>
            <a:xfrm>
              <a:off x="4021" y="130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3" name="Google Shape;373;p114"/>
            <p:cNvSpPr/>
            <p:nvPr/>
          </p:nvSpPr>
          <p:spPr>
            <a:xfrm>
              <a:off x="4021" y="1632"/>
              <a:ext cx="161" cy="252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4" name="Google Shape;374;p114"/>
            <p:cNvSpPr/>
            <p:nvPr/>
          </p:nvSpPr>
          <p:spPr>
            <a:xfrm>
              <a:off x="3811" y="885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5" name="Google Shape;375;p114"/>
            <p:cNvSpPr/>
            <p:nvPr/>
          </p:nvSpPr>
          <p:spPr>
            <a:xfrm>
              <a:off x="4021" y="677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6" name="Google Shape;376;p114"/>
            <p:cNvSpPr/>
            <p:nvPr/>
          </p:nvSpPr>
          <p:spPr>
            <a:xfrm>
              <a:off x="3811" y="569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7" name="Google Shape;377;p114"/>
            <p:cNvSpPr/>
            <p:nvPr/>
          </p:nvSpPr>
          <p:spPr>
            <a:xfrm>
              <a:off x="3835" y="332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8" name="Google Shape;378;p114"/>
            <p:cNvSpPr/>
            <p:nvPr/>
          </p:nvSpPr>
          <p:spPr>
            <a:xfrm>
              <a:off x="4021" y="36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9" name="Google Shape;379;p114"/>
            <p:cNvSpPr/>
            <p:nvPr/>
          </p:nvSpPr>
          <p:spPr>
            <a:xfrm>
              <a:off x="3360" y="486"/>
              <a:ext cx="21" cy="1049"/>
            </a:xfrm>
            <a:custGeom>
              <a:avLst/>
              <a:gdLst/>
              <a:ahLst/>
              <a:cxnLst/>
              <a:rect l="l" t="t" r="r" b="b"/>
              <a:pathLst>
                <a:path w="21" h="1049" extrusionOk="0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0" name="Google Shape;380;p114"/>
            <p:cNvSpPr/>
            <p:nvPr/>
          </p:nvSpPr>
          <p:spPr>
            <a:xfrm>
              <a:off x="3220" y="1048"/>
              <a:ext cx="126" cy="194"/>
            </a:xfrm>
            <a:custGeom>
              <a:avLst/>
              <a:gdLst/>
              <a:ahLst/>
              <a:cxnLst/>
              <a:rect l="l" t="t" r="r" b="b"/>
              <a:pathLst>
                <a:path w="53" h="82" extrusionOk="0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1" name="Google Shape;381;p114"/>
            <p:cNvSpPr/>
            <p:nvPr/>
          </p:nvSpPr>
          <p:spPr>
            <a:xfrm>
              <a:off x="3386" y="885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2" name="Google Shape;382;p114"/>
            <p:cNvSpPr/>
            <p:nvPr/>
          </p:nvSpPr>
          <p:spPr>
            <a:xfrm>
              <a:off x="3220" y="1277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3" name="Google Shape;383;p114"/>
            <p:cNvSpPr/>
            <p:nvPr/>
          </p:nvSpPr>
          <p:spPr>
            <a:xfrm>
              <a:off x="3386" y="1114"/>
              <a:ext cx="123" cy="194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4" name="Google Shape;384;p114"/>
            <p:cNvSpPr/>
            <p:nvPr/>
          </p:nvSpPr>
          <p:spPr>
            <a:xfrm>
              <a:off x="3386" y="1372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5" name="Google Shape;385;p114"/>
            <p:cNvSpPr/>
            <p:nvPr/>
          </p:nvSpPr>
          <p:spPr>
            <a:xfrm>
              <a:off x="3220" y="793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6" name="Google Shape;386;p114"/>
            <p:cNvSpPr/>
            <p:nvPr/>
          </p:nvSpPr>
          <p:spPr>
            <a:xfrm>
              <a:off x="3386" y="630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7" name="Google Shape;387;p114"/>
            <p:cNvSpPr/>
            <p:nvPr/>
          </p:nvSpPr>
          <p:spPr>
            <a:xfrm>
              <a:off x="3220" y="545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8" name="Google Shape;388;p114"/>
            <p:cNvSpPr/>
            <p:nvPr/>
          </p:nvSpPr>
          <p:spPr>
            <a:xfrm>
              <a:off x="3220" y="316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9" name="Google Shape;389;p114"/>
            <p:cNvSpPr/>
            <p:nvPr/>
          </p:nvSpPr>
          <p:spPr>
            <a:xfrm>
              <a:off x="3386" y="385"/>
              <a:ext cx="123" cy="193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0" name="Google Shape;390;p114"/>
            <p:cNvSpPr/>
            <p:nvPr/>
          </p:nvSpPr>
          <p:spPr>
            <a:xfrm>
              <a:off x="3283" y="1760"/>
              <a:ext cx="264" cy="1241"/>
            </a:xfrm>
            <a:custGeom>
              <a:avLst/>
              <a:gdLst/>
              <a:ahLst/>
              <a:cxnLst/>
              <a:rect l="l" t="t" r="r" b="b"/>
              <a:pathLst>
                <a:path w="112" h="525" extrusionOk="0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1" name="Google Shape;391;p114"/>
            <p:cNvSpPr/>
            <p:nvPr/>
          </p:nvSpPr>
          <p:spPr>
            <a:xfrm>
              <a:off x="3805" y="1379"/>
              <a:ext cx="378" cy="1786"/>
            </a:xfrm>
            <a:custGeom>
              <a:avLst/>
              <a:gdLst/>
              <a:ahLst/>
              <a:cxnLst/>
              <a:rect l="l" t="t" r="r" b="b"/>
              <a:pathLst>
                <a:path w="160" h="756" extrusionOk="0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2" name="Google Shape;392;p114"/>
            <p:cNvSpPr/>
            <p:nvPr/>
          </p:nvSpPr>
          <p:spPr>
            <a:xfrm>
              <a:off x="3249" y="2924"/>
              <a:ext cx="359" cy="560"/>
            </a:xfrm>
            <a:custGeom>
              <a:avLst/>
              <a:gdLst/>
              <a:ahLst/>
              <a:cxnLst/>
              <a:rect l="l" t="t" r="r" b="b"/>
              <a:pathLst>
                <a:path w="152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3" name="Google Shape;393;p114"/>
            <p:cNvSpPr/>
            <p:nvPr/>
          </p:nvSpPr>
          <p:spPr>
            <a:xfrm>
              <a:off x="3324" y="2992"/>
              <a:ext cx="305" cy="520"/>
            </a:xfrm>
            <a:custGeom>
              <a:avLst/>
              <a:gdLst/>
              <a:ahLst/>
              <a:cxnLst/>
              <a:rect l="l" t="t" r="r" b="b"/>
              <a:pathLst>
                <a:path w="129" h="220" extrusionOk="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4" name="Google Shape;394;p114"/>
            <p:cNvSpPr/>
            <p:nvPr/>
          </p:nvSpPr>
          <p:spPr>
            <a:xfrm>
              <a:off x="3610" y="375"/>
              <a:ext cx="232" cy="444"/>
            </a:xfrm>
            <a:custGeom>
              <a:avLst/>
              <a:gdLst/>
              <a:ahLst/>
              <a:cxnLst/>
              <a:rect l="l" t="t" r="r" b="b"/>
              <a:pathLst>
                <a:path w="98" h="188" extrusionOk="0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5" name="Google Shape;395;p114"/>
            <p:cNvSpPr/>
            <p:nvPr/>
          </p:nvSpPr>
          <p:spPr>
            <a:xfrm>
              <a:off x="3712" y="387"/>
              <a:ext cx="118" cy="371"/>
            </a:xfrm>
            <a:custGeom>
              <a:avLst/>
              <a:gdLst/>
              <a:ahLst/>
              <a:cxnLst/>
              <a:rect l="l" t="t" r="r" b="b"/>
              <a:pathLst>
                <a:path w="50" h="157" extrusionOk="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6" name="Google Shape;396;p114"/>
            <p:cNvSpPr/>
            <p:nvPr/>
          </p:nvSpPr>
          <p:spPr>
            <a:xfrm>
              <a:off x="3627" y="1757"/>
              <a:ext cx="252" cy="498"/>
            </a:xfrm>
            <a:custGeom>
              <a:avLst/>
              <a:gdLst/>
              <a:ahLst/>
              <a:cxnLst/>
              <a:rect l="l" t="t" r="r" b="b"/>
              <a:pathLst>
                <a:path w="107" h="211" extrusionOk="0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7" name="Google Shape;397;p114"/>
            <p:cNvSpPr/>
            <p:nvPr/>
          </p:nvSpPr>
          <p:spPr>
            <a:xfrm>
              <a:off x="3740" y="1766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8" name="Google Shape;398;p114"/>
            <p:cNvSpPr/>
            <p:nvPr/>
          </p:nvSpPr>
          <p:spPr>
            <a:xfrm>
              <a:off x="3608" y="3016"/>
              <a:ext cx="255" cy="498"/>
            </a:xfrm>
            <a:custGeom>
              <a:avLst/>
              <a:gdLst/>
              <a:ahLst/>
              <a:cxnLst/>
              <a:rect l="l" t="t" r="r" b="b"/>
              <a:pathLst>
                <a:path w="108" h="211" extrusionOk="0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9" name="Google Shape;399;p114"/>
            <p:cNvSpPr/>
            <p:nvPr/>
          </p:nvSpPr>
          <p:spPr>
            <a:xfrm>
              <a:off x="3721" y="3025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0" name="Google Shape;400;p114"/>
            <p:cNvSpPr/>
            <p:nvPr/>
          </p:nvSpPr>
          <p:spPr>
            <a:xfrm>
              <a:off x="3329" y="1528"/>
              <a:ext cx="255" cy="496"/>
            </a:xfrm>
            <a:custGeom>
              <a:avLst/>
              <a:gdLst/>
              <a:ahLst/>
              <a:cxnLst/>
              <a:rect l="l" t="t" r="r" b="b"/>
              <a:pathLst>
                <a:path w="108" h="210" extrusionOk="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1" name="Google Shape;401;p114"/>
            <p:cNvSpPr/>
            <p:nvPr/>
          </p:nvSpPr>
          <p:spPr>
            <a:xfrm>
              <a:off x="3341" y="1537"/>
              <a:ext cx="127" cy="4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2" name="Google Shape;402;p114"/>
            <p:cNvSpPr/>
            <p:nvPr/>
          </p:nvSpPr>
          <p:spPr>
            <a:xfrm>
              <a:off x="3261" y="2272"/>
              <a:ext cx="356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3" name="Google Shape;403;p114"/>
            <p:cNvSpPr/>
            <p:nvPr/>
          </p:nvSpPr>
          <p:spPr>
            <a:xfrm>
              <a:off x="3615" y="1863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4" name="Google Shape;404;p114"/>
            <p:cNvSpPr/>
            <p:nvPr/>
          </p:nvSpPr>
          <p:spPr>
            <a:xfrm>
              <a:off x="3587" y="2463"/>
              <a:ext cx="356" cy="562"/>
            </a:xfrm>
            <a:custGeom>
              <a:avLst/>
              <a:gdLst/>
              <a:ahLst/>
              <a:cxnLst/>
              <a:rect l="l" t="t" r="r" b="b"/>
              <a:pathLst>
                <a:path w="151" h="238" extrusionOk="0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5" name="Google Shape;405;p114"/>
            <p:cNvSpPr/>
            <p:nvPr/>
          </p:nvSpPr>
          <p:spPr>
            <a:xfrm>
              <a:off x="3591" y="3096"/>
              <a:ext cx="352" cy="562"/>
            </a:xfrm>
            <a:custGeom>
              <a:avLst/>
              <a:gdLst/>
              <a:ahLst/>
              <a:cxnLst/>
              <a:rect l="l" t="t" r="r" b="b"/>
              <a:pathLst>
                <a:path w="149" h="238" extrusionOk="0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6" name="Google Shape;406;p114"/>
            <p:cNvSpPr/>
            <p:nvPr/>
          </p:nvSpPr>
          <p:spPr>
            <a:xfrm>
              <a:off x="3244" y="1603"/>
              <a:ext cx="357" cy="555"/>
            </a:xfrm>
            <a:custGeom>
              <a:avLst/>
              <a:gdLst/>
              <a:ahLst/>
              <a:cxnLst/>
              <a:rect l="l" t="t" r="r" b="b"/>
              <a:pathLst>
                <a:path w="151" h="235" extrusionOk="0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7" name="Google Shape;407;p114"/>
            <p:cNvSpPr/>
            <p:nvPr/>
          </p:nvSpPr>
          <p:spPr>
            <a:xfrm>
              <a:off x="3631" y="1138"/>
              <a:ext cx="355" cy="558"/>
            </a:xfrm>
            <a:custGeom>
              <a:avLst/>
              <a:gdLst/>
              <a:ahLst/>
              <a:cxnLst/>
              <a:rect l="l" t="t" r="r" b="b"/>
              <a:pathLst>
                <a:path w="150" h="236" extrusionOk="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8" name="Google Shape;408;p114"/>
            <p:cNvSpPr/>
            <p:nvPr/>
          </p:nvSpPr>
          <p:spPr>
            <a:xfrm>
              <a:off x="3244" y="895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9" name="Google Shape;409;p114"/>
            <p:cNvSpPr/>
            <p:nvPr/>
          </p:nvSpPr>
          <p:spPr>
            <a:xfrm>
              <a:off x="3228" y="236"/>
              <a:ext cx="359" cy="562"/>
            </a:xfrm>
            <a:custGeom>
              <a:avLst/>
              <a:gdLst/>
              <a:ahLst/>
              <a:cxnLst/>
              <a:rect l="l" t="t" r="r" b="b"/>
              <a:pathLst>
                <a:path w="152" h="238" extrusionOk="0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0" name="Google Shape;410;p114"/>
            <p:cNvSpPr/>
            <p:nvPr/>
          </p:nvSpPr>
          <p:spPr>
            <a:xfrm>
              <a:off x="3601" y="488"/>
              <a:ext cx="321" cy="501"/>
            </a:xfrm>
            <a:custGeom>
              <a:avLst/>
              <a:gdLst/>
              <a:ahLst/>
              <a:cxnLst/>
              <a:rect l="l" t="t" r="r" b="b"/>
              <a:pathLst>
                <a:path w="136" h="212" extrusionOk="0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1" name="Google Shape;411;p114"/>
            <p:cNvSpPr/>
            <p:nvPr/>
          </p:nvSpPr>
          <p:spPr>
            <a:xfrm>
              <a:off x="3636" y="1863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2" name="Google Shape;412;p114"/>
            <p:cNvSpPr/>
            <p:nvPr/>
          </p:nvSpPr>
          <p:spPr>
            <a:xfrm>
              <a:off x="3653" y="1157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3" name="Google Shape;413;p114"/>
            <p:cNvSpPr/>
            <p:nvPr/>
          </p:nvSpPr>
          <p:spPr>
            <a:xfrm>
              <a:off x="3620" y="496"/>
              <a:ext cx="269" cy="493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4" name="Google Shape;414;p114"/>
            <p:cNvSpPr/>
            <p:nvPr/>
          </p:nvSpPr>
          <p:spPr>
            <a:xfrm>
              <a:off x="3265" y="273"/>
              <a:ext cx="319" cy="53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5" name="Google Shape;415;p114"/>
            <p:cNvSpPr/>
            <p:nvPr/>
          </p:nvSpPr>
          <p:spPr>
            <a:xfrm>
              <a:off x="3279" y="916"/>
              <a:ext cx="319" cy="529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6" name="Google Shape;416;p114"/>
            <p:cNvSpPr/>
            <p:nvPr/>
          </p:nvSpPr>
          <p:spPr>
            <a:xfrm>
              <a:off x="3289" y="1625"/>
              <a:ext cx="305" cy="517"/>
            </a:xfrm>
            <a:custGeom>
              <a:avLst/>
              <a:gdLst/>
              <a:ahLst/>
              <a:cxnLst/>
              <a:rect l="l" t="t" r="r" b="b"/>
              <a:pathLst>
                <a:path w="129" h="219" extrusionOk="0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7" name="Google Shape;417;p114"/>
            <p:cNvSpPr/>
            <p:nvPr/>
          </p:nvSpPr>
          <p:spPr>
            <a:xfrm>
              <a:off x="3291" y="2277"/>
              <a:ext cx="310" cy="517"/>
            </a:xfrm>
            <a:custGeom>
              <a:avLst/>
              <a:gdLst/>
              <a:ahLst/>
              <a:cxnLst/>
              <a:rect l="l" t="t" r="r" b="b"/>
              <a:pathLst>
                <a:path w="131" h="219" extrusionOk="0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8" name="Google Shape;418;p114"/>
            <p:cNvSpPr/>
            <p:nvPr/>
          </p:nvSpPr>
          <p:spPr>
            <a:xfrm>
              <a:off x="3608" y="2437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9" name="Google Shape;419;p114"/>
            <p:cNvSpPr/>
            <p:nvPr/>
          </p:nvSpPr>
          <p:spPr>
            <a:xfrm>
              <a:off x="3608" y="3089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0" name="Google Shape;420;p114"/>
            <p:cNvSpPr/>
            <p:nvPr/>
          </p:nvSpPr>
          <p:spPr>
            <a:xfrm>
              <a:off x="3575" y="751"/>
              <a:ext cx="68" cy="2938"/>
            </a:xfrm>
            <a:custGeom>
              <a:avLst/>
              <a:gdLst/>
              <a:ahLst/>
              <a:cxnLst/>
              <a:rect l="l" t="t" r="r" b="b"/>
              <a:pathLst>
                <a:path w="29" h="1244" extrusionOk="0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1" name="Google Shape;421;p114"/>
            <p:cNvSpPr/>
            <p:nvPr/>
          </p:nvSpPr>
          <p:spPr>
            <a:xfrm>
              <a:off x="4061" y="1280"/>
              <a:ext cx="194" cy="385"/>
            </a:xfrm>
            <a:custGeom>
              <a:avLst/>
              <a:gdLst/>
              <a:ahLst/>
              <a:cxnLst/>
              <a:rect l="l" t="t" r="r" b="b"/>
              <a:pathLst>
                <a:path w="82" h="163" extrusionOk="0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2" name="Google Shape;422;p114"/>
            <p:cNvSpPr/>
            <p:nvPr/>
          </p:nvSpPr>
          <p:spPr>
            <a:xfrm>
              <a:off x="4068" y="1292"/>
              <a:ext cx="102" cy="318"/>
            </a:xfrm>
            <a:custGeom>
              <a:avLst/>
              <a:gdLst/>
              <a:ahLst/>
              <a:cxnLst/>
              <a:rect l="l" t="t" r="r" b="b"/>
              <a:pathLst>
                <a:path w="43" h="135" extrusionOk="0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3" name="Google Shape;423;p114"/>
            <p:cNvSpPr/>
            <p:nvPr/>
          </p:nvSpPr>
          <p:spPr>
            <a:xfrm>
              <a:off x="4040" y="2484"/>
              <a:ext cx="220" cy="426"/>
            </a:xfrm>
            <a:custGeom>
              <a:avLst/>
              <a:gdLst/>
              <a:ahLst/>
              <a:cxnLst/>
              <a:rect l="l" t="t" r="r" b="b"/>
              <a:pathLst>
                <a:path w="93" h="180" extrusionOk="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4" name="Google Shape;424;p114"/>
            <p:cNvSpPr/>
            <p:nvPr/>
          </p:nvSpPr>
          <p:spPr>
            <a:xfrm>
              <a:off x="4050" y="2492"/>
              <a:ext cx="111" cy="359"/>
            </a:xfrm>
            <a:custGeom>
              <a:avLst/>
              <a:gdLst/>
              <a:ahLst/>
              <a:cxnLst/>
              <a:rect l="l" t="t" r="r" b="b"/>
              <a:pathLst>
                <a:path w="47" h="152" extrusionOk="0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5" name="Google Shape;425;p114"/>
            <p:cNvSpPr/>
            <p:nvPr/>
          </p:nvSpPr>
          <p:spPr>
            <a:xfrm>
              <a:off x="4050" y="3545"/>
              <a:ext cx="222" cy="428"/>
            </a:xfrm>
            <a:custGeom>
              <a:avLst/>
              <a:gdLst/>
              <a:ahLst/>
              <a:cxnLst/>
              <a:rect l="l" t="t" r="r" b="b"/>
              <a:pathLst>
                <a:path w="94" h="181" extrusionOk="0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6" name="Google Shape;426;p114"/>
            <p:cNvSpPr/>
            <p:nvPr/>
          </p:nvSpPr>
          <p:spPr>
            <a:xfrm>
              <a:off x="4066" y="3557"/>
              <a:ext cx="106" cy="354"/>
            </a:xfrm>
            <a:custGeom>
              <a:avLst/>
              <a:gdLst/>
              <a:ahLst/>
              <a:cxnLst/>
              <a:rect l="l" t="t" r="r" b="b"/>
              <a:pathLst>
                <a:path w="45" h="150" extrusionOk="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7" name="Google Shape;427;p114"/>
            <p:cNvSpPr/>
            <p:nvPr/>
          </p:nvSpPr>
          <p:spPr>
            <a:xfrm>
              <a:off x="4269" y="2321"/>
              <a:ext cx="218" cy="43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8" name="Google Shape;428;p114"/>
            <p:cNvSpPr/>
            <p:nvPr/>
          </p:nvSpPr>
          <p:spPr>
            <a:xfrm>
              <a:off x="4366" y="2333"/>
              <a:ext cx="111" cy="355"/>
            </a:xfrm>
            <a:custGeom>
              <a:avLst/>
              <a:gdLst/>
              <a:ahLst/>
              <a:cxnLst/>
              <a:rect l="l" t="t" r="r" b="b"/>
              <a:pathLst>
                <a:path w="47" h="150" extrusionOk="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9" name="Google Shape;429;p114"/>
            <p:cNvSpPr/>
            <p:nvPr/>
          </p:nvSpPr>
          <p:spPr>
            <a:xfrm>
              <a:off x="4253" y="2955"/>
              <a:ext cx="304" cy="481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0" name="Google Shape;430;p114"/>
            <p:cNvSpPr/>
            <p:nvPr/>
          </p:nvSpPr>
          <p:spPr>
            <a:xfrm>
              <a:off x="3964" y="2577"/>
              <a:ext cx="305" cy="477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1" name="Google Shape;431;p114"/>
            <p:cNvSpPr/>
            <p:nvPr/>
          </p:nvSpPr>
          <p:spPr>
            <a:xfrm>
              <a:off x="4262" y="3590"/>
              <a:ext cx="305" cy="479"/>
            </a:xfrm>
            <a:custGeom>
              <a:avLst/>
              <a:gdLst/>
              <a:ahLst/>
              <a:cxnLst/>
              <a:rect l="l" t="t" r="r" b="b"/>
              <a:pathLst>
                <a:path w="129" h="203" extrusionOk="0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2" name="Google Shape;432;p114"/>
            <p:cNvSpPr/>
            <p:nvPr/>
          </p:nvSpPr>
          <p:spPr>
            <a:xfrm>
              <a:off x="3972" y="3122"/>
              <a:ext cx="304" cy="475"/>
            </a:xfrm>
            <a:custGeom>
              <a:avLst/>
              <a:gdLst/>
              <a:ahLst/>
              <a:cxnLst/>
              <a:rect l="l" t="t" r="r" b="b"/>
              <a:pathLst>
                <a:path w="129" h="201" extrusionOk="0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3" name="Google Shape;433;p114"/>
            <p:cNvSpPr/>
            <p:nvPr/>
          </p:nvSpPr>
          <p:spPr>
            <a:xfrm>
              <a:off x="3981" y="3595"/>
              <a:ext cx="305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4" name="Google Shape;434;p114"/>
            <p:cNvSpPr/>
            <p:nvPr/>
          </p:nvSpPr>
          <p:spPr>
            <a:xfrm>
              <a:off x="4253" y="2385"/>
              <a:ext cx="304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5" name="Google Shape;435;p114"/>
            <p:cNvSpPr/>
            <p:nvPr/>
          </p:nvSpPr>
          <p:spPr>
            <a:xfrm>
              <a:off x="3950" y="1946"/>
              <a:ext cx="305" cy="484"/>
            </a:xfrm>
            <a:custGeom>
              <a:avLst/>
              <a:gdLst/>
              <a:ahLst/>
              <a:cxnLst/>
              <a:rect l="l" t="t" r="r" b="b"/>
              <a:pathLst>
                <a:path w="129" h="205" extrusionOk="0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6" name="Google Shape;436;p114"/>
            <p:cNvSpPr/>
            <p:nvPr/>
          </p:nvSpPr>
          <p:spPr>
            <a:xfrm>
              <a:off x="4253" y="1747"/>
              <a:ext cx="304" cy="478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7" name="Google Shape;437;p114"/>
            <p:cNvSpPr/>
            <p:nvPr/>
          </p:nvSpPr>
          <p:spPr>
            <a:xfrm>
              <a:off x="4248" y="1211"/>
              <a:ext cx="307" cy="475"/>
            </a:xfrm>
            <a:custGeom>
              <a:avLst/>
              <a:gdLst/>
              <a:ahLst/>
              <a:cxnLst/>
              <a:rect l="l" t="t" r="r" b="b"/>
              <a:pathLst>
                <a:path w="130" h="201" extrusionOk="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8" name="Google Shape;438;p114"/>
            <p:cNvSpPr/>
            <p:nvPr/>
          </p:nvSpPr>
          <p:spPr>
            <a:xfrm>
              <a:off x="3990" y="1381"/>
              <a:ext cx="274" cy="428"/>
            </a:xfrm>
            <a:custGeom>
              <a:avLst/>
              <a:gdLst/>
              <a:ahLst/>
              <a:cxnLst/>
              <a:rect l="l" t="t" r="r" b="b"/>
              <a:pathLst>
                <a:path w="116" h="181" extrusionOk="0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9" name="Google Shape;439;p114"/>
            <p:cNvSpPr/>
            <p:nvPr/>
          </p:nvSpPr>
          <p:spPr>
            <a:xfrm>
              <a:off x="3993" y="2577"/>
              <a:ext cx="260" cy="474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0" name="Google Shape;440;p114"/>
            <p:cNvSpPr/>
            <p:nvPr/>
          </p:nvSpPr>
          <p:spPr>
            <a:xfrm>
              <a:off x="3979" y="1962"/>
              <a:ext cx="257" cy="478"/>
            </a:xfrm>
            <a:custGeom>
              <a:avLst/>
              <a:gdLst/>
              <a:ahLst/>
              <a:cxnLst/>
              <a:rect l="l" t="t" r="r" b="b"/>
              <a:pathLst>
                <a:path w="109" h="202" extrusionOk="0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1" name="Google Shape;441;p114"/>
            <p:cNvSpPr/>
            <p:nvPr/>
          </p:nvSpPr>
          <p:spPr>
            <a:xfrm>
              <a:off x="4019" y="1388"/>
              <a:ext cx="229" cy="421"/>
            </a:xfrm>
            <a:custGeom>
              <a:avLst/>
              <a:gdLst/>
              <a:ahLst/>
              <a:cxnLst/>
              <a:rect l="l" t="t" r="r" b="b"/>
              <a:pathLst>
                <a:path w="97" h="178" extrusionOk="0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2" name="Google Shape;442;p114"/>
            <p:cNvSpPr/>
            <p:nvPr/>
          </p:nvSpPr>
          <p:spPr>
            <a:xfrm>
              <a:off x="4248" y="1240"/>
              <a:ext cx="276" cy="448"/>
            </a:xfrm>
            <a:custGeom>
              <a:avLst/>
              <a:gdLst/>
              <a:ahLst/>
              <a:cxnLst/>
              <a:rect l="l" t="t" r="r" b="b"/>
              <a:pathLst>
                <a:path w="117" h="190" extrusionOk="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3" name="Google Shape;443;p114"/>
            <p:cNvSpPr/>
            <p:nvPr/>
          </p:nvSpPr>
          <p:spPr>
            <a:xfrm>
              <a:off x="4253" y="1766"/>
              <a:ext cx="274" cy="449"/>
            </a:xfrm>
            <a:custGeom>
              <a:avLst/>
              <a:gdLst/>
              <a:ahLst/>
              <a:cxnLst/>
              <a:rect l="l" t="t" r="r" b="b"/>
              <a:pathLst>
                <a:path w="116" h="190" extrusionOk="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4" name="Google Shape;444;p114"/>
            <p:cNvSpPr/>
            <p:nvPr/>
          </p:nvSpPr>
          <p:spPr>
            <a:xfrm>
              <a:off x="4253" y="2407"/>
              <a:ext cx="271" cy="441"/>
            </a:xfrm>
            <a:custGeom>
              <a:avLst/>
              <a:gdLst/>
              <a:ahLst/>
              <a:cxnLst/>
              <a:rect l="l" t="t" r="r" b="b"/>
              <a:pathLst>
                <a:path w="115" h="187" extrusionOk="0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5" name="Google Shape;445;p114"/>
            <p:cNvSpPr/>
            <p:nvPr/>
          </p:nvSpPr>
          <p:spPr>
            <a:xfrm>
              <a:off x="4364" y="264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6" name="Google Shape;446;p114"/>
            <p:cNvSpPr/>
            <p:nvPr/>
          </p:nvSpPr>
          <p:spPr>
            <a:xfrm>
              <a:off x="4262" y="2959"/>
              <a:ext cx="267" cy="444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7" name="Google Shape;447;p114"/>
            <p:cNvSpPr/>
            <p:nvPr/>
          </p:nvSpPr>
          <p:spPr>
            <a:xfrm>
              <a:off x="4269" y="3621"/>
              <a:ext cx="267" cy="441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8" name="Google Shape;448;p114"/>
            <p:cNvSpPr/>
            <p:nvPr/>
          </p:nvSpPr>
          <p:spPr>
            <a:xfrm>
              <a:off x="4002" y="3099"/>
              <a:ext cx="260" cy="472"/>
            </a:xfrm>
            <a:custGeom>
              <a:avLst/>
              <a:gdLst/>
              <a:ahLst/>
              <a:cxnLst/>
              <a:rect l="l" t="t" r="r" b="b"/>
              <a:pathLst>
                <a:path w="110" h="200" extrusionOk="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9" name="Google Shape;449;p114"/>
            <p:cNvSpPr/>
            <p:nvPr/>
          </p:nvSpPr>
          <p:spPr>
            <a:xfrm>
              <a:off x="4009" y="3609"/>
              <a:ext cx="260" cy="475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0" name="Google Shape;450;p114"/>
            <p:cNvSpPr/>
            <p:nvPr/>
          </p:nvSpPr>
          <p:spPr>
            <a:xfrm>
              <a:off x="4227" y="1606"/>
              <a:ext cx="59" cy="2471"/>
            </a:xfrm>
            <a:custGeom>
              <a:avLst/>
              <a:gdLst/>
              <a:ahLst/>
              <a:cxnLst/>
              <a:rect l="l" t="t" r="r" b="b"/>
              <a:pathLst>
                <a:path w="25" h="1046" extrusionOk="0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51" name="Google Shape;451;p114"/>
          <p:cNvGrpSpPr/>
          <p:nvPr/>
        </p:nvGrpSpPr>
        <p:grpSpPr>
          <a:xfrm>
            <a:off x="8171260" y="1248597"/>
            <a:ext cx="941097" cy="3346122"/>
            <a:chOff x="3124" y="236"/>
            <a:chExt cx="1443" cy="3848"/>
          </a:xfrm>
        </p:grpSpPr>
        <p:sp>
          <p:nvSpPr>
            <p:cNvPr id="452" name="Google Shape;452;p114"/>
            <p:cNvSpPr/>
            <p:nvPr/>
          </p:nvSpPr>
          <p:spPr>
            <a:xfrm>
              <a:off x="3858" y="1801"/>
              <a:ext cx="29" cy="1347"/>
            </a:xfrm>
            <a:custGeom>
              <a:avLst/>
              <a:gdLst/>
              <a:ahLst/>
              <a:cxnLst/>
              <a:rect l="l" t="t" r="r" b="b"/>
              <a:pathLst>
                <a:path w="29" h="1347" extrusionOk="0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3" name="Google Shape;453;p114"/>
            <p:cNvSpPr/>
            <p:nvPr/>
          </p:nvSpPr>
          <p:spPr>
            <a:xfrm>
              <a:off x="3679" y="2551"/>
              <a:ext cx="161" cy="248"/>
            </a:xfrm>
            <a:custGeom>
              <a:avLst/>
              <a:gdLst/>
              <a:ahLst/>
              <a:cxnLst/>
              <a:rect l="l" t="t" r="r" b="b"/>
              <a:pathLst>
                <a:path w="68" h="105" extrusionOk="0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4" name="Google Shape;454;p114"/>
            <p:cNvSpPr/>
            <p:nvPr/>
          </p:nvSpPr>
          <p:spPr>
            <a:xfrm>
              <a:off x="3889" y="234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5" name="Google Shape;455;p114"/>
            <p:cNvSpPr/>
            <p:nvPr/>
          </p:nvSpPr>
          <p:spPr>
            <a:xfrm>
              <a:off x="3679" y="2844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6" name="Google Shape;456;p114"/>
            <p:cNvSpPr/>
            <p:nvPr/>
          </p:nvSpPr>
          <p:spPr>
            <a:xfrm>
              <a:off x="4021" y="130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7" name="Google Shape;457;p114"/>
            <p:cNvSpPr/>
            <p:nvPr/>
          </p:nvSpPr>
          <p:spPr>
            <a:xfrm>
              <a:off x="3889" y="2967"/>
              <a:ext cx="161" cy="252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8" name="Google Shape;458;p114"/>
            <p:cNvSpPr/>
            <p:nvPr/>
          </p:nvSpPr>
          <p:spPr>
            <a:xfrm>
              <a:off x="3679" y="2220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9" name="Google Shape;459;p114"/>
            <p:cNvSpPr/>
            <p:nvPr/>
          </p:nvSpPr>
          <p:spPr>
            <a:xfrm>
              <a:off x="3889" y="2012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0" name="Google Shape;460;p114"/>
            <p:cNvSpPr/>
            <p:nvPr/>
          </p:nvSpPr>
          <p:spPr>
            <a:xfrm>
              <a:off x="3679" y="1904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1" name="Google Shape;461;p114"/>
            <p:cNvSpPr/>
            <p:nvPr/>
          </p:nvSpPr>
          <p:spPr>
            <a:xfrm>
              <a:off x="3679" y="1608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2" name="Google Shape;462;p114"/>
            <p:cNvSpPr/>
            <p:nvPr/>
          </p:nvSpPr>
          <p:spPr>
            <a:xfrm>
              <a:off x="3889" y="1696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3" name="Google Shape;463;p114"/>
            <p:cNvSpPr/>
            <p:nvPr/>
          </p:nvSpPr>
          <p:spPr>
            <a:xfrm>
              <a:off x="3360" y="486"/>
              <a:ext cx="21" cy="1049"/>
            </a:xfrm>
            <a:custGeom>
              <a:avLst/>
              <a:gdLst/>
              <a:ahLst/>
              <a:cxnLst/>
              <a:rect l="l" t="t" r="r" b="b"/>
              <a:pathLst>
                <a:path w="21" h="1049" extrusionOk="0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4" name="Google Shape;464;p114"/>
            <p:cNvSpPr/>
            <p:nvPr/>
          </p:nvSpPr>
          <p:spPr>
            <a:xfrm>
              <a:off x="3220" y="1048"/>
              <a:ext cx="126" cy="194"/>
            </a:xfrm>
            <a:custGeom>
              <a:avLst/>
              <a:gdLst/>
              <a:ahLst/>
              <a:cxnLst/>
              <a:rect l="l" t="t" r="r" b="b"/>
              <a:pathLst>
                <a:path w="53" h="82" extrusionOk="0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5" name="Google Shape;465;p114"/>
            <p:cNvSpPr/>
            <p:nvPr/>
          </p:nvSpPr>
          <p:spPr>
            <a:xfrm>
              <a:off x="3386" y="885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6" name="Google Shape;466;p114"/>
            <p:cNvSpPr/>
            <p:nvPr/>
          </p:nvSpPr>
          <p:spPr>
            <a:xfrm>
              <a:off x="3220" y="1277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7" name="Google Shape;467;p114"/>
            <p:cNvSpPr/>
            <p:nvPr/>
          </p:nvSpPr>
          <p:spPr>
            <a:xfrm>
              <a:off x="3386" y="1114"/>
              <a:ext cx="123" cy="194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8" name="Google Shape;468;p114"/>
            <p:cNvSpPr/>
            <p:nvPr/>
          </p:nvSpPr>
          <p:spPr>
            <a:xfrm>
              <a:off x="3386" y="1372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9" name="Google Shape;469;p114"/>
            <p:cNvSpPr/>
            <p:nvPr/>
          </p:nvSpPr>
          <p:spPr>
            <a:xfrm>
              <a:off x="3220" y="793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0" name="Google Shape;470;p114"/>
            <p:cNvSpPr/>
            <p:nvPr/>
          </p:nvSpPr>
          <p:spPr>
            <a:xfrm>
              <a:off x="3386" y="630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1" name="Google Shape;471;p114"/>
            <p:cNvSpPr/>
            <p:nvPr/>
          </p:nvSpPr>
          <p:spPr>
            <a:xfrm>
              <a:off x="3220" y="545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2" name="Google Shape;472;p114"/>
            <p:cNvSpPr/>
            <p:nvPr/>
          </p:nvSpPr>
          <p:spPr>
            <a:xfrm>
              <a:off x="3220" y="316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3" name="Google Shape;473;p114"/>
            <p:cNvSpPr/>
            <p:nvPr/>
          </p:nvSpPr>
          <p:spPr>
            <a:xfrm>
              <a:off x="3386" y="385"/>
              <a:ext cx="123" cy="193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4" name="Google Shape;474;p114"/>
            <p:cNvSpPr/>
            <p:nvPr/>
          </p:nvSpPr>
          <p:spPr>
            <a:xfrm>
              <a:off x="3124" y="1062"/>
              <a:ext cx="264" cy="1241"/>
            </a:xfrm>
            <a:custGeom>
              <a:avLst/>
              <a:gdLst/>
              <a:ahLst/>
              <a:cxnLst/>
              <a:rect l="l" t="t" r="r" b="b"/>
              <a:pathLst>
                <a:path w="112" h="525" extrusionOk="0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5" name="Google Shape;475;p114"/>
            <p:cNvSpPr/>
            <p:nvPr/>
          </p:nvSpPr>
          <p:spPr>
            <a:xfrm>
              <a:off x="3737" y="1710"/>
              <a:ext cx="378" cy="1786"/>
            </a:xfrm>
            <a:custGeom>
              <a:avLst/>
              <a:gdLst/>
              <a:ahLst/>
              <a:cxnLst/>
              <a:rect l="l" t="t" r="r" b="b"/>
              <a:pathLst>
                <a:path w="160" h="756" extrusionOk="0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6" name="Google Shape;476;p114"/>
            <p:cNvSpPr/>
            <p:nvPr/>
          </p:nvSpPr>
          <p:spPr>
            <a:xfrm>
              <a:off x="3249" y="2924"/>
              <a:ext cx="359" cy="560"/>
            </a:xfrm>
            <a:custGeom>
              <a:avLst/>
              <a:gdLst/>
              <a:ahLst/>
              <a:cxnLst/>
              <a:rect l="l" t="t" r="r" b="b"/>
              <a:pathLst>
                <a:path w="152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7" name="Google Shape;477;p114"/>
            <p:cNvSpPr/>
            <p:nvPr/>
          </p:nvSpPr>
          <p:spPr>
            <a:xfrm>
              <a:off x="3324" y="2992"/>
              <a:ext cx="305" cy="520"/>
            </a:xfrm>
            <a:custGeom>
              <a:avLst/>
              <a:gdLst/>
              <a:ahLst/>
              <a:cxnLst/>
              <a:rect l="l" t="t" r="r" b="b"/>
              <a:pathLst>
                <a:path w="129" h="220" extrusionOk="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8" name="Google Shape;478;p114"/>
            <p:cNvSpPr/>
            <p:nvPr/>
          </p:nvSpPr>
          <p:spPr>
            <a:xfrm>
              <a:off x="3610" y="375"/>
              <a:ext cx="232" cy="444"/>
            </a:xfrm>
            <a:custGeom>
              <a:avLst/>
              <a:gdLst/>
              <a:ahLst/>
              <a:cxnLst/>
              <a:rect l="l" t="t" r="r" b="b"/>
              <a:pathLst>
                <a:path w="98" h="188" extrusionOk="0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9" name="Google Shape;479;p114"/>
            <p:cNvSpPr/>
            <p:nvPr/>
          </p:nvSpPr>
          <p:spPr>
            <a:xfrm>
              <a:off x="3712" y="387"/>
              <a:ext cx="118" cy="371"/>
            </a:xfrm>
            <a:custGeom>
              <a:avLst/>
              <a:gdLst/>
              <a:ahLst/>
              <a:cxnLst/>
              <a:rect l="l" t="t" r="r" b="b"/>
              <a:pathLst>
                <a:path w="50" h="157" extrusionOk="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0" name="Google Shape;480;p114"/>
            <p:cNvSpPr/>
            <p:nvPr/>
          </p:nvSpPr>
          <p:spPr>
            <a:xfrm>
              <a:off x="3627" y="1757"/>
              <a:ext cx="252" cy="498"/>
            </a:xfrm>
            <a:custGeom>
              <a:avLst/>
              <a:gdLst/>
              <a:ahLst/>
              <a:cxnLst/>
              <a:rect l="l" t="t" r="r" b="b"/>
              <a:pathLst>
                <a:path w="107" h="211" extrusionOk="0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1" name="Google Shape;481;p114"/>
            <p:cNvSpPr/>
            <p:nvPr/>
          </p:nvSpPr>
          <p:spPr>
            <a:xfrm>
              <a:off x="3740" y="1766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2" name="Google Shape;482;p114"/>
            <p:cNvSpPr/>
            <p:nvPr/>
          </p:nvSpPr>
          <p:spPr>
            <a:xfrm>
              <a:off x="3608" y="3016"/>
              <a:ext cx="255" cy="498"/>
            </a:xfrm>
            <a:custGeom>
              <a:avLst/>
              <a:gdLst/>
              <a:ahLst/>
              <a:cxnLst/>
              <a:rect l="l" t="t" r="r" b="b"/>
              <a:pathLst>
                <a:path w="108" h="211" extrusionOk="0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3" name="Google Shape;483;p114"/>
            <p:cNvSpPr/>
            <p:nvPr/>
          </p:nvSpPr>
          <p:spPr>
            <a:xfrm>
              <a:off x="3721" y="3025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4" name="Google Shape;484;p114"/>
            <p:cNvSpPr/>
            <p:nvPr/>
          </p:nvSpPr>
          <p:spPr>
            <a:xfrm>
              <a:off x="3329" y="1528"/>
              <a:ext cx="255" cy="496"/>
            </a:xfrm>
            <a:custGeom>
              <a:avLst/>
              <a:gdLst/>
              <a:ahLst/>
              <a:cxnLst/>
              <a:rect l="l" t="t" r="r" b="b"/>
              <a:pathLst>
                <a:path w="108" h="210" extrusionOk="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5" name="Google Shape;485;p114"/>
            <p:cNvSpPr/>
            <p:nvPr/>
          </p:nvSpPr>
          <p:spPr>
            <a:xfrm>
              <a:off x="3341" y="1537"/>
              <a:ext cx="127" cy="4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6" name="Google Shape;486;p114"/>
            <p:cNvSpPr/>
            <p:nvPr/>
          </p:nvSpPr>
          <p:spPr>
            <a:xfrm>
              <a:off x="3261" y="2272"/>
              <a:ext cx="356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7" name="Google Shape;487;p114"/>
            <p:cNvSpPr/>
            <p:nvPr/>
          </p:nvSpPr>
          <p:spPr>
            <a:xfrm>
              <a:off x="3615" y="1863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8" name="Google Shape;488;p114"/>
            <p:cNvSpPr/>
            <p:nvPr/>
          </p:nvSpPr>
          <p:spPr>
            <a:xfrm>
              <a:off x="3587" y="2463"/>
              <a:ext cx="356" cy="562"/>
            </a:xfrm>
            <a:custGeom>
              <a:avLst/>
              <a:gdLst/>
              <a:ahLst/>
              <a:cxnLst/>
              <a:rect l="l" t="t" r="r" b="b"/>
              <a:pathLst>
                <a:path w="151" h="238" extrusionOk="0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9" name="Google Shape;489;p114"/>
            <p:cNvSpPr/>
            <p:nvPr/>
          </p:nvSpPr>
          <p:spPr>
            <a:xfrm>
              <a:off x="3591" y="3096"/>
              <a:ext cx="352" cy="562"/>
            </a:xfrm>
            <a:custGeom>
              <a:avLst/>
              <a:gdLst/>
              <a:ahLst/>
              <a:cxnLst/>
              <a:rect l="l" t="t" r="r" b="b"/>
              <a:pathLst>
                <a:path w="149" h="238" extrusionOk="0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0" name="Google Shape;490;p114"/>
            <p:cNvSpPr/>
            <p:nvPr/>
          </p:nvSpPr>
          <p:spPr>
            <a:xfrm>
              <a:off x="3244" y="1603"/>
              <a:ext cx="357" cy="555"/>
            </a:xfrm>
            <a:custGeom>
              <a:avLst/>
              <a:gdLst/>
              <a:ahLst/>
              <a:cxnLst/>
              <a:rect l="l" t="t" r="r" b="b"/>
              <a:pathLst>
                <a:path w="151" h="235" extrusionOk="0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1" name="Google Shape;491;p114"/>
            <p:cNvSpPr/>
            <p:nvPr/>
          </p:nvSpPr>
          <p:spPr>
            <a:xfrm>
              <a:off x="3631" y="1138"/>
              <a:ext cx="355" cy="558"/>
            </a:xfrm>
            <a:custGeom>
              <a:avLst/>
              <a:gdLst/>
              <a:ahLst/>
              <a:cxnLst/>
              <a:rect l="l" t="t" r="r" b="b"/>
              <a:pathLst>
                <a:path w="150" h="236" extrusionOk="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2" name="Google Shape;492;p114"/>
            <p:cNvSpPr/>
            <p:nvPr/>
          </p:nvSpPr>
          <p:spPr>
            <a:xfrm>
              <a:off x="3244" y="895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3" name="Google Shape;493;p114"/>
            <p:cNvSpPr/>
            <p:nvPr/>
          </p:nvSpPr>
          <p:spPr>
            <a:xfrm>
              <a:off x="3228" y="236"/>
              <a:ext cx="359" cy="562"/>
            </a:xfrm>
            <a:custGeom>
              <a:avLst/>
              <a:gdLst/>
              <a:ahLst/>
              <a:cxnLst/>
              <a:rect l="l" t="t" r="r" b="b"/>
              <a:pathLst>
                <a:path w="152" h="238" extrusionOk="0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4" name="Google Shape;494;p114"/>
            <p:cNvSpPr/>
            <p:nvPr/>
          </p:nvSpPr>
          <p:spPr>
            <a:xfrm>
              <a:off x="3601" y="488"/>
              <a:ext cx="321" cy="501"/>
            </a:xfrm>
            <a:custGeom>
              <a:avLst/>
              <a:gdLst/>
              <a:ahLst/>
              <a:cxnLst/>
              <a:rect l="l" t="t" r="r" b="b"/>
              <a:pathLst>
                <a:path w="136" h="212" extrusionOk="0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5" name="Google Shape;495;p114"/>
            <p:cNvSpPr/>
            <p:nvPr/>
          </p:nvSpPr>
          <p:spPr>
            <a:xfrm>
              <a:off x="3636" y="1863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6" name="Google Shape;496;p114"/>
            <p:cNvSpPr/>
            <p:nvPr/>
          </p:nvSpPr>
          <p:spPr>
            <a:xfrm>
              <a:off x="3653" y="1157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7" name="Google Shape;497;p114"/>
            <p:cNvSpPr/>
            <p:nvPr/>
          </p:nvSpPr>
          <p:spPr>
            <a:xfrm>
              <a:off x="3620" y="496"/>
              <a:ext cx="269" cy="493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8" name="Google Shape;498;p114"/>
            <p:cNvSpPr/>
            <p:nvPr/>
          </p:nvSpPr>
          <p:spPr>
            <a:xfrm>
              <a:off x="3265" y="273"/>
              <a:ext cx="319" cy="53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9" name="Google Shape;499;p114"/>
            <p:cNvSpPr/>
            <p:nvPr/>
          </p:nvSpPr>
          <p:spPr>
            <a:xfrm>
              <a:off x="3279" y="916"/>
              <a:ext cx="319" cy="529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0" name="Google Shape;500;p114"/>
            <p:cNvSpPr/>
            <p:nvPr/>
          </p:nvSpPr>
          <p:spPr>
            <a:xfrm>
              <a:off x="3289" y="1625"/>
              <a:ext cx="305" cy="517"/>
            </a:xfrm>
            <a:custGeom>
              <a:avLst/>
              <a:gdLst/>
              <a:ahLst/>
              <a:cxnLst/>
              <a:rect l="l" t="t" r="r" b="b"/>
              <a:pathLst>
                <a:path w="129" h="219" extrusionOk="0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1" name="Google Shape;501;p114"/>
            <p:cNvSpPr/>
            <p:nvPr/>
          </p:nvSpPr>
          <p:spPr>
            <a:xfrm>
              <a:off x="3291" y="2277"/>
              <a:ext cx="310" cy="517"/>
            </a:xfrm>
            <a:custGeom>
              <a:avLst/>
              <a:gdLst/>
              <a:ahLst/>
              <a:cxnLst/>
              <a:rect l="l" t="t" r="r" b="b"/>
              <a:pathLst>
                <a:path w="131" h="219" extrusionOk="0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2" name="Google Shape;502;p114"/>
            <p:cNvSpPr/>
            <p:nvPr/>
          </p:nvSpPr>
          <p:spPr>
            <a:xfrm>
              <a:off x="3608" y="2437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3" name="Google Shape;503;p114"/>
            <p:cNvSpPr/>
            <p:nvPr/>
          </p:nvSpPr>
          <p:spPr>
            <a:xfrm>
              <a:off x="3608" y="3089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4" name="Google Shape;504;p114"/>
            <p:cNvSpPr/>
            <p:nvPr/>
          </p:nvSpPr>
          <p:spPr>
            <a:xfrm>
              <a:off x="3575" y="751"/>
              <a:ext cx="68" cy="2938"/>
            </a:xfrm>
            <a:custGeom>
              <a:avLst/>
              <a:gdLst/>
              <a:ahLst/>
              <a:cxnLst/>
              <a:rect l="l" t="t" r="r" b="b"/>
              <a:pathLst>
                <a:path w="29" h="1244" extrusionOk="0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5" name="Google Shape;505;p114"/>
            <p:cNvSpPr/>
            <p:nvPr/>
          </p:nvSpPr>
          <p:spPr>
            <a:xfrm>
              <a:off x="4061" y="1280"/>
              <a:ext cx="194" cy="385"/>
            </a:xfrm>
            <a:custGeom>
              <a:avLst/>
              <a:gdLst/>
              <a:ahLst/>
              <a:cxnLst/>
              <a:rect l="l" t="t" r="r" b="b"/>
              <a:pathLst>
                <a:path w="82" h="163" extrusionOk="0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6" name="Google Shape;506;p114"/>
            <p:cNvSpPr/>
            <p:nvPr/>
          </p:nvSpPr>
          <p:spPr>
            <a:xfrm>
              <a:off x="4068" y="1292"/>
              <a:ext cx="102" cy="318"/>
            </a:xfrm>
            <a:custGeom>
              <a:avLst/>
              <a:gdLst/>
              <a:ahLst/>
              <a:cxnLst/>
              <a:rect l="l" t="t" r="r" b="b"/>
              <a:pathLst>
                <a:path w="43" h="135" extrusionOk="0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7" name="Google Shape;507;p114"/>
            <p:cNvSpPr/>
            <p:nvPr/>
          </p:nvSpPr>
          <p:spPr>
            <a:xfrm>
              <a:off x="4040" y="2484"/>
              <a:ext cx="220" cy="426"/>
            </a:xfrm>
            <a:custGeom>
              <a:avLst/>
              <a:gdLst/>
              <a:ahLst/>
              <a:cxnLst/>
              <a:rect l="l" t="t" r="r" b="b"/>
              <a:pathLst>
                <a:path w="93" h="180" extrusionOk="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8" name="Google Shape;508;p114"/>
            <p:cNvSpPr/>
            <p:nvPr/>
          </p:nvSpPr>
          <p:spPr>
            <a:xfrm>
              <a:off x="4050" y="2492"/>
              <a:ext cx="111" cy="359"/>
            </a:xfrm>
            <a:custGeom>
              <a:avLst/>
              <a:gdLst/>
              <a:ahLst/>
              <a:cxnLst/>
              <a:rect l="l" t="t" r="r" b="b"/>
              <a:pathLst>
                <a:path w="47" h="152" extrusionOk="0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9" name="Google Shape;509;p114"/>
            <p:cNvSpPr/>
            <p:nvPr/>
          </p:nvSpPr>
          <p:spPr>
            <a:xfrm>
              <a:off x="4050" y="3545"/>
              <a:ext cx="222" cy="428"/>
            </a:xfrm>
            <a:custGeom>
              <a:avLst/>
              <a:gdLst/>
              <a:ahLst/>
              <a:cxnLst/>
              <a:rect l="l" t="t" r="r" b="b"/>
              <a:pathLst>
                <a:path w="94" h="181" extrusionOk="0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0" name="Google Shape;510;p114"/>
            <p:cNvSpPr/>
            <p:nvPr/>
          </p:nvSpPr>
          <p:spPr>
            <a:xfrm>
              <a:off x="4066" y="3557"/>
              <a:ext cx="106" cy="354"/>
            </a:xfrm>
            <a:custGeom>
              <a:avLst/>
              <a:gdLst/>
              <a:ahLst/>
              <a:cxnLst/>
              <a:rect l="l" t="t" r="r" b="b"/>
              <a:pathLst>
                <a:path w="45" h="150" extrusionOk="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1" name="Google Shape;511;p114"/>
            <p:cNvSpPr/>
            <p:nvPr/>
          </p:nvSpPr>
          <p:spPr>
            <a:xfrm>
              <a:off x="4269" y="2321"/>
              <a:ext cx="218" cy="43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2" name="Google Shape;512;p114"/>
            <p:cNvSpPr/>
            <p:nvPr/>
          </p:nvSpPr>
          <p:spPr>
            <a:xfrm>
              <a:off x="4366" y="2333"/>
              <a:ext cx="111" cy="355"/>
            </a:xfrm>
            <a:custGeom>
              <a:avLst/>
              <a:gdLst/>
              <a:ahLst/>
              <a:cxnLst/>
              <a:rect l="l" t="t" r="r" b="b"/>
              <a:pathLst>
                <a:path w="47" h="150" extrusionOk="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3" name="Google Shape;513;p114"/>
            <p:cNvSpPr/>
            <p:nvPr/>
          </p:nvSpPr>
          <p:spPr>
            <a:xfrm>
              <a:off x="4253" y="2955"/>
              <a:ext cx="304" cy="481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4" name="Google Shape;514;p114"/>
            <p:cNvSpPr/>
            <p:nvPr/>
          </p:nvSpPr>
          <p:spPr>
            <a:xfrm>
              <a:off x="3964" y="2577"/>
              <a:ext cx="305" cy="477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5" name="Google Shape;515;p114"/>
            <p:cNvSpPr/>
            <p:nvPr/>
          </p:nvSpPr>
          <p:spPr>
            <a:xfrm>
              <a:off x="4262" y="3590"/>
              <a:ext cx="305" cy="479"/>
            </a:xfrm>
            <a:custGeom>
              <a:avLst/>
              <a:gdLst/>
              <a:ahLst/>
              <a:cxnLst/>
              <a:rect l="l" t="t" r="r" b="b"/>
              <a:pathLst>
                <a:path w="129" h="203" extrusionOk="0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6" name="Google Shape;516;p114"/>
            <p:cNvSpPr/>
            <p:nvPr/>
          </p:nvSpPr>
          <p:spPr>
            <a:xfrm>
              <a:off x="3972" y="3122"/>
              <a:ext cx="304" cy="475"/>
            </a:xfrm>
            <a:custGeom>
              <a:avLst/>
              <a:gdLst/>
              <a:ahLst/>
              <a:cxnLst/>
              <a:rect l="l" t="t" r="r" b="b"/>
              <a:pathLst>
                <a:path w="129" h="201" extrusionOk="0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7" name="Google Shape;517;p114"/>
            <p:cNvSpPr/>
            <p:nvPr/>
          </p:nvSpPr>
          <p:spPr>
            <a:xfrm>
              <a:off x="3981" y="3595"/>
              <a:ext cx="305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8" name="Google Shape;518;p114"/>
            <p:cNvSpPr/>
            <p:nvPr/>
          </p:nvSpPr>
          <p:spPr>
            <a:xfrm>
              <a:off x="4253" y="2385"/>
              <a:ext cx="304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9" name="Google Shape;519;p114"/>
            <p:cNvSpPr/>
            <p:nvPr/>
          </p:nvSpPr>
          <p:spPr>
            <a:xfrm>
              <a:off x="3950" y="1946"/>
              <a:ext cx="305" cy="484"/>
            </a:xfrm>
            <a:custGeom>
              <a:avLst/>
              <a:gdLst/>
              <a:ahLst/>
              <a:cxnLst/>
              <a:rect l="l" t="t" r="r" b="b"/>
              <a:pathLst>
                <a:path w="129" h="205" extrusionOk="0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0" name="Google Shape;520;p114"/>
            <p:cNvSpPr/>
            <p:nvPr/>
          </p:nvSpPr>
          <p:spPr>
            <a:xfrm>
              <a:off x="4253" y="1747"/>
              <a:ext cx="304" cy="478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1" name="Google Shape;521;p114"/>
            <p:cNvSpPr/>
            <p:nvPr/>
          </p:nvSpPr>
          <p:spPr>
            <a:xfrm>
              <a:off x="4248" y="1211"/>
              <a:ext cx="307" cy="475"/>
            </a:xfrm>
            <a:custGeom>
              <a:avLst/>
              <a:gdLst/>
              <a:ahLst/>
              <a:cxnLst/>
              <a:rect l="l" t="t" r="r" b="b"/>
              <a:pathLst>
                <a:path w="130" h="201" extrusionOk="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2" name="Google Shape;522;p114"/>
            <p:cNvSpPr/>
            <p:nvPr/>
          </p:nvSpPr>
          <p:spPr>
            <a:xfrm>
              <a:off x="3990" y="1381"/>
              <a:ext cx="274" cy="428"/>
            </a:xfrm>
            <a:custGeom>
              <a:avLst/>
              <a:gdLst/>
              <a:ahLst/>
              <a:cxnLst/>
              <a:rect l="l" t="t" r="r" b="b"/>
              <a:pathLst>
                <a:path w="116" h="181" extrusionOk="0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3" name="Google Shape;523;p114"/>
            <p:cNvSpPr/>
            <p:nvPr/>
          </p:nvSpPr>
          <p:spPr>
            <a:xfrm>
              <a:off x="3993" y="2577"/>
              <a:ext cx="260" cy="474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4" name="Google Shape;524;p114"/>
            <p:cNvSpPr/>
            <p:nvPr/>
          </p:nvSpPr>
          <p:spPr>
            <a:xfrm>
              <a:off x="3979" y="1962"/>
              <a:ext cx="257" cy="478"/>
            </a:xfrm>
            <a:custGeom>
              <a:avLst/>
              <a:gdLst/>
              <a:ahLst/>
              <a:cxnLst/>
              <a:rect l="l" t="t" r="r" b="b"/>
              <a:pathLst>
                <a:path w="109" h="202" extrusionOk="0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5" name="Google Shape;525;p114"/>
            <p:cNvSpPr/>
            <p:nvPr/>
          </p:nvSpPr>
          <p:spPr>
            <a:xfrm>
              <a:off x="4019" y="1388"/>
              <a:ext cx="229" cy="421"/>
            </a:xfrm>
            <a:custGeom>
              <a:avLst/>
              <a:gdLst/>
              <a:ahLst/>
              <a:cxnLst/>
              <a:rect l="l" t="t" r="r" b="b"/>
              <a:pathLst>
                <a:path w="97" h="178" extrusionOk="0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6" name="Google Shape;526;p114"/>
            <p:cNvSpPr/>
            <p:nvPr/>
          </p:nvSpPr>
          <p:spPr>
            <a:xfrm>
              <a:off x="4248" y="1240"/>
              <a:ext cx="276" cy="448"/>
            </a:xfrm>
            <a:custGeom>
              <a:avLst/>
              <a:gdLst/>
              <a:ahLst/>
              <a:cxnLst/>
              <a:rect l="l" t="t" r="r" b="b"/>
              <a:pathLst>
                <a:path w="117" h="190" extrusionOk="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7" name="Google Shape;527;p114"/>
            <p:cNvSpPr/>
            <p:nvPr/>
          </p:nvSpPr>
          <p:spPr>
            <a:xfrm>
              <a:off x="4253" y="1766"/>
              <a:ext cx="274" cy="449"/>
            </a:xfrm>
            <a:custGeom>
              <a:avLst/>
              <a:gdLst/>
              <a:ahLst/>
              <a:cxnLst/>
              <a:rect l="l" t="t" r="r" b="b"/>
              <a:pathLst>
                <a:path w="116" h="190" extrusionOk="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8" name="Google Shape;528;p114"/>
            <p:cNvSpPr/>
            <p:nvPr/>
          </p:nvSpPr>
          <p:spPr>
            <a:xfrm>
              <a:off x="4253" y="2407"/>
              <a:ext cx="271" cy="441"/>
            </a:xfrm>
            <a:custGeom>
              <a:avLst/>
              <a:gdLst/>
              <a:ahLst/>
              <a:cxnLst/>
              <a:rect l="l" t="t" r="r" b="b"/>
              <a:pathLst>
                <a:path w="115" h="187" extrusionOk="0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9" name="Google Shape;529;p114"/>
            <p:cNvSpPr/>
            <p:nvPr/>
          </p:nvSpPr>
          <p:spPr>
            <a:xfrm>
              <a:off x="4364" y="264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0" name="Google Shape;530;p114"/>
            <p:cNvSpPr/>
            <p:nvPr/>
          </p:nvSpPr>
          <p:spPr>
            <a:xfrm>
              <a:off x="4262" y="2959"/>
              <a:ext cx="267" cy="444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1" name="Google Shape;531;p114"/>
            <p:cNvSpPr/>
            <p:nvPr/>
          </p:nvSpPr>
          <p:spPr>
            <a:xfrm>
              <a:off x="4269" y="3621"/>
              <a:ext cx="267" cy="441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2" name="Google Shape;532;p114"/>
            <p:cNvSpPr/>
            <p:nvPr/>
          </p:nvSpPr>
          <p:spPr>
            <a:xfrm>
              <a:off x="4002" y="3099"/>
              <a:ext cx="260" cy="472"/>
            </a:xfrm>
            <a:custGeom>
              <a:avLst/>
              <a:gdLst/>
              <a:ahLst/>
              <a:cxnLst/>
              <a:rect l="l" t="t" r="r" b="b"/>
              <a:pathLst>
                <a:path w="110" h="200" extrusionOk="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3" name="Google Shape;533;p114"/>
            <p:cNvSpPr/>
            <p:nvPr/>
          </p:nvSpPr>
          <p:spPr>
            <a:xfrm>
              <a:off x="4009" y="3609"/>
              <a:ext cx="260" cy="475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4" name="Google Shape;534;p114"/>
            <p:cNvSpPr/>
            <p:nvPr/>
          </p:nvSpPr>
          <p:spPr>
            <a:xfrm>
              <a:off x="4227" y="1606"/>
              <a:ext cx="59" cy="2471"/>
            </a:xfrm>
            <a:custGeom>
              <a:avLst/>
              <a:gdLst/>
              <a:ahLst/>
              <a:cxnLst/>
              <a:rect l="l" t="t" r="r" b="b"/>
              <a:pathLst>
                <a:path w="25" h="1046" extrusionOk="0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535" name="Google Shape;535;p114"/>
          <p:cNvGrpSpPr/>
          <p:nvPr/>
        </p:nvGrpSpPr>
        <p:grpSpPr>
          <a:xfrm>
            <a:off x="6815591" y="2736979"/>
            <a:ext cx="679655" cy="2416549"/>
            <a:chOff x="3124" y="236"/>
            <a:chExt cx="1443" cy="3848"/>
          </a:xfrm>
        </p:grpSpPr>
        <p:sp>
          <p:nvSpPr>
            <p:cNvPr id="536" name="Google Shape;536;p114"/>
            <p:cNvSpPr/>
            <p:nvPr/>
          </p:nvSpPr>
          <p:spPr>
            <a:xfrm>
              <a:off x="3990" y="493"/>
              <a:ext cx="29" cy="1347"/>
            </a:xfrm>
            <a:custGeom>
              <a:avLst/>
              <a:gdLst/>
              <a:ahLst/>
              <a:cxnLst/>
              <a:rect l="l" t="t" r="r" b="b"/>
              <a:pathLst>
                <a:path w="29" h="1347" extrusionOk="0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7" name="Google Shape;537;p114"/>
            <p:cNvSpPr/>
            <p:nvPr/>
          </p:nvSpPr>
          <p:spPr>
            <a:xfrm>
              <a:off x="3811" y="1216"/>
              <a:ext cx="161" cy="248"/>
            </a:xfrm>
            <a:custGeom>
              <a:avLst/>
              <a:gdLst/>
              <a:ahLst/>
              <a:cxnLst/>
              <a:rect l="l" t="t" r="r" b="b"/>
              <a:pathLst>
                <a:path w="68" h="105" extrusionOk="0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8" name="Google Shape;538;p114"/>
            <p:cNvSpPr/>
            <p:nvPr/>
          </p:nvSpPr>
          <p:spPr>
            <a:xfrm>
              <a:off x="4021" y="1006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9" name="Google Shape;539;p114"/>
            <p:cNvSpPr/>
            <p:nvPr/>
          </p:nvSpPr>
          <p:spPr>
            <a:xfrm>
              <a:off x="3811" y="1509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0" name="Google Shape;540;p114"/>
            <p:cNvSpPr/>
            <p:nvPr/>
          </p:nvSpPr>
          <p:spPr>
            <a:xfrm>
              <a:off x="4021" y="130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1" name="Google Shape;541;p114"/>
            <p:cNvSpPr/>
            <p:nvPr/>
          </p:nvSpPr>
          <p:spPr>
            <a:xfrm>
              <a:off x="4021" y="1632"/>
              <a:ext cx="161" cy="252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2" name="Google Shape;542;p114"/>
            <p:cNvSpPr/>
            <p:nvPr/>
          </p:nvSpPr>
          <p:spPr>
            <a:xfrm>
              <a:off x="3811" y="885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3" name="Google Shape;543;p114"/>
            <p:cNvSpPr/>
            <p:nvPr/>
          </p:nvSpPr>
          <p:spPr>
            <a:xfrm>
              <a:off x="4021" y="677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4" name="Google Shape;544;p114"/>
            <p:cNvSpPr/>
            <p:nvPr/>
          </p:nvSpPr>
          <p:spPr>
            <a:xfrm>
              <a:off x="3811" y="569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5" name="Google Shape;545;p114"/>
            <p:cNvSpPr/>
            <p:nvPr/>
          </p:nvSpPr>
          <p:spPr>
            <a:xfrm>
              <a:off x="3811" y="273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6" name="Google Shape;546;p114"/>
            <p:cNvSpPr/>
            <p:nvPr/>
          </p:nvSpPr>
          <p:spPr>
            <a:xfrm>
              <a:off x="4021" y="36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7" name="Google Shape;547;p114"/>
            <p:cNvSpPr/>
            <p:nvPr/>
          </p:nvSpPr>
          <p:spPr>
            <a:xfrm>
              <a:off x="3360" y="486"/>
              <a:ext cx="21" cy="1049"/>
            </a:xfrm>
            <a:custGeom>
              <a:avLst/>
              <a:gdLst/>
              <a:ahLst/>
              <a:cxnLst/>
              <a:rect l="l" t="t" r="r" b="b"/>
              <a:pathLst>
                <a:path w="21" h="1049" extrusionOk="0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8" name="Google Shape;548;p114"/>
            <p:cNvSpPr/>
            <p:nvPr/>
          </p:nvSpPr>
          <p:spPr>
            <a:xfrm>
              <a:off x="3220" y="1048"/>
              <a:ext cx="126" cy="194"/>
            </a:xfrm>
            <a:custGeom>
              <a:avLst/>
              <a:gdLst/>
              <a:ahLst/>
              <a:cxnLst/>
              <a:rect l="l" t="t" r="r" b="b"/>
              <a:pathLst>
                <a:path w="53" h="82" extrusionOk="0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9" name="Google Shape;549;p114"/>
            <p:cNvSpPr/>
            <p:nvPr/>
          </p:nvSpPr>
          <p:spPr>
            <a:xfrm>
              <a:off x="3386" y="885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0" name="Google Shape;550;p114"/>
            <p:cNvSpPr/>
            <p:nvPr/>
          </p:nvSpPr>
          <p:spPr>
            <a:xfrm>
              <a:off x="3220" y="1277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1" name="Google Shape;551;p114"/>
            <p:cNvSpPr/>
            <p:nvPr/>
          </p:nvSpPr>
          <p:spPr>
            <a:xfrm>
              <a:off x="3386" y="1114"/>
              <a:ext cx="123" cy="194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2" name="Google Shape;552;p114"/>
            <p:cNvSpPr/>
            <p:nvPr/>
          </p:nvSpPr>
          <p:spPr>
            <a:xfrm>
              <a:off x="3386" y="1372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3" name="Google Shape;553;p114"/>
            <p:cNvSpPr/>
            <p:nvPr/>
          </p:nvSpPr>
          <p:spPr>
            <a:xfrm>
              <a:off x="3220" y="793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4" name="Google Shape;554;p114"/>
            <p:cNvSpPr/>
            <p:nvPr/>
          </p:nvSpPr>
          <p:spPr>
            <a:xfrm>
              <a:off x="3386" y="630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5" name="Google Shape;555;p114"/>
            <p:cNvSpPr/>
            <p:nvPr/>
          </p:nvSpPr>
          <p:spPr>
            <a:xfrm>
              <a:off x="3220" y="545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6" name="Google Shape;556;p114"/>
            <p:cNvSpPr/>
            <p:nvPr/>
          </p:nvSpPr>
          <p:spPr>
            <a:xfrm>
              <a:off x="3220" y="316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7" name="Google Shape;557;p114"/>
            <p:cNvSpPr/>
            <p:nvPr/>
          </p:nvSpPr>
          <p:spPr>
            <a:xfrm>
              <a:off x="3386" y="385"/>
              <a:ext cx="123" cy="193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8" name="Google Shape;558;p114"/>
            <p:cNvSpPr/>
            <p:nvPr/>
          </p:nvSpPr>
          <p:spPr>
            <a:xfrm>
              <a:off x="3124" y="1062"/>
              <a:ext cx="264" cy="1241"/>
            </a:xfrm>
            <a:custGeom>
              <a:avLst/>
              <a:gdLst/>
              <a:ahLst/>
              <a:cxnLst/>
              <a:rect l="l" t="t" r="r" b="b"/>
              <a:pathLst>
                <a:path w="112" h="525" extrusionOk="0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9" name="Google Shape;559;p114"/>
            <p:cNvSpPr/>
            <p:nvPr/>
          </p:nvSpPr>
          <p:spPr>
            <a:xfrm>
              <a:off x="3249" y="2924"/>
              <a:ext cx="359" cy="560"/>
            </a:xfrm>
            <a:custGeom>
              <a:avLst/>
              <a:gdLst/>
              <a:ahLst/>
              <a:cxnLst/>
              <a:rect l="l" t="t" r="r" b="b"/>
              <a:pathLst>
                <a:path w="152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0" name="Google Shape;560;p114"/>
            <p:cNvSpPr/>
            <p:nvPr/>
          </p:nvSpPr>
          <p:spPr>
            <a:xfrm>
              <a:off x="3324" y="2992"/>
              <a:ext cx="305" cy="520"/>
            </a:xfrm>
            <a:custGeom>
              <a:avLst/>
              <a:gdLst/>
              <a:ahLst/>
              <a:cxnLst/>
              <a:rect l="l" t="t" r="r" b="b"/>
              <a:pathLst>
                <a:path w="129" h="220" extrusionOk="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1" name="Google Shape;561;p114"/>
            <p:cNvSpPr/>
            <p:nvPr/>
          </p:nvSpPr>
          <p:spPr>
            <a:xfrm>
              <a:off x="3610" y="375"/>
              <a:ext cx="232" cy="444"/>
            </a:xfrm>
            <a:custGeom>
              <a:avLst/>
              <a:gdLst/>
              <a:ahLst/>
              <a:cxnLst/>
              <a:rect l="l" t="t" r="r" b="b"/>
              <a:pathLst>
                <a:path w="98" h="188" extrusionOk="0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2" name="Google Shape;562;p114"/>
            <p:cNvSpPr/>
            <p:nvPr/>
          </p:nvSpPr>
          <p:spPr>
            <a:xfrm>
              <a:off x="3712" y="387"/>
              <a:ext cx="118" cy="371"/>
            </a:xfrm>
            <a:custGeom>
              <a:avLst/>
              <a:gdLst/>
              <a:ahLst/>
              <a:cxnLst/>
              <a:rect l="l" t="t" r="r" b="b"/>
              <a:pathLst>
                <a:path w="50" h="157" extrusionOk="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3" name="Google Shape;563;p114"/>
            <p:cNvSpPr/>
            <p:nvPr/>
          </p:nvSpPr>
          <p:spPr>
            <a:xfrm>
              <a:off x="3627" y="1757"/>
              <a:ext cx="252" cy="498"/>
            </a:xfrm>
            <a:custGeom>
              <a:avLst/>
              <a:gdLst/>
              <a:ahLst/>
              <a:cxnLst/>
              <a:rect l="l" t="t" r="r" b="b"/>
              <a:pathLst>
                <a:path w="107" h="211" extrusionOk="0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4" name="Google Shape;564;p114"/>
            <p:cNvSpPr/>
            <p:nvPr/>
          </p:nvSpPr>
          <p:spPr>
            <a:xfrm>
              <a:off x="3740" y="1766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5" name="Google Shape;565;p114"/>
            <p:cNvSpPr/>
            <p:nvPr/>
          </p:nvSpPr>
          <p:spPr>
            <a:xfrm>
              <a:off x="3608" y="3016"/>
              <a:ext cx="255" cy="498"/>
            </a:xfrm>
            <a:custGeom>
              <a:avLst/>
              <a:gdLst/>
              <a:ahLst/>
              <a:cxnLst/>
              <a:rect l="l" t="t" r="r" b="b"/>
              <a:pathLst>
                <a:path w="108" h="211" extrusionOk="0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6" name="Google Shape;566;p114"/>
            <p:cNvSpPr/>
            <p:nvPr/>
          </p:nvSpPr>
          <p:spPr>
            <a:xfrm>
              <a:off x="3721" y="3025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7" name="Google Shape;567;p114"/>
            <p:cNvSpPr/>
            <p:nvPr/>
          </p:nvSpPr>
          <p:spPr>
            <a:xfrm>
              <a:off x="3329" y="1528"/>
              <a:ext cx="255" cy="496"/>
            </a:xfrm>
            <a:custGeom>
              <a:avLst/>
              <a:gdLst/>
              <a:ahLst/>
              <a:cxnLst/>
              <a:rect l="l" t="t" r="r" b="b"/>
              <a:pathLst>
                <a:path w="108" h="210" extrusionOk="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8" name="Google Shape;568;p114"/>
            <p:cNvSpPr/>
            <p:nvPr/>
          </p:nvSpPr>
          <p:spPr>
            <a:xfrm>
              <a:off x="3341" y="1537"/>
              <a:ext cx="127" cy="4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9" name="Google Shape;569;p114"/>
            <p:cNvSpPr/>
            <p:nvPr/>
          </p:nvSpPr>
          <p:spPr>
            <a:xfrm>
              <a:off x="3261" y="2272"/>
              <a:ext cx="356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0" name="Google Shape;570;p114"/>
            <p:cNvSpPr/>
            <p:nvPr/>
          </p:nvSpPr>
          <p:spPr>
            <a:xfrm>
              <a:off x="3615" y="1863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1" name="Google Shape;571;p114"/>
            <p:cNvSpPr/>
            <p:nvPr/>
          </p:nvSpPr>
          <p:spPr>
            <a:xfrm>
              <a:off x="3587" y="2463"/>
              <a:ext cx="356" cy="562"/>
            </a:xfrm>
            <a:custGeom>
              <a:avLst/>
              <a:gdLst/>
              <a:ahLst/>
              <a:cxnLst/>
              <a:rect l="l" t="t" r="r" b="b"/>
              <a:pathLst>
                <a:path w="151" h="238" extrusionOk="0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2" name="Google Shape;572;p114"/>
            <p:cNvSpPr/>
            <p:nvPr/>
          </p:nvSpPr>
          <p:spPr>
            <a:xfrm>
              <a:off x="3591" y="3096"/>
              <a:ext cx="352" cy="562"/>
            </a:xfrm>
            <a:custGeom>
              <a:avLst/>
              <a:gdLst/>
              <a:ahLst/>
              <a:cxnLst/>
              <a:rect l="l" t="t" r="r" b="b"/>
              <a:pathLst>
                <a:path w="149" h="238" extrusionOk="0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3" name="Google Shape;573;p114"/>
            <p:cNvSpPr/>
            <p:nvPr/>
          </p:nvSpPr>
          <p:spPr>
            <a:xfrm>
              <a:off x="3244" y="1603"/>
              <a:ext cx="357" cy="555"/>
            </a:xfrm>
            <a:custGeom>
              <a:avLst/>
              <a:gdLst/>
              <a:ahLst/>
              <a:cxnLst/>
              <a:rect l="l" t="t" r="r" b="b"/>
              <a:pathLst>
                <a:path w="151" h="235" extrusionOk="0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4" name="Google Shape;574;p114"/>
            <p:cNvSpPr/>
            <p:nvPr/>
          </p:nvSpPr>
          <p:spPr>
            <a:xfrm>
              <a:off x="3631" y="1138"/>
              <a:ext cx="355" cy="558"/>
            </a:xfrm>
            <a:custGeom>
              <a:avLst/>
              <a:gdLst/>
              <a:ahLst/>
              <a:cxnLst/>
              <a:rect l="l" t="t" r="r" b="b"/>
              <a:pathLst>
                <a:path w="150" h="236" extrusionOk="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5" name="Google Shape;575;p114"/>
            <p:cNvSpPr/>
            <p:nvPr/>
          </p:nvSpPr>
          <p:spPr>
            <a:xfrm>
              <a:off x="3244" y="895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6" name="Google Shape;576;p114"/>
            <p:cNvSpPr/>
            <p:nvPr/>
          </p:nvSpPr>
          <p:spPr>
            <a:xfrm>
              <a:off x="3228" y="236"/>
              <a:ext cx="359" cy="562"/>
            </a:xfrm>
            <a:custGeom>
              <a:avLst/>
              <a:gdLst/>
              <a:ahLst/>
              <a:cxnLst/>
              <a:rect l="l" t="t" r="r" b="b"/>
              <a:pathLst>
                <a:path w="152" h="238" extrusionOk="0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7" name="Google Shape;577;p114"/>
            <p:cNvSpPr/>
            <p:nvPr/>
          </p:nvSpPr>
          <p:spPr>
            <a:xfrm>
              <a:off x="3601" y="488"/>
              <a:ext cx="321" cy="501"/>
            </a:xfrm>
            <a:custGeom>
              <a:avLst/>
              <a:gdLst/>
              <a:ahLst/>
              <a:cxnLst/>
              <a:rect l="l" t="t" r="r" b="b"/>
              <a:pathLst>
                <a:path w="136" h="212" extrusionOk="0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8" name="Google Shape;578;p114"/>
            <p:cNvSpPr/>
            <p:nvPr/>
          </p:nvSpPr>
          <p:spPr>
            <a:xfrm>
              <a:off x="3636" y="1863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9" name="Google Shape;579;p114"/>
            <p:cNvSpPr/>
            <p:nvPr/>
          </p:nvSpPr>
          <p:spPr>
            <a:xfrm>
              <a:off x="3653" y="1157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0" name="Google Shape;580;p114"/>
            <p:cNvSpPr/>
            <p:nvPr/>
          </p:nvSpPr>
          <p:spPr>
            <a:xfrm>
              <a:off x="3620" y="496"/>
              <a:ext cx="269" cy="493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1" name="Google Shape;581;p114"/>
            <p:cNvSpPr/>
            <p:nvPr/>
          </p:nvSpPr>
          <p:spPr>
            <a:xfrm>
              <a:off x="3265" y="273"/>
              <a:ext cx="319" cy="53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2" name="Google Shape;582;p114"/>
            <p:cNvSpPr/>
            <p:nvPr/>
          </p:nvSpPr>
          <p:spPr>
            <a:xfrm>
              <a:off x="3279" y="916"/>
              <a:ext cx="319" cy="529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3" name="Google Shape;583;p114"/>
            <p:cNvSpPr/>
            <p:nvPr/>
          </p:nvSpPr>
          <p:spPr>
            <a:xfrm>
              <a:off x="3289" y="1625"/>
              <a:ext cx="305" cy="517"/>
            </a:xfrm>
            <a:custGeom>
              <a:avLst/>
              <a:gdLst/>
              <a:ahLst/>
              <a:cxnLst/>
              <a:rect l="l" t="t" r="r" b="b"/>
              <a:pathLst>
                <a:path w="129" h="219" extrusionOk="0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4" name="Google Shape;584;p114"/>
            <p:cNvSpPr/>
            <p:nvPr/>
          </p:nvSpPr>
          <p:spPr>
            <a:xfrm>
              <a:off x="3291" y="2277"/>
              <a:ext cx="310" cy="517"/>
            </a:xfrm>
            <a:custGeom>
              <a:avLst/>
              <a:gdLst/>
              <a:ahLst/>
              <a:cxnLst/>
              <a:rect l="l" t="t" r="r" b="b"/>
              <a:pathLst>
                <a:path w="131" h="219" extrusionOk="0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5" name="Google Shape;585;p114"/>
            <p:cNvSpPr/>
            <p:nvPr/>
          </p:nvSpPr>
          <p:spPr>
            <a:xfrm>
              <a:off x="3608" y="2437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6" name="Google Shape;586;p114"/>
            <p:cNvSpPr/>
            <p:nvPr/>
          </p:nvSpPr>
          <p:spPr>
            <a:xfrm>
              <a:off x="3608" y="3089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7" name="Google Shape;587;p114"/>
            <p:cNvSpPr/>
            <p:nvPr/>
          </p:nvSpPr>
          <p:spPr>
            <a:xfrm>
              <a:off x="3575" y="751"/>
              <a:ext cx="68" cy="2938"/>
            </a:xfrm>
            <a:custGeom>
              <a:avLst/>
              <a:gdLst/>
              <a:ahLst/>
              <a:cxnLst/>
              <a:rect l="l" t="t" r="r" b="b"/>
              <a:pathLst>
                <a:path w="29" h="1244" extrusionOk="0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8" name="Google Shape;588;p114"/>
            <p:cNvSpPr/>
            <p:nvPr/>
          </p:nvSpPr>
          <p:spPr>
            <a:xfrm>
              <a:off x="4061" y="1280"/>
              <a:ext cx="194" cy="385"/>
            </a:xfrm>
            <a:custGeom>
              <a:avLst/>
              <a:gdLst/>
              <a:ahLst/>
              <a:cxnLst/>
              <a:rect l="l" t="t" r="r" b="b"/>
              <a:pathLst>
                <a:path w="82" h="163" extrusionOk="0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9" name="Google Shape;589;p114"/>
            <p:cNvSpPr/>
            <p:nvPr/>
          </p:nvSpPr>
          <p:spPr>
            <a:xfrm>
              <a:off x="4068" y="1292"/>
              <a:ext cx="102" cy="318"/>
            </a:xfrm>
            <a:custGeom>
              <a:avLst/>
              <a:gdLst/>
              <a:ahLst/>
              <a:cxnLst/>
              <a:rect l="l" t="t" r="r" b="b"/>
              <a:pathLst>
                <a:path w="43" h="135" extrusionOk="0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0" name="Google Shape;590;p114"/>
            <p:cNvSpPr/>
            <p:nvPr/>
          </p:nvSpPr>
          <p:spPr>
            <a:xfrm>
              <a:off x="4040" y="2484"/>
              <a:ext cx="220" cy="426"/>
            </a:xfrm>
            <a:custGeom>
              <a:avLst/>
              <a:gdLst/>
              <a:ahLst/>
              <a:cxnLst/>
              <a:rect l="l" t="t" r="r" b="b"/>
              <a:pathLst>
                <a:path w="93" h="180" extrusionOk="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1" name="Google Shape;591;p114"/>
            <p:cNvSpPr/>
            <p:nvPr/>
          </p:nvSpPr>
          <p:spPr>
            <a:xfrm>
              <a:off x="4050" y="2492"/>
              <a:ext cx="111" cy="359"/>
            </a:xfrm>
            <a:custGeom>
              <a:avLst/>
              <a:gdLst/>
              <a:ahLst/>
              <a:cxnLst/>
              <a:rect l="l" t="t" r="r" b="b"/>
              <a:pathLst>
                <a:path w="47" h="152" extrusionOk="0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2" name="Google Shape;592;p114"/>
            <p:cNvSpPr/>
            <p:nvPr/>
          </p:nvSpPr>
          <p:spPr>
            <a:xfrm>
              <a:off x="4050" y="3545"/>
              <a:ext cx="222" cy="428"/>
            </a:xfrm>
            <a:custGeom>
              <a:avLst/>
              <a:gdLst/>
              <a:ahLst/>
              <a:cxnLst/>
              <a:rect l="l" t="t" r="r" b="b"/>
              <a:pathLst>
                <a:path w="94" h="181" extrusionOk="0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3" name="Google Shape;593;p114"/>
            <p:cNvSpPr/>
            <p:nvPr/>
          </p:nvSpPr>
          <p:spPr>
            <a:xfrm>
              <a:off x="4066" y="3557"/>
              <a:ext cx="106" cy="354"/>
            </a:xfrm>
            <a:custGeom>
              <a:avLst/>
              <a:gdLst/>
              <a:ahLst/>
              <a:cxnLst/>
              <a:rect l="l" t="t" r="r" b="b"/>
              <a:pathLst>
                <a:path w="45" h="150" extrusionOk="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4" name="Google Shape;594;p114"/>
            <p:cNvSpPr/>
            <p:nvPr/>
          </p:nvSpPr>
          <p:spPr>
            <a:xfrm>
              <a:off x="4269" y="2321"/>
              <a:ext cx="218" cy="43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5" name="Google Shape;595;p114"/>
            <p:cNvSpPr/>
            <p:nvPr/>
          </p:nvSpPr>
          <p:spPr>
            <a:xfrm>
              <a:off x="4366" y="2333"/>
              <a:ext cx="111" cy="355"/>
            </a:xfrm>
            <a:custGeom>
              <a:avLst/>
              <a:gdLst/>
              <a:ahLst/>
              <a:cxnLst/>
              <a:rect l="l" t="t" r="r" b="b"/>
              <a:pathLst>
                <a:path w="47" h="150" extrusionOk="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6" name="Google Shape;596;p114"/>
            <p:cNvSpPr/>
            <p:nvPr/>
          </p:nvSpPr>
          <p:spPr>
            <a:xfrm>
              <a:off x="4253" y="2955"/>
              <a:ext cx="304" cy="481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7" name="Google Shape;597;p114"/>
            <p:cNvSpPr/>
            <p:nvPr/>
          </p:nvSpPr>
          <p:spPr>
            <a:xfrm>
              <a:off x="3964" y="2577"/>
              <a:ext cx="305" cy="477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8" name="Google Shape;598;p114"/>
            <p:cNvSpPr/>
            <p:nvPr/>
          </p:nvSpPr>
          <p:spPr>
            <a:xfrm>
              <a:off x="4262" y="3590"/>
              <a:ext cx="305" cy="479"/>
            </a:xfrm>
            <a:custGeom>
              <a:avLst/>
              <a:gdLst/>
              <a:ahLst/>
              <a:cxnLst/>
              <a:rect l="l" t="t" r="r" b="b"/>
              <a:pathLst>
                <a:path w="129" h="203" extrusionOk="0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9" name="Google Shape;599;p114"/>
            <p:cNvSpPr/>
            <p:nvPr/>
          </p:nvSpPr>
          <p:spPr>
            <a:xfrm>
              <a:off x="3972" y="3122"/>
              <a:ext cx="304" cy="475"/>
            </a:xfrm>
            <a:custGeom>
              <a:avLst/>
              <a:gdLst/>
              <a:ahLst/>
              <a:cxnLst/>
              <a:rect l="l" t="t" r="r" b="b"/>
              <a:pathLst>
                <a:path w="129" h="201" extrusionOk="0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0" name="Google Shape;600;p114"/>
            <p:cNvSpPr/>
            <p:nvPr/>
          </p:nvSpPr>
          <p:spPr>
            <a:xfrm>
              <a:off x="3981" y="3595"/>
              <a:ext cx="305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1" name="Google Shape;601;p114"/>
            <p:cNvSpPr/>
            <p:nvPr/>
          </p:nvSpPr>
          <p:spPr>
            <a:xfrm>
              <a:off x="4253" y="2385"/>
              <a:ext cx="304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2" name="Google Shape;602;p114"/>
            <p:cNvSpPr/>
            <p:nvPr/>
          </p:nvSpPr>
          <p:spPr>
            <a:xfrm>
              <a:off x="3950" y="1946"/>
              <a:ext cx="305" cy="484"/>
            </a:xfrm>
            <a:custGeom>
              <a:avLst/>
              <a:gdLst/>
              <a:ahLst/>
              <a:cxnLst/>
              <a:rect l="l" t="t" r="r" b="b"/>
              <a:pathLst>
                <a:path w="129" h="205" extrusionOk="0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3" name="Google Shape;603;p114"/>
            <p:cNvSpPr/>
            <p:nvPr/>
          </p:nvSpPr>
          <p:spPr>
            <a:xfrm>
              <a:off x="4253" y="1747"/>
              <a:ext cx="304" cy="478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4" name="Google Shape;604;p114"/>
            <p:cNvSpPr/>
            <p:nvPr/>
          </p:nvSpPr>
          <p:spPr>
            <a:xfrm>
              <a:off x="4248" y="1211"/>
              <a:ext cx="307" cy="475"/>
            </a:xfrm>
            <a:custGeom>
              <a:avLst/>
              <a:gdLst/>
              <a:ahLst/>
              <a:cxnLst/>
              <a:rect l="l" t="t" r="r" b="b"/>
              <a:pathLst>
                <a:path w="130" h="201" extrusionOk="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5" name="Google Shape;605;p114"/>
            <p:cNvSpPr/>
            <p:nvPr/>
          </p:nvSpPr>
          <p:spPr>
            <a:xfrm>
              <a:off x="3990" y="1381"/>
              <a:ext cx="274" cy="428"/>
            </a:xfrm>
            <a:custGeom>
              <a:avLst/>
              <a:gdLst/>
              <a:ahLst/>
              <a:cxnLst/>
              <a:rect l="l" t="t" r="r" b="b"/>
              <a:pathLst>
                <a:path w="116" h="181" extrusionOk="0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6" name="Google Shape;606;p114"/>
            <p:cNvSpPr/>
            <p:nvPr/>
          </p:nvSpPr>
          <p:spPr>
            <a:xfrm>
              <a:off x="3993" y="2577"/>
              <a:ext cx="260" cy="474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7" name="Google Shape;607;p114"/>
            <p:cNvSpPr/>
            <p:nvPr/>
          </p:nvSpPr>
          <p:spPr>
            <a:xfrm>
              <a:off x="3979" y="1962"/>
              <a:ext cx="257" cy="478"/>
            </a:xfrm>
            <a:custGeom>
              <a:avLst/>
              <a:gdLst/>
              <a:ahLst/>
              <a:cxnLst/>
              <a:rect l="l" t="t" r="r" b="b"/>
              <a:pathLst>
                <a:path w="109" h="202" extrusionOk="0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8" name="Google Shape;608;p114"/>
            <p:cNvSpPr/>
            <p:nvPr/>
          </p:nvSpPr>
          <p:spPr>
            <a:xfrm>
              <a:off x="4019" y="1388"/>
              <a:ext cx="229" cy="421"/>
            </a:xfrm>
            <a:custGeom>
              <a:avLst/>
              <a:gdLst/>
              <a:ahLst/>
              <a:cxnLst/>
              <a:rect l="l" t="t" r="r" b="b"/>
              <a:pathLst>
                <a:path w="97" h="178" extrusionOk="0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9" name="Google Shape;609;p114"/>
            <p:cNvSpPr/>
            <p:nvPr/>
          </p:nvSpPr>
          <p:spPr>
            <a:xfrm>
              <a:off x="4248" y="1240"/>
              <a:ext cx="276" cy="448"/>
            </a:xfrm>
            <a:custGeom>
              <a:avLst/>
              <a:gdLst/>
              <a:ahLst/>
              <a:cxnLst/>
              <a:rect l="l" t="t" r="r" b="b"/>
              <a:pathLst>
                <a:path w="117" h="190" extrusionOk="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0" name="Google Shape;610;p114"/>
            <p:cNvSpPr/>
            <p:nvPr/>
          </p:nvSpPr>
          <p:spPr>
            <a:xfrm>
              <a:off x="4253" y="1766"/>
              <a:ext cx="274" cy="449"/>
            </a:xfrm>
            <a:custGeom>
              <a:avLst/>
              <a:gdLst/>
              <a:ahLst/>
              <a:cxnLst/>
              <a:rect l="l" t="t" r="r" b="b"/>
              <a:pathLst>
                <a:path w="116" h="190" extrusionOk="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1" name="Google Shape;611;p114"/>
            <p:cNvSpPr/>
            <p:nvPr/>
          </p:nvSpPr>
          <p:spPr>
            <a:xfrm>
              <a:off x="4253" y="2407"/>
              <a:ext cx="271" cy="441"/>
            </a:xfrm>
            <a:custGeom>
              <a:avLst/>
              <a:gdLst/>
              <a:ahLst/>
              <a:cxnLst/>
              <a:rect l="l" t="t" r="r" b="b"/>
              <a:pathLst>
                <a:path w="115" h="187" extrusionOk="0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2" name="Google Shape;612;p114"/>
            <p:cNvSpPr/>
            <p:nvPr/>
          </p:nvSpPr>
          <p:spPr>
            <a:xfrm>
              <a:off x="4364" y="264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3" name="Google Shape;613;p114"/>
            <p:cNvSpPr/>
            <p:nvPr/>
          </p:nvSpPr>
          <p:spPr>
            <a:xfrm>
              <a:off x="4262" y="2959"/>
              <a:ext cx="267" cy="444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4" name="Google Shape;614;p114"/>
            <p:cNvSpPr/>
            <p:nvPr/>
          </p:nvSpPr>
          <p:spPr>
            <a:xfrm>
              <a:off x="4269" y="3621"/>
              <a:ext cx="267" cy="441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5" name="Google Shape;615;p114"/>
            <p:cNvSpPr/>
            <p:nvPr/>
          </p:nvSpPr>
          <p:spPr>
            <a:xfrm>
              <a:off x="4002" y="3099"/>
              <a:ext cx="260" cy="472"/>
            </a:xfrm>
            <a:custGeom>
              <a:avLst/>
              <a:gdLst/>
              <a:ahLst/>
              <a:cxnLst/>
              <a:rect l="l" t="t" r="r" b="b"/>
              <a:pathLst>
                <a:path w="110" h="200" extrusionOk="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6" name="Google Shape;616;p114"/>
            <p:cNvSpPr/>
            <p:nvPr/>
          </p:nvSpPr>
          <p:spPr>
            <a:xfrm>
              <a:off x="4009" y="3609"/>
              <a:ext cx="260" cy="475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7" name="Google Shape;617;p114"/>
            <p:cNvSpPr/>
            <p:nvPr/>
          </p:nvSpPr>
          <p:spPr>
            <a:xfrm>
              <a:off x="4227" y="1606"/>
              <a:ext cx="59" cy="2471"/>
            </a:xfrm>
            <a:custGeom>
              <a:avLst/>
              <a:gdLst/>
              <a:ahLst/>
              <a:cxnLst/>
              <a:rect l="l" t="t" r="r" b="b"/>
              <a:pathLst>
                <a:path w="25" h="1046" extrusionOk="0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18" name="Google Shape;618;p114"/>
          <p:cNvGrpSpPr/>
          <p:nvPr/>
        </p:nvGrpSpPr>
        <p:grpSpPr>
          <a:xfrm>
            <a:off x="7885509" y="2438403"/>
            <a:ext cx="1113762" cy="2195929"/>
            <a:chOff x="3369" y="1563"/>
            <a:chExt cx="940" cy="1390"/>
          </a:xfrm>
        </p:grpSpPr>
        <p:sp>
          <p:nvSpPr>
            <p:cNvPr id="619" name="Google Shape;619;p114"/>
            <p:cNvSpPr/>
            <p:nvPr/>
          </p:nvSpPr>
          <p:spPr>
            <a:xfrm>
              <a:off x="3539" y="1906"/>
              <a:ext cx="192" cy="212"/>
            </a:xfrm>
            <a:custGeom>
              <a:avLst/>
              <a:gdLst/>
              <a:ahLst/>
              <a:cxnLst/>
              <a:rect l="l" t="t" r="r" b="b"/>
              <a:pathLst>
                <a:path w="81" h="90" extrusionOk="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0" name="Google Shape;620;p114"/>
            <p:cNvSpPr/>
            <p:nvPr/>
          </p:nvSpPr>
          <p:spPr>
            <a:xfrm>
              <a:off x="3603" y="1925"/>
              <a:ext cx="17" cy="1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1" name="Google Shape;621;p114"/>
            <p:cNvSpPr/>
            <p:nvPr/>
          </p:nvSpPr>
          <p:spPr>
            <a:xfrm>
              <a:off x="3636" y="1889"/>
              <a:ext cx="26" cy="31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2" name="Google Shape;622;p114"/>
            <p:cNvSpPr/>
            <p:nvPr/>
          </p:nvSpPr>
          <p:spPr>
            <a:xfrm>
              <a:off x="3622" y="1889"/>
              <a:ext cx="28" cy="36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3" name="Google Shape;623;p114"/>
            <p:cNvSpPr/>
            <p:nvPr/>
          </p:nvSpPr>
          <p:spPr>
            <a:xfrm>
              <a:off x="4061" y="1915"/>
              <a:ext cx="191" cy="210"/>
            </a:xfrm>
            <a:custGeom>
              <a:avLst/>
              <a:gdLst/>
              <a:ahLst/>
              <a:cxnLst/>
              <a:rect l="l" t="t" r="r" b="b"/>
              <a:pathLst>
                <a:path w="81" h="89" extrusionOk="0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4" name="Google Shape;624;p114"/>
            <p:cNvSpPr/>
            <p:nvPr/>
          </p:nvSpPr>
          <p:spPr>
            <a:xfrm>
              <a:off x="4163" y="2189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5" name="Google Shape;625;p114"/>
            <p:cNvSpPr/>
            <p:nvPr/>
          </p:nvSpPr>
          <p:spPr>
            <a:xfrm>
              <a:off x="4132" y="1899"/>
              <a:ext cx="26" cy="33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6" name="Google Shape;626;p114"/>
            <p:cNvSpPr/>
            <p:nvPr/>
          </p:nvSpPr>
          <p:spPr>
            <a:xfrm>
              <a:off x="4144" y="1896"/>
              <a:ext cx="26" cy="36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7" name="Google Shape;627;p114"/>
            <p:cNvSpPr/>
            <p:nvPr/>
          </p:nvSpPr>
          <p:spPr>
            <a:xfrm>
              <a:off x="3369" y="2088"/>
              <a:ext cx="140" cy="94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8" name="Google Shape;628;p114"/>
            <p:cNvSpPr/>
            <p:nvPr/>
          </p:nvSpPr>
          <p:spPr>
            <a:xfrm>
              <a:off x="4172" y="2102"/>
              <a:ext cx="137" cy="94"/>
            </a:xfrm>
            <a:custGeom>
              <a:avLst/>
              <a:gdLst/>
              <a:ahLst/>
              <a:cxnLst/>
              <a:rect l="l" t="t" r="r" b="b"/>
              <a:pathLst>
                <a:path w="58" h="40" extrusionOk="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9" name="Google Shape;629;p114"/>
            <p:cNvSpPr/>
            <p:nvPr/>
          </p:nvSpPr>
          <p:spPr>
            <a:xfrm>
              <a:off x="3815" y="2414"/>
              <a:ext cx="64" cy="539"/>
            </a:xfrm>
            <a:custGeom>
              <a:avLst/>
              <a:gdLst/>
              <a:ahLst/>
              <a:cxnLst/>
              <a:rect l="l" t="t" r="r" b="b"/>
              <a:pathLst>
                <a:path w="52" h="368" extrusionOk="0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0" name="Google Shape;630;p114"/>
            <p:cNvSpPr/>
            <p:nvPr/>
          </p:nvSpPr>
          <p:spPr>
            <a:xfrm>
              <a:off x="3679" y="2388"/>
              <a:ext cx="304" cy="153"/>
            </a:xfrm>
            <a:custGeom>
              <a:avLst/>
              <a:gdLst/>
              <a:ahLst/>
              <a:cxnLst/>
              <a:rect l="l" t="t" r="r" b="b"/>
              <a:pathLst>
                <a:path w="129" h="65" extrusionOk="0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1" name="Google Shape;631;p114"/>
            <p:cNvSpPr/>
            <p:nvPr/>
          </p:nvSpPr>
          <p:spPr>
            <a:xfrm>
              <a:off x="3457" y="2073"/>
              <a:ext cx="779" cy="357"/>
            </a:xfrm>
            <a:custGeom>
              <a:avLst/>
              <a:gdLst/>
              <a:ahLst/>
              <a:cxnLst/>
              <a:rect l="l" t="t" r="r" b="b"/>
              <a:pathLst>
                <a:path w="330" h="151" extrusionOk="0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2" name="Google Shape;632;p114"/>
            <p:cNvSpPr/>
            <p:nvPr/>
          </p:nvSpPr>
          <p:spPr>
            <a:xfrm>
              <a:off x="3702" y="1828"/>
              <a:ext cx="300" cy="304"/>
            </a:xfrm>
            <a:custGeom>
              <a:avLst/>
              <a:gdLst/>
              <a:ahLst/>
              <a:cxnLst/>
              <a:rect l="l" t="t" r="r" b="b"/>
              <a:pathLst>
                <a:path w="127" h="129" extrusionOk="0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3" name="Google Shape;633;p114"/>
            <p:cNvSpPr/>
            <p:nvPr/>
          </p:nvSpPr>
          <p:spPr>
            <a:xfrm>
              <a:off x="3679" y="2043"/>
              <a:ext cx="311" cy="115"/>
            </a:xfrm>
            <a:custGeom>
              <a:avLst/>
              <a:gdLst/>
              <a:ahLst/>
              <a:cxnLst/>
              <a:rect l="l" t="t" r="r" b="b"/>
              <a:pathLst>
                <a:path w="132" h="49" extrusionOk="0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4" name="Google Shape;634;p114"/>
            <p:cNvSpPr/>
            <p:nvPr/>
          </p:nvSpPr>
          <p:spPr>
            <a:xfrm>
              <a:off x="3665" y="2376"/>
              <a:ext cx="325" cy="113"/>
            </a:xfrm>
            <a:custGeom>
              <a:avLst/>
              <a:gdLst/>
              <a:ahLst/>
              <a:cxnLst/>
              <a:rect l="l" t="t" r="r" b="b"/>
              <a:pathLst>
                <a:path w="138" h="48" extrusionOk="0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5" name="Google Shape;635;p114"/>
            <p:cNvSpPr/>
            <p:nvPr/>
          </p:nvSpPr>
          <p:spPr>
            <a:xfrm>
              <a:off x="3650" y="1563"/>
              <a:ext cx="399" cy="369"/>
            </a:xfrm>
            <a:custGeom>
              <a:avLst/>
              <a:gdLst/>
              <a:ahLst/>
              <a:cxnLst/>
              <a:rect l="l" t="t" r="r" b="b"/>
              <a:pathLst>
                <a:path w="169" h="156" extrusionOk="0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6" name="Google Shape;636;p114"/>
            <p:cNvSpPr/>
            <p:nvPr/>
          </p:nvSpPr>
          <p:spPr>
            <a:xfrm>
              <a:off x="3863" y="1920"/>
              <a:ext cx="66" cy="40"/>
            </a:xfrm>
            <a:custGeom>
              <a:avLst/>
              <a:gdLst/>
              <a:ahLst/>
              <a:cxnLst/>
              <a:rect l="l" t="t" r="r" b="b"/>
              <a:pathLst>
                <a:path w="28" h="17" extrusionOk="0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7" name="Google Shape;637;p114"/>
            <p:cNvSpPr/>
            <p:nvPr/>
          </p:nvSpPr>
          <p:spPr>
            <a:xfrm>
              <a:off x="3780" y="1920"/>
              <a:ext cx="62" cy="40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8" name="Google Shape;638;p114"/>
            <p:cNvSpPr/>
            <p:nvPr/>
          </p:nvSpPr>
          <p:spPr>
            <a:xfrm>
              <a:off x="3709" y="1948"/>
              <a:ext cx="291" cy="130"/>
            </a:xfrm>
            <a:custGeom>
              <a:avLst/>
              <a:gdLst/>
              <a:ahLst/>
              <a:cxnLst/>
              <a:rect l="l" t="t" r="r" b="b"/>
              <a:pathLst>
                <a:path w="123" h="55" extrusionOk="0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9" name="Google Shape;639;p114"/>
            <p:cNvSpPr/>
            <p:nvPr/>
          </p:nvSpPr>
          <p:spPr>
            <a:xfrm>
              <a:off x="3745" y="1981"/>
              <a:ext cx="196" cy="29"/>
            </a:xfrm>
            <a:custGeom>
              <a:avLst/>
              <a:gdLst/>
              <a:ahLst/>
              <a:cxnLst/>
              <a:rect l="l" t="t" r="r" b="b"/>
              <a:pathLst>
                <a:path w="83" h="12" extrusionOk="0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0" name="Google Shape;640;p114"/>
            <p:cNvSpPr/>
            <p:nvPr/>
          </p:nvSpPr>
          <p:spPr>
            <a:xfrm>
              <a:off x="3721" y="1943"/>
              <a:ext cx="59" cy="55"/>
            </a:xfrm>
            <a:custGeom>
              <a:avLst/>
              <a:gdLst/>
              <a:ahLst/>
              <a:cxnLst/>
              <a:rect l="l" t="t" r="r" b="b"/>
              <a:pathLst>
                <a:path w="25" h="23" extrusionOk="0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1" name="Google Shape;641;p114"/>
            <p:cNvSpPr/>
            <p:nvPr/>
          </p:nvSpPr>
          <p:spPr>
            <a:xfrm>
              <a:off x="3912" y="1960"/>
              <a:ext cx="50" cy="52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2" name="Google Shape;642;p114"/>
            <p:cNvSpPr/>
            <p:nvPr/>
          </p:nvSpPr>
          <p:spPr>
            <a:xfrm>
              <a:off x="3724" y="2187"/>
              <a:ext cx="103" cy="116"/>
            </a:xfrm>
            <a:custGeom>
              <a:avLst/>
              <a:gdLst/>
              <a:ahLst/>
              <a:cxnLst/>
              <a:rect l="l" t="t" r="r" b="b"/>
              <a:pathLst>
                <a:path w="44" h="49" extrusionOk="0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C1F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3" name="Google Shape;643;p114"/>
            <p:cNvSpPr/>
            <p:nvPr/>
          </p:nvSpPr>
          <p:spPr>
            <a:xfrm>
              <a:off x="3768" y="1754"/>
              <a:ext cx="163" cy="88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3FC1F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4" name="Google Shape;644;p114"/>
            <p:cNvSpPr/>
            <p:nvPr/>
          </p:nvSpPr>
          <p:spPr>
            <a:xfrm>
              <a:off x="3719" y="2407"/>
              <a:ext cx="243" cy="35"/>
            </a:xfrm>
            <a:custGeom>
              <a:avLst/>
              <a:gdLst/>
              <a:ahLst/>
              <a:cxnLst/>
              <a:rect l="l" t="t" r="r" b="b"/>
              <a:pathLst>
                <a:path w="103" h="15" extrusionOk="0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5" name="Google Shape;645;p114"/>
            <p:cNvSpPr/>
            <p:nvPr/>
          </p:nvSpPr>
          <p:spPr>
            <a:xfrm>
              <a:off x="3835" y="2116"/>
              <a:ext cx="14" cy="284"/>
            </a:xfrm>
            <a:custGeom>
              <a:avLst/>
              <a:gdLst/>
              <a:ahLst/>
              <a:cxnLst/>
              <a:rect l="l" t="t" r="r" b="b"/>
              <a:pathLst>
                <a:path w="6" h="120" extrusionOk="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6" name="Google Shape;646;p114"/>
            <p:cNvSpPr/>
            <p:nvPr/>
          </p:nvSpPr>
          <p:spPr>
            <a:xfrm>
              <a:off x="4170" y="1941"/>
              <a:ext cx="19" cy="17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647" name="Google Shape;647;p114"/>
          <p:cNvGrpSpPr/>
          <p:nvPr/>
        </p:nvGrpSpPr>
        <p:grpSpPr>
          <a:xfrm>
            <a:off x="5991046" y="2988648"/>
            <a:ext cx="1829681" cy="3074765"/>
            <a:chOff x="2968" y="1107"/>
            <a:chExt cx="1736" cy="2188"/>
          </a:xfrm>
        </p:grpSpPr>
        <p:sp>
          <p:nvSpPr>
            <p:cNvPr id="648" name="Google Shape;648;p114"/>
            <p:cNvSpPr/>
            <p:nvPr/>
          </p:nvSpPr>
          <p:spPr>
            <a:xfrm>
              <a:off x="3043" y="1455"/>
              <a:ext cx="518" cy="649"/>
            </a:xfrm>
            <a:custGeom>
              <a:avLst/>
              <a:gdLst/>
              <a:ahLst/>
              <a:cxnLst/>
              <a:rect l="l" t="t" r="r" b="b"/>
              <a:pathLst>
                <a:path w="219" h="275" extrusionOk="0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9" name="Google Shape;649;p114"/>
            <p:cNvSpPr/>
            <p:nvPr/>
          </p:nvSpPr>
          <p:spPr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0" name="Google Shape;650;p114"/>
            <p:cNvSpPr/>
            <p:nvPr/>
          </p:nvSpPr>
          <p:spPr>
            <a:xfrm>
              <a:off x="3801" y="2488"/>
              <a:ext cx="86" cy="807"/>
            </a:xfrm>
            <a:custGeom>
              <a:avLst/>
              <a:gdLst/>
              <a:ahLst/>
              <a:cxnLst/>
              <a:rect l="l" t="t" r="r" b="b"/>
              <a:pathLst>
                <a:path w="97" h="673" extrusionOk="0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1" name="Google Shape;651;p114"/>
            <p:cNvSpPr/>
            <p:nvPr/>
          </p:nvSpPr>
          <p:spPr>
            <a:xfrm>
              <a:off x="3586" y="2513"/>
              <a:ext cx="553" cy="286"/>
            </a:xfrm>
            <a:custGeom>
              <a:avLst/>
              <a:gdLst/>
              <a:ahLst/>
              <a:cxnLst/>
              <a:rect l="l" t="t" r="r" b="b"/>
              <a:pathLst>
                <a:path w="234" h="121" extrusionOk="0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2" name="Google Shape;652;p114"/>
            <p:cNvSpPr/>
            <p:nvPr/>
          </p:nvSpPr>
          <p:spPr>
            <a:xfrm>
              <a:off x="3124" y="1939"/>
              <a:ext cx="1417" cy="763"/>
            </a:xfrm>
            <a:custGeom>
              <a:avLst/>
              <a:gdLst/>
              <a:ahLst/>
              <a:cxnLst/>
              <a:rect l="l" t="t" r="r" b="b"/>
              <a:pathLst>
                <a:path w="600" h="323" extrusionOk="0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3" name="Google Shape;653;p114"/>
            <p:cNvSpPr/>
            <p:nvPr/>
          </p:nvSpPr>
          <p:spPr>
            <a:xfrm>
              <a:off x="4453" y="1967"/>
              <a:ext cx="251" cy="175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4" name="Google Shape;654;p114"/>
            <p:cNvSpPr/>
            <p:nvPr/>
          </p:nvSpPr>
          <p:spPr>
            <a:xfrm>
              <a:off x="2968" y="1967"/>
              <a:ext cx="248" cy="175"/>
            </a:xfrm>
            <a:custGeom>
              <a:avLst/>
              <a:gdLst/>
              <a:ahLst/>
              <a:cxnLst/>
              <a:rect l="l" t="t" r="r" b="b"/>
              <a:pathLst>
                <a:path w="105" h="74" extrusionOk="0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5" name="Google Shape;655;p114"/>
            <p:cNvSpPr/>
            <p:nvPr/>
          </p:nvSpPr>
          <p:spPr>
            <a:xfrm>
              <a:off x="3549" y="1495"/>
              <a:ext cx="548" cy="557"/>
            </a:xfrm>
            <a:custGeom>
              <a:avLst/>
              <a:gdLst/>
              <a:ahLst/>
              <a:cxnLst/>
              <a:rect l="l" t="t" r="r" b="b"/>
              <a:pathLst>
                <a:path w="232" h="236" extrusionOk="0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6" name="Google Shape;656;p114"/>
            <p:cNvSpPr/>
            <p:nvPr/>
          </p:nvSpPr>
          <p:spPr>
            <a:xfrm>
              <a:off x="3572" y="1889"/>
              <a:ext cx="567" cy="208"/>
            </a:xfrm>
            <a:custGeom>
              <a:avLst/>
              <a:gdLst/>
              <a:ahLst/>
              <a:cxnLst/>
              <a:rect l="l" t="t" r="r" b="b"/>
              <a:pathLst>
                <a:path w="240" h="88" extrusionOk="0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7" name="Google Shape;657;p114"/>
            <p:cNvSpPr/>
            <p:nvPr/>
          </p:nvSpPr>
          <p:spPr>
            <a:xfrm>
              <a:off x="3464" y="1107"/>
              <a:ext cx="756" cy="591"/>
            </a:xfrm>
            <a:custGeom>
              <a:avLst/>
              <a:gdLst/>
              <a:ahLst/>
              <a:cxnLst/>
              <a:rect l="l" t="t" r="r" b="b"/>
              <a:pathLst>
                <a:path w="320" h="250" extrusionOk="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8" name="Google Shape;658;p114"/>
            <p:cNvSpPr/>
            <p:nvPr/>
          </p:nvSpPr>
          <p:spPr>
            <a:xfrm>
              <a:off x="3686" y="1665"/>
              <a:ext cx="113" cy="64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9" name="Google Shape;659;p114"/>
            <p:cNvSpPr/>
            <p:nvPr/>
          </p:nvSpPr>
          <p:spPr>
            <a:xfrm>
              <a:off x="3839" y="1665"/>
              <a:ext cx="118" cy="64"/>
            </a:xfrm>
            <a:custGeom>
              <a:avLst/>
              <a:gdLst/>
              <a:ahLst/>
              <a:cxnLst/>
              <a:rect l="l" t="t" r="r" b="b"/>
              <a:pathLst>
                <a:path w="50" h="27" extrusionOk="0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0" name="Google Shape;660;p114"/>
            <p:cNvSpPr/>
            <p:nvPr/>
          </p:nvSpPr>
          <p:spPr>
            <a:xfrm>
              <a:off x="3551" y="1717"/>
              <a:ext cx="534" cy="231"/>
            </a:xfrm>
            <a:custGeom>
              <a:avLst/>
              <a:gdLst/>
              <a:ahLst/>
              <a:cxnLst/>
              <a:rect l="l" t="t" r="r" b="b"/>
              <a:pathLst>
                <a:path w="226" h="98" extrusionOk="0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1" name="Google Shape;661;p114"/>
            <p:cNvSpPr/>
            <p:nvPr/>
          </p:nvSpPr>
          <p:spPr>
            <a:xfrm>
              <a:off x="3662" y="1771"/>
              <a:ext cx="357" cy="54"/>
            </a:xfrm>
            <a:custGeom>
              <a:avLst/>
              <a:gdLst/>
              <a:ahLst/>
              <a:cxnLst/>
              <a:rect l="l" t="t" r="r" b="b"/>
              <a:pathLst>
                <a:path w="151" h="23" extrusionOk="0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2" name="Google Shape;662;p114"/>
            <p:cNvSpPr/>
            <p:nvPr/>
          </p:nvSpPr>
          <p:spPr>
            <a:xfrm>
              <a:off x="3957" y="1710"/>
              <a:ext cx="104" cy="94"/>
            </a:xfrm>
            <a:custGeom>
              <a:avLst/>
              <a:gdLst/>
              <a:ahLst/>
              <a:cxnLst/>
              <a:rect l="l" t="t" r="r" b="b"/>
              <a:pathLst>
                <a:path w="44" h="40" extrusionOk="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3" name="Google Shape;663;p114"/>
            <p:cNvSpPr/>
            <p:nvPr/>
          </p:nvSpPr>
          <p:spPr>
            <a:xfrm>
              <a:off x="3627" y="1731"/>
              <a:ext cx="85" cy="101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4" name="Google Shape;664;p114"/>
            <p:cNvSpPr/>
            <p:nvPr/>
          </p:nvSpPr>
          <p:spPr>
            <a:xfrm>
              <a:off x="3868" y="2154"/>
              <a:ext cx="191" cy="208"/>
            </a:xfrm>
            <a:custGeom>
              <a:avLst/>
              <a:gdLst/>
              <a:ahLst/>
              <a:cxnLst/>
              <a:rect l="l" t="t" r="r" b="b"/>
              <a:pathLst>
                <a:path w="81" h="88" extrusionOk="0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5" name="Google Shape;665;p114"/>
            <p:cNvSpPr/>
            <p:nvPr/>
          </p:nvSpPr>
          <p:spPr>
            <a:xfrm>
              <a:off x="3674" y="1334"/>
              <a:ext cx="300" cy="187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6" name="Google Shape;666;p114"/>
            <p:cNvSpPr/>
            <p:nvPr/>
          </p:nvSpPr>
          <p:spPr>
            <a:xfrm>
              <a:off x="3827" y="2019"/>
              <a:ext cx="29" cy="515"/>
            </a:xfrm>
            <a:custGeom>
              <a:avLst/>
              <a:gdLst/>
              <a:ahLst/>
              <a:cxnLst/>
              <a:rect l="l" t="t" r="r" b="b"/>
              <a:pathLst>
                <a:path w="12" h="218" extrusionOk="0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7" name="Google Shape;667;p114"/>
            <p:cNvSpPr/>
            <p:nvPr/>
          </p:nvSpPr>
          <p:spPr>
            <a:xfrm>
              <a:off x="3638" y="2541"/>
              <a:ext cx="442" cy="61"/>
            </a:xfrm>
            <a:custGeom>
              <a:avLst/>
              <a:gdLst/>
              <a:ahLst/>
              <a:cxnLst/>
              <a:rect l="l" t="t" r="r" b="b"/>
              <a:pathLst>
                <a:path w="187" h="26" extrusionOk="0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68" name="Google Shape;668;p114"/>
          <p:cNvSpPr/>
          <p:nvPr/>
        </p:nvSpPr>
        <p:spPr>
          <a:xfrm>
            <a:off x="1" y="5181603"/>
            <a:ext cx="8372756" cy="1676399"/>
          </a:xfrm>
          <a:custGeom>
            <a:avLst/>
            <a:gdLst/>
            <a:ahLst/>
            <a:cxnLst/>
            <a:rect l="l" t="t" r="r" b="b"/>
            <a:pathLst>
              <a:path w="11770175" h="1788354" extrusionOk="0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69" name="Google Shape;669;p114"/>
          <p:cNvGrpSpPr/>
          <p:nvPr/>
        </p:nvGrpSpPr>
        <p:grpSpPr>
          <a:xfrm flipH="1">
            <a:off x="6893653" y="4800600"/>
            <a:ext cx="2249156" cy="2083312"/>
            <a:chOff x="2481" y="1188"/>
            <a:chExt cx="2735" cy="1900"/>
          </a:xfrm>
        </p:grpSpPr>
        <p:sp>
          <p:nvSpPr>
            <p:cNvPr id="670" name="Google Shape;670;p114"/>
            <p:cNvSpPr/>
            <p:nvPr/>
          </p:nvSpPr>
          <p:spPr>
            <a:xfrm>
              <a:off x="3336" y="1462"/>
              <a:ext cx="748" cy="931"/>
            </a:xfrm>
            <a:custGeom>
              <a:avLst/>
              <a:gdLst/>
              <a:ahLst/>
              <a:cxnLst/>
              <a:rect l="l" t="t" r="r" b="b"/>
              <a:pathLst>
                <a:path w="317" h="394" extrusionOk="0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1" name="Google Shape;671;p114"/>
            <p:cNvSpPr/>
            <p:nvPr/>
          </p:nvSpPr>
          <p:spPr>
            <a:xfrm>
              <a:off x="3423" y="1552"/>
              <a:ext cx="307" cy="222"/>
            </a:xfrm>
            <a:custGeom>
              <a:avLst/>
              <a:gdLst/>
              <a:ahLst/>
              <a:cxnLst/>
              <a:rect l="l" t="t" r="r" b="b"/>
              <a:pathLst>
                <a:path w="130" h="94" extrusionOk="0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2" name="Google Shape;672;p114"/>
            <p:cNvSpPr/>
            <p:nvPr/>
          </p:nvSpPr>
          <p:spPr>
            <a:xfrm>
              <a:off x="3241" y="1661"/>
              <a:ext cx="754" cy="661"/>
            </a:xfrm>
            <a:custGeom>
              <a:avLst/>
              <a:gdLst/>
              <a:ahLst/>
              <a:cxnLst/>
              <a:rect l="l" t="t" r="r" b="b"/>
              <a:pathLst>
                <a:path w="319" h="280" extrusionOk="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3" name="Google Shape;673;p114"/>
            <p:cNvSpPr/>
            <p:nvPr/>
          </p:nvSpPr>
          <p:spPr>
            <a:xfrm>
              <a:off x="2481" y="1188"/>
              <a:ext cx="1055" cy="1314"/>
            </a:xfrm>
            <a:custGeom>
              <a:avLst/>
              <a:gdLst/>
              <a:ahLst/>
              <a:cxnLst/>
              <a:rect l="l" t="t" r="r" b="b"/>
              <a:pathLst>
                <a:path w="447" h="556" extrusionOk="0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4" name="Google Shape;674;p114"/>
            <p:cNvSpPr/>
            <p:nvPr/>
          </p:nvSpPr>
          <p:spPr>
            <a:xfrm>
              <a:off x="2481" y="1420"/>
              <a:ext cx="1006" cy="1093"/>
            </a:xfrm>
            <a:custGeom>
              <a:avLst/>
              <a:gdLst/>
              <a:ahLst/>
              <a:cxnLst/>
              <a:rect l="l" t="t" r="r" b="b"/>
              <a:pathLst>
                <a:path w="426" h="463" extrusionOk="0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5" name="Google Shape;675;p114"/>
            <p:cNvSpPr/>
            <p:nvPr/>
          </p:nvSpPr>
          <p:spPr>
            <a:xfrm>
              <a:off x="3111" y="1502"/>
              <a:ext cx="362" cy="844"/>
            </a:xfrm>
            <a:custGeom>
              <a:avLst/>
              <a:gdLst/>
              <a:ahLst/>
              <a:cxnLst/>
              <a:rect l="l" t="t" r="r" b="b"/>
              <a:pathLst>
                <a:path w="153" h="357" extrusionOk="0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6" name="Google Shape;676;p114"/>
            <p:cNvSpPr/>
            <p:nvPr/>
          </p:nvSpPr>
          <p:spPr>
            <a:xfrm>
              <a:off x="3057" y="1590"/>
              <a:ext cx="227" cy="734"/>
            </a:xfrm>
            <a:custGeom>
              <a:avLst/>
              <a:gdLst/>
              <a:ahLst/>
              <a:cxnLst/>
              <a:rect l="l" t="t" r="r" b="b"/>
              <a:pathLst>
                <a:path w="96" h="311" extrusionOk="0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7" name="Google Shape;677;p114"/>
            <p:cNvSpPr/>
            <p:nvPr/>
          </p:nvSpPr>
          <p:spPr>
            <a:xfrm>
              <a:off x="2615" y="1594"/>
              <a:ext cx="149" cy="778"/>
            </a:xfrm>
            <a:custGeom>
              <a:avLst/>
              <a:gdLst/>
              <a:ahLst/>
              <a:cxnLst/>
              <a:rect l="l" t="t" r="r" b="b"/>
              <a:pathLst>
                <a:path w="63" h="329" extrusionOk="0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8" name="Google Shape;678;p114"/>
            <p:cNvSpPr/>
            <p:nvPr/>
          </p:nvSpPr>
          <p:spPr>
            <a:xfrm>
              <a:off x="2705" y="1301"/>
              <a:ext cx="401" cy="256"/>
            </a:xfrm>
            <a:custGeom>
              <a:avLst/>
              <a:gdLst/>
              <a:ahLst/>
              <a:cxnLst/>
              <a:rect l="l" t="t" r="r" b="b"/>
              <a:pathLst>
                <a:path w="170" h="108" extrusionOk="0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9" name="Google Shape;679;p114"/>
            <p:cNvSpPr/>
            <p:nvPr/>
          </p:nvSpPr>
          <p:spPr>
            <a:xfrm>
              <a:off x="2674" y="1301"/>
              <a:ext cx="340" cy="286"/>
            </a:xfrm>
            <a:custGeom>
              <a:avLst/>
              <a:gdLst/>
              <a:ahLst/>
              <a:cxnLst/>
              <a:rect l="l" t="t" r="r" b="b"/>
              <a:pathLst>
                <a:path w="144" h="121" extrusionOk="0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0" name="Google Shape;680;p114"/>
            <p:cNvSpPr/>
            <p:nvPr/>
          </p:nvSpPr>
          <p:spPr>
            <a:xfrm>
              <a:off x="4080" y="2055"/>
              <a:ext cx="1136" cy="1018"/>
            </a:xfrm>
            <a:custGeom>
              <a:avLst/>
              <a:gdLst/>
              <a:ahLst/>
              <a:cxnLst/>
              <a:rect l="l" t="t" r="r" b="b"/>
              <a:pathLst>
                <a:path w="481" h="431" extrusionOk="0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1" name="Google Shape;681;p114"/>
            <p:cNvSpPr/>
            <p:nvPr/>
          </p:nvSpPr>
          <p:spPr>
            <a:xfrm>
              <a:off x="4217" y="2235"/>
              <a:ext cx="992" cy="838"/>
            </a:xfrm>
            <a:custGeom>
              <a:avLst/>
              <a:gdLst/>
              <a:ahLst/>
              <a:cxnLst/>
              <a:rect l="l" t="t" r="r" b="b"/>
              <a:pathLst>
                <a:path w="420" h="355" extrusionOk="0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2" name="Google Shape;682;p114"/>
            <p:cNvSpPr/>
            <p:nvPr/>
          </p:nvSpPr>
          <p:spPr>
            <a:xfrm>
              <a:off x="4472" y="2388"/>
              <a:ext cx="101" cy="624"/>
            </a:xfrm>
            <a:custGeom>
              <a:avLst/>
              <a:gdLst/>
              <a:ahLst/>
              <a:cxnLst/>
              <a:rect l="l" t="t" r="r" b="b"/>
              <a:pathLst>
                <a:path w="43" h="264" extrusionOk="0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3" name="Google Shape;683;p114"/>
            <p:cNvSpPr/>
            <p:nvPr/>
          </p:nvSpPr>
          <p:spPr>
            <a:xfrm>
              <a:off x="4840" y="2556"/>
              <a:ext cx="132" cy="463"/>
            </a:xfrm>
            <a:custGeom>
              <a:avLst/>
              <a:gdLst/>
              <a:ahLst/>
              <a:cxnLst/>
              <a:rect l="l" t="t" r="r" b="b"/>
              <a:pathLst>
                <a:path w="56" h="196" extrusionOk="0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4" name="Google Shape;684;p114"/>
            <p:cNvSpPr/>
            <p:nvPr/>
          </p:nvSpPr>
          <p:spPr>
            <a:xfrm>
              <a:off x="4517" y="2102"/>
              <a:ext cx="408" cy="274"/>
            </a:xfrm>
            <a:custGeom>
              <a:avLst/>
              <a:gdLst/>
              <a:ahLst/>
              <a:cxnLst/>
              <a:rect l="l" t="t" r="r" b="b"/>
              <a:pathLst>
                <a:path w="173" h="116" extrusionOk="0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5" name="Google Shape;685;p114"/>
            <p:cNvSpPr/>
            <p:nvPr/>
          </p:nvSpPr>
          <p:spPr>
            <a:xfrm>
              <a:off x="4949" y="2414"/>
              <a:ext cx="234" cy="648"/>
            </a:xfrm>
            <a:custGeom>
              <a:avLst/>
              <a:gdLst/>
              <a:ahLst/>
              <a:cxnLst/>
              <a:rect l="l" t="t" r="r" b="b"/>
              <a:pathLst>
                <a:path w="99" h="274" extrusionOk="0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6" name="Google Shape;686;p114"/>
            <p:cNvSpPr/>
            <p:nvPr/>
          </p:nvSpPr>
          <p:spPr>
            <a:xfrm>
              <a:off x="4179" y="2322"/>
              <a:ext cx="276" cy="744"/>
            </a:xfrm>
            <a:custGeom>
              <a:avLst/>
              <a:gdLst/>
              <a:ahLst/>
              <a:cxnLst/>
              <a:rect l="l" t="t" r="r" b="b"/>
              <a:pathLst>
                <a:path w="117" h="315" extrusionOk="0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7" name="Google Shape;687;p114"/>
            <p:cNvSpPr/>
            <p:nvPr/>
          </p:nvSpPr>
          <p:spPr>
            <a:xfrm>
              <a:off x="3773" y="1710"/>
              <a:ext cx="233" cy="548"/>
            </a:xfrm>
            <a:custGeom>
              <a:avLst/>
              <a:gdLst/>
              <a:ahLst/>
              <a:cxnLst/>
              <a:rect l="l" t="t" r="r" b="b"/>
              <a:pathLst>
                <a:path w="99" h="232" extrusionOk="0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8" name="Google Shape;688;p114"/>
            <p:cNvSpPr/>
            <p:nvPr/>
          </p:nvSpPr>
          <p:spPr>
            <a:xfrm>
              <a:off x="3690" y="1765"/>
              <a:ext cx="92" cy="467"/>
            </a:xfrm>
            <a:custGeom>
              <a:avLst/>
              <a:gdLst/>
              <a:ahLst/>
              <a:cxnLst/>
              <a:rect l="l" t="t" r="r" b="b"/>
              <a:pathLst>
                <a:path w="39" h="198" extrusionOk="0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9" name="Google Shape;689;p114"/>
            <p:cNvSpPr/>
            <p:nvPr/>
          </p:nvSpPr>
          <p:spPr>
            <a:xfrm>
              <a:off x="2481" y="1663"/>
              <a:ext cx="2130" cy="1410"/>
            </a:xfrm>
            <a:custGeom>
              <a:avLst/>
              <a:gdLst/>
              <a:ahLst/>
              <a:cxnLst/>
              <a:rect l="l" t="t" r="r" b="b"/>
              <a:pathLst>
                <a:path w="902" h="597" extrusionOk="0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0" name="Google Shape;690;p114"/>
            <p:cNvSpPr/>
            <p:nvPr/>
          </p:nvSpPr>
          <p:spPr>
            <a:xfrm>
              <a:off x="2481" y="2036"/>
              <a:ext cx="2118" cy="1037"/>
            </a:xfrm>
            <a:custGeom>
              <a:avLst/>
              <a:gdLst/>
              <a:ahLst/>
              <a:cxnLst/>
              <a:rect l="l" t="t" r="r" b="b"/>
              <a:pathLst>
                <a:path w="897" h="439" extrusionOk="0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1" name="Google Shape;691;p114"/>
            <p:cNvSpPr/>
            <p:nvPr/>
          </p:nvSpPr>
          <p:spPr>
            <a:xfrm>
              <a:off x="2639" y="1755"/>
              <a:ext cx="1186" cy="657"/>
            </a:xfrm>
            <a:custGeom>
              <a:avLst/>
              <a:gdLst/>
              <a:ahLst/>
              <a:cxnLst/>
              <a:rect l="l" t="t" r="r" b="b"/>
              <a:pathLst>
                <a:path w="502" h="278" extrusionOk="0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2" name="Google Shape;692;p114"/>
            <p:cNvSpPr/>
            <p:nvPr/>
          </p:nvSpPr>
          <p:spPr>
            <a:xfrm>
              <a:off x="3938" y="2223"/>
              <a:ext cx="567" cy="850"/>
            </a:xfrm>
            <a:custGeom>
              <a:avLst/>
              <a:gdLst/>
              <a:ahLst/>
              <a:cxnLst/>
              <a:rect l="l" t="t" r="r" b="b"/>
              <a:pathLst>
                <a:path w="240" h="360" extrusionOk="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3" name="Google Shape;693;p114"/>
            <p:cNvSpPr/>
            <p:nvPr/>
          </p:nvSpPr>
          <p:spPr>
            <a:xfrm>
              <a:off x="3073" y="1769"/>
              <a:ext cx="102" cy="374"/>
            </a:xfrm>
            <a:custGeom>
              <a:avLst/>
              <a:gdLst/>
              <a:ahLst/>
              <a:cxnLst/>
              <a:rect l="l" t="t" r="r" b="b"/>
              <a:pathLst>
                <a:path w="43" h="158" extrusionOk="0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4" name="Google Shape;694;p114"/>
            <p:cNvSpPr/>
            <p:nvPr/>
          </p:nvSpPr>
          <p:spPr>
            <a:xfrm>
              <a:off x="3477" y="2414"/>
              <a:ext cx="291" cy="659"/>
            </a:xfrm>
            <a:custGeom>
              <a:avLst/>
              <a:gdLst/>
              <a:ahLst/>
              <a:cxnLst/>
              <a:rect l="l" t="t" r="r" b="b"/>
              <a:pathLst>
                <a:path w="123" h="279" extrusionOk="0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5" name="Google Shape;695;p114"/>
            <p:cNvSpPr/>
            <p:nvPr/>
          </p:nvSpPr>
          <p:spPr>
            <a:xfrm>
              <a:off x="3442" y="2393"/>
              <a:ext cx="364" cy="680"/>
            </a:xfrm>
            <a:custGeom>
              <a:avLst/>
              <a:gdLst/>
              <a:ahLst/>
              <a:cxnLst/>
              <a:rect l="l" t="t" r="r" b="b"/>
              <a:pathLst>
                <a:path w="154" h="288" extrusionOk="0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6" name="Google Shape;696;p114"/>
            <p:cNvSpPr/>
            <p:nvPr/>
          </p:nvSpPr>
          <p:spPr>
            <a:xfrm>
              <a:off x="2481" y="2452"/>
              <a:ext cx="276" cy="621"/>
            </a:xfrm>
            <a:custGeom>
              <a:avLst/>
              <a:gdLst/>
              <a:ahLst/>
              <a:cxnLst/>
              <a:rect l="l" t="t" r="r" b="b"/>
              <a:pathLst>
                <a:path w="117" h="263" extrusionOk="0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7" name="Google Shape;697;p114"/>
            <p:cNvSpPr/>
            <p:nvPr/>
          </p:nvSpPr>
          <p:spPr>
            <a:xfrm>
              <a:off x="2481" y="2433"/>
              <a:ext cx="314" cy="640"/>
            </a:xfrm>
            <a:custGeom>
              <a:avLst/>
              <a:gdLst/>
              <a:ahLst/>
              <a:cxnLst/>
              <a:rect l="l" t="t" r="r" b="b"/>
              <a:pathLst>
                <a:path w="133" h="271" extrusionOk="0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8" name="Google Shape;698;p114"/>
            <p:cNvSpPr/>
            <p:nvPr/>
          </p:nvSpPr>
          <p:spPr>
            <a:xfrm>
              <a:off x="3307" y="1817"/>
              <a:ext cx="57" cy="281"/>
            </a:xfrm>
            <a:custGeom>
              <a:avLst/>
              <a:gdLst/>
              <a:ahLst/>
              <a:cxnLst/>
              <a:rect l="l" t="t" r="r" b="b"/>
              <a:pathLst>
                <a:path w="24" h="119" extrusionOk="0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9" name="Google Shape;699;p114"/>
            <p:cNvSpPr/>
            <p:nvPr/>
          </p:nvSpPr>
          <p:spPr>
            <a:xfrm>
              <a:off x="3865" y="2511"/>
              <a:ext cx="949" cy="562"/>
            </a:xfrm>
            <a:custGeom>
              <a:avLst/>
              <a:gdLst/>
              <a:ahLst/>
              <a:cxnLst/>
              <a:rect l="l" t="t" r="r" b="b"/>
              <a:pathLst>
                <a:path w="402" h="238" extrusionOk="0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0" name="Google Shape;700;p114"/>
            <p:cNvSpPr/>
            <p:nvPr/>
          </p:nvSpPr>
          <p:spPr>
            <a:xfrm>
              <a:off x="4120" y="2639"/>
              <a:ext cx="465" cy="120"/>
            </a:xfrm>
            <a:custGeom>
              <a:avLst/>
              <a:gdLst/>
              <a:ahLst/>
              <a:cxnLst/>
              <a:rect l="l" t="t" r="r" b="b"/>
              <a:pathLst>
                <a:path w="197" h="51" extrusionOk="0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1" name="Google Shape;701;p114"/>
            <p:cNvSpPr/>
            <p:nvPr/>
          </p:nvSpPr>
          <p:spPr>
            <a:xfrm>
              <a:off x="3919" y="2629"/>
              <a:ext cx="888" cy="459"/>
            </a:xfrm>
            <a:custGeom>
              <a:avLst/>
              <a:gdLst/>
              <a:ahLst/>
              <a:cxnLst/>
              <a:rect l="l" t="t" r="r" b="b"/>
              <a:pathLst>
                <a:path w="376" h="194" extrusionOk="0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2" name="Google Shape;702;p114"/>
            <p:cNvSpPr/>
            <p:nvPr/>
          </p:nvSpPr>
          <p:spPr>
            <a:xfrm>
              <a:off x="3905" y="2660"/>
              <a:ext cx="869" cy="423"/>
            </a:xfrm>
            <a:custGeom>
              <a:avLst/>
              <a:gdLst/>
              <a:ahLst/>
              <a:cxnLst/>
              <a:rect l="l" t="t" r="r" b="b"/>
              <a:pathLst>
                <a:path w="368" h="179" extrusionOk="0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3" name="Google Shape;703;p114"/>
            <p:cNvSpPr/>
            <p:nvPr/>
          </p:nvSpPr>
          <p:spPr>
            <a:xfrm>
              <a:off x="4240" y="2565"/>
              <a:ext cx="218" cy="21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4" name="Google Shape;704;p114"/>
            <p:cNvSpPr/>
            <p:nvPr/>
          </p:nvSpPr>
          <p:spPr>
            <a:xfrm>
              <a:off x="4243" y="2577"/>
              <a:ext cx="233" cy="213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5" name="Google Shape;705;p114"/>
            <p:cNvSpPr/>
            <p:nvPr/>
          </p:nvSpPr>
          <p:spPr>
            <a:xfrm>
              <a:off x="3310" y="2072"/>
              <a:ext cx="507" cy="167"/>
            </a:xfrm>
            <a:custGeom>
              <a:avLst/>
              <a:gdLst/>
              <a:ahLst/>
              <a:cxnLst/>
              <a:rect l="l" t="t" r="r" b="b"/>
              <a:pathLst>
                <a:path w="215" h="71" extrusionOk="0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06" name="Google Shape;706;p114"/>
          <p:cNvGrpSpPr/>
          <p:nvPr/>
        </p:nvGrpSpPr>
        <p:grpSpPr>
          <a:xfrm>
            <a:off x="-1191" y="3799404"/>
            <a:ext cx="3289808" cy="3084511"/>
            <a:chOff x="-1588" y="4419600"/>
            <a:chExt cx="3504440" cy="2464312"/>
          </a:xfrm>
        </p:grpSpPr>
        <p:grpSp>
          <p:nvGrpSpPr>
            <p:cNvPr id="707" name="Google Shape;707;p114"/>
            <p:cNvGrpSpPr/>
            <p:nvPr/>
          </p:nvGrpSpPr>
          <p:grpSpPr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708" name="Google Shape;708;p114"/>
              <p:cNvSpPr/>
              <p:nvPr/>
            </p:nvSpPr>
            <p:spPr>
              <a:xfrm>
                <a:off x="2494" y="-126"/>
                <a:ext cx="1751" cy="183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76" extrusionOk="0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09" name="Google Shape;709;p114"/>
              <p:cNvSpPr/>
              <p:nvPr/>
            </p:nvSpPr>
            <p:spPr>
              <a:xfrm>
                <a:off x="2365" y="89"/>
                <a:ext cx="1807" cy="163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90" extrusionOk="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0" name="Google Shape;710;p114"/>
              <p:cNvSpPr/>
              <p:nvPr/>
            </p:nvSpPr>
            <p:spPr>
              <a:xfrm>
                <a:off x="3614" y="219"/>
                <a:ext cx="532" cy="125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30" extrusionOk="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1" name="Google Shape;711;p114"/>
              <p:cNvSpPr/>
              <p:nvPr/>
            </p:nvSpPr>
            <p:spPr>
              <a:xfrm>
                <a:off x="3536" y="349"/>
                <a:ext cx="329" cy="109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62" extrusionOk="0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2" name="Google Shape;712;p114"/>
              <p:cNvSpPr/>
              <p:nvPr/>
            </p:nvSpPr>
            <p:spPr>
              <a:xfrm>
                <a:off x="3005" y="-100"/>
                <a:ext cx="68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88" h="180" extrusionOk="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3" name="Google Shape;713;p114"/>
              <p:cNvSpPr/>
              <p:nvPr/>
            </p:nvSpPr>
            <p:spPr>
              <a:xfrm>
                <a:off x="2955" y="-100"/>
                <a:ext cx="579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01" extrusionOk="0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4" name="Google Shape;714;p114"/>
              <p:cNvSpPr/>
              <p:nvPr/>
            </p:nvSpPr>
            <p:spPr>
              <a:xfrm>
                <a:off x="477" y="-161"/>
                <a:ext cx="2412" cy="1991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843" extrusionOk="0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5" name="Google Shape;715;p114"/>
              <p:cNvSpPr/>
              <p:nvPr/>
            </p:nvSpPr>
            <p:spPr>
              <a:xfrm>
                <a:off x="560" y="61"/>
                <a:ext cx="831" cy="15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652" extrusionOk="0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6" name="Google Shape;716;p114"/>
              <p:cNvSpPr/>
              <p:nvPr/>
            </p:nvSpPr>
            <p:spPr>
              <a:xfrm>
                <a:off x="1984" y="172"/>
                <a:ext cx="262" cy="1389"/>
              </a:xfrm>
              <a:custGeom>
                <a:avLst/>
                <a:gdLst/>
                <a:ahLst/>
                <a:cxnLst/>
                <a:rect l="l" t="t" r="r" b="b"/>
                <a:pathLst>
                  <a:path w="111" h="588" extrusionOk="0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7" name="Google Shape;717;p114"/>
              <p:cNvSpPr/>
              <p:nvPr/>
            </p:nvSpPr>
            <p:spPr>
              <a:xfrm>
                <a:off x="1287" y="-367"/>
                <a:ext cx="721" cy="47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99" extrusionOk="0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8" name="Google Shape;718;p114"/>
              <p:cNvSpPr/>
              <p:nvPr/>
            </p:nvSpPr>
            <p:spPr>
              <a:xfrm>
                <a:off x="1391" y="-343"/>
                <a:ext cx="659" cy="49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08" extrusionOk="0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19" name="Google Shape;719;p114"/>
              <p:cNvSpPr/>
              <p:nvPr/>
            </p:nvSpPr>
            <p:spPr>
              <a:xfrm>
                <a:off x="3151" y="179"/>
                <a:ext cx="2618" cy="256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17" extrusionOk="0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0" name="Google Shape;720;p114"/>
              <p:cNvSpPr/>
              <p:nvPr/>
            </p:nvSpPr>
            <p:spPr>
              <a:xfrm>
                <a:off x="3255" y="538"/>
                <a:ext cx="2612" cy="2224"/>
              </a:xfrm>
              <a:custGeom>
                <a:avLst/>
                <a:gdLst/>
                <a:ahLst/>
                <a:cxnLst/>
                <a:rect l="l" t="t" r="r" b="b"/>
                <a:pathLst>
                  <a:path w="962" h="688" extrusionOk="0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1" name="Google Shape;721;p114"/>
              <p:cNvSpPr/>
              <p:nvPr/>
            </p:nvSpPr>
            <p:spPr>
              <a:xfrm>
                <a:off x="3817" y="226"/>
                <a:ext cx="1209" cy="65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49" extrusionOk="0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2" name="Google Shape;722;p114"/>
              <p:cNvSpPr/>
              <p:nvPr/>
            </p:nvSpPr>
            <p:spPr>
              <a:xfrm>
                <a:off x="4379" y="325"/>
                <a:ext cx="69" cy="32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9" extrusionOk="0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3" name="Google Shape;723;p114"/>
              <p:cNvSpPr/>
              <p:nvPr/>
            </p:nvSpPr>
            <p:spPr>
              <a:xfrm>
                <a:off x="3817" y="536"/>
                <a:ext cx="425" cy="13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7" extrusionOk="0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4" name="Google Shape;724;p114"/>
              <p:cNvSpPr/>
              <p:nvPr/>
            </p:nvSpPr>
            <p:spPr>
              <a:xfrm>
                <a:off x="4828" y="848"/>
                <a:ext cx="476" cy="158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582" extrusionOk="0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5" name="Google Shape;725;p114"/>
              <p:cNvSpPr/>
              <p:nvPr/>
            </p:nvSpPr>
            <p:spPr>
              <a:xfrm>
                <a:off x="4814" y="840"/>
                <a:ext cx="490" cy="1496"/>
              </a:xfrm>
              <a:custGeom>
                <a:avLst/>
                <a:gdLst/>
                <a:ahLst/>
                <a:cxnLst/>
                <a:rect l="l" t="t" r="r" b="b"/>
                <a:pathLst>
                  <a:path w="211" h="516" extrusionOk="0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6" name="Google Shape;726;p114"/>
              <p:cNvSpPr/>
              <p:nvPr/>
            </p:nvSpPr>
            <p:spPr>
              <a:xfrm>
                <a:off x="4490" y="916"/>
                <a:ext cx="471" cy="136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77" extrusionOk="0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7" name="Google Shape;727;p114"/>
              <p:cNvSpPr/>
              <p:nvPr/>
            </p:nvSpPr>
            <p:spPr>
              <a:xfrm>
                <a:off x="4635" y="897"/>
                <a:ext cx="337" cy="138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585" extrusionOk="0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8" name="Google Shape;728;p114"/>
              <p:cNvSpPr/>
              <p:nvPr/>
            </p:nvSpPr>
            <p:spPr>
              <a:xfrm>
                <a:off x="3862" y="852"/>
                <a:ext cx="373" cy="14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605" extrusionOk="0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29" name="Google Shape;729;p114"/>
              <p:cNvSpPr/>
              <p:nvPr/>
            </p:nvSpPr>
            <p:spPr>
              <a:xfrm>
                <a:off x="3751" y="826"/>
                <a:ext cx="388" cy="1429"/>
              </a:xfrm>
              <a:custGeom>
                <a:avLst/>
                <a:gdLst/>
                <a:ahLst/>
                <a:cxnLst/>
                <a:rect l="l" t="t" r="r" b="b"/>
                <a:pathLst>
                  <a:path w="164" h="605" extrusionOk="0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0" name="Google Shape;730;p114"/>
              <p:cNvSpPr/>
              <p:nvPr/>
            </p:nvSpPr>
            <p:spPr>
              <a:xfrm>
                <a:off x="3231" y="748"/>
                <a:ext cx="582" cy="1363"/>
              </a:xfrm>
              <a:custGeom>
                <a:avLst/>
                <a:gdLst/>
                <a:ahLst/>
                <a:cxnLst/>
                <a:rect l="l" t="t" r="r" b="b"/>
                <a:pathLst>
                  <a:path w="246" h="577" extrusionOk="0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1" name="Google Shape;731;p114"/>
              <p:cNvSpPr/>
              <p:nvPr/>
            </p:nvSpPr>
            <p:spPr>
              <a:xfrm>
                <a:off x="3246" y="729"/>
                <a:ext cx="472" cy="13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52" extrusionOk="0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2" name="Google Shape;732;p114"/>
              <p:cNvSpPr/>
              <p:nvPr/>
            </p:nvSpPr>
            <p:spPr>
              <a:xfrm>
                <a:off x="437" y="-171"/>
                <a:ext cx="4212" cy="391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656" extrusionOk="0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3" name="Google Shape;733;p114"/>
              <p:cNvSpPr/>
              <p:nvPr/>
            </p:nvSpPr>
            <p:spPr>
              <a:xfrm>
                <a:off x="506" y="356"/>
                <a:ext cx="4263" cy="3052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292" extrusionOk="0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4" name="Google Shape;734;p114"/>
              <p:cNvSpPr/>
              <p:nvPr/>
            </p:nvSpPr>
            <p:spPr>
              <a:xfrm>
                <a:off x="1559" y="-126"/>
                <a:ext cx="1861" cy="1007"/>
              </a:xfrm>
              <a:custGeom>
                <a:avLst/>
                <a:gdLst/>
                <a:ahLst/>
                <a:cxnLst/>
                <a:rect l="l" t="t" r="r" b="b"/>
                <a:pathLst>
                  <a:path w="788" h="426" extrusionOk="0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5" name="Google Shape;735;p114"/>
              <p:cNvSpPr/>
              <p:nvPr/>
            </p:nvSpPr>
            <p:spPr>
              <a:xfrm>
                <a:off x="2610" y="-43"/>
                <a:ext cx="132" cy="609"/>
              </a:xfrm>
              <a:custGeom>
                <a:avLst/>
                <a:gdLst/>
                <a:ahLst/>
                <a:cxnLst/>
                <a:rect l="l" t="t" r="r" b="b"/>
                <a:pathLst>
                  <a:path w="56" h="258" extrusionOk="0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6" name="Google Shape;736;p114"/>
              <p:cNvSpPr/>
              <p:nvPr/>
            </p:nvSpPr>
            <p:spPr>
              <a:xfrm>
                <a:off x="1559" y="344"/>
                <a:ext cx="798" cy="26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" extrusionOk="0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7" name="Google Shape;737;p114"/>
              <p:cNvSpPr/>
              <p:nvPr/>
            </p:nvSpPr>
            <p:spPr>
              <a:xfrm>
                <a:off x="3484" y="3507"/>
                <a:ext cx="4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8" name="Google Shape;738;p114"/>
              <p:cNvSpPr/>
              <p:nvPr/>
            </p:nvSpPr>
            <p:spPr>
              <a:xfrm>
                <a:off x="3456" y="937"/>
                <a:ext cx="940" cy="257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1088" extrusionOk="0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39" name="Google Shape;739;p114"/>
              <p:cNvSpPr/>
              <p:nvPr/>
            </p:nvSpPr>
            <p:spPr>
              <a:xfrm>
                <a:off x="2825" y="1060"/>
                <a:ext cx="877" cy="255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1081" extrusionOk="0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0" name="Google Shape;740;p114"/>
              <p:cNvSpPr/>
              <p:nvPr/>
            </p:nvSpPr>
            <p:spPr>
              <a:xfrm>
                <a:off x="2294" y="-34"/>
                <a:ext cx="340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2" extrusionOk="0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1" name="Google Shape;741;p114"/>
              <p:cNvSpPr/>
              <p:nvPr/>
            </p:nvSpPr>
            <p:spPr>
              <a:xfrm>
                <a:off x="513" y="772"/>
                <a:ext cx="3831" cy="2813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191" extrusionOk="0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2" name="Google Shape;742;p114"/>
              <p:cNvSpPr/>
              <p:nvPr/>
            </p:nvSpPr>
            <p:spPr>
              <a:xfrm>
                <a:off x="1408" y="1313"/>
                <a:ext cx="4828" cy="3361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423" extrusionOk="0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3" name="Google Shape;743;p114"/>
              <p:cNvSpPr/>
              <p:nvPr/>
            </p:nvSpPr>
            <p:spPr>
              <a:xfrm>
                <a:off x="1559" y="2099"/>
                <a:ext cx="4424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090" extrusionOk="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4" name="Google Shape;744;p114"/>
              <p:cNvSpPr/>
              <p:nvPr/>
            </p:nvSpPr>
            <p:spPr>
              <a:xfrm>
                <a:off x="2761" y="1407"/>
                <a:ext cx="2079" cy="1236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23" extrusionOk="0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5" name="Google Shape;745;p114"/>
              <p:cNvSpPr/>
              <p:nvPr/>
            </p:nvSpPr>
            <p:spPr>
              <a:xfrm>
                <a:off x="3520" y="1618"/>
                <a:ext cx="141" cy="682"/>
              </a:xfrm>
              <a:custGeom>
                <a:avLst/>
                <a:gdLst/>
                <a:ahLst/>
                <a:cxnLst/>
                <a:rect l="l" t="t" r="r" b="b"/>
                <a:pathLst>
                  <a:path w="60" h="289" extrusionOk="0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6" name="Google Shape;746;p114"/>
              <p:cNvSpPr/>
              <p:nvPr/>
            </p:nvSpPr>
            <p:spPr>
              <a:xfrm>
                <a:off x="3947" y="2057"/>
                <a:ext cx="893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123" extrusionOk="0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7" name="Google Shape;747;p114"/>
              <p:cNvSpPr/>
              <p:nvPr/>
            </p:nvSpPr>
            <p:spPr>
              <a:xfrm>
                <a:off x="1970" y="2567"/>
                <a:ext cx="808" cy="210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892" extrusionOk="0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8" name="Google Shape;748;p114"/>
              <p:cNvSpPr/>
              <p:nvPr/>
            </p:nvSpPr>
            <p:spPr>
              <a:xfrm>
                <a:off x="1906" y="2543"/>
                <a:ext cx="907" cy="2131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02" extrusionOk="0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49" name="Google Shape;749;p114"/>
              <p:cNvSpPr/>
              <p:nvPr/>
            </p:nvSpPr>
            <p:spPr>
              <a:xfrm>
                <a:off x="2601" y="2579"/>
                <a:ext cx="446" cy="209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887" extrusionOk="0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0" name="Google Shape;750;p114"/>
              <p:cNvSpPr/>
              <p:nvPr/>
            </p:nvSpPr>
            <p:spPr>
              <a:xfrm>
                <a:off x="2528" y="2534"/>
                <a:ext cx="590" cy="214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906" extrusionOk="0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1" name="Google Shape;751;p114"/>
              <p:cNvSpPr/>
              <p:nvPr/>
            </p:nvSpPr>
            <p:spPr>
              <a:xfrm>
                <a:off x="4228" y="2567"/>
                <a:ext cx="518" cy="210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892" extrusionOk="0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2" name="Google Shape;752;p114"/>
              <p:cNvSpPr/>
              <p:nvPr/>
            </p:nvSpPr>
            <p:spPr>
              <a:xfrm>
                <a:off x="4169" y="2496"/>
                <a:ext cx="685" cy="217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922" extrusionOk="0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3" name="Google Shape;753;p114"/>
              <p:cNvSpPr/>
              <p:nvPr/>
            </p:nvSpPr>
            <p:spPr>
              <a:xfrm>
                <a:off x="4736" y="2574"/>
                <a:ext cx="1042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89" extrusionOk="0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4" name="Google Shape;754;p114"/>
              <p:cNvSpPr/>
              <p:nvPr/>
            </p:nvSpPr>
            <p:spPr>
              <a:xfrm>
                <a:off x="4861" y="2466"/>
                <a:ext cx="990" cy="220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935" extrusionOk="0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755" name="Google Shape;755;p114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756" name="Google Shape;756;p114"/>
              <p:cNvSpPr/>
              <p:nvPr/>
            </p:nvSpPr>
            <p:spPr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 extrusionOk="0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7" name="Google Shape;757;p114"/>
              <p:cNvSpPr/>
              <p:nvPr/>
            </p:nvSpPr>
            <p:spPr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 extrusionOk="0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8" name="Google Shape;758;p114"/>
              <p:cNvSpPr/>
              <p:nvPr/>
            </p:nvSpPr>
            <p:spPr>
              <a:xfrm>
                <a:off x="4413283" y="5447624"/>
                <a:ext cx="783966" cy="4670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50" extrusionOk="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59" name="Google Shape;759;p114"/>
              <p:cNvSpPr/>
              <p:nvPr/>
            </p:nvSpPr>
            <p:spPr>
              <a:xfrm>
                <a:off x="4857425" y="5528233"/>
                <a:ext cx="53740" cy="25763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8" extrusionOk="0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0" name="Google Shape;760;p114"/>
              <p:cNvSpPr/>
              <p:nvPr/>
            </p:nvSpPr>
            <p:spPr>
              <a:xfrm>
                <a:off x="4413283" y="5692613"/>
                <a:ext cx="335873" cy="1082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8" extrusionOk="0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1" name="Google Shape;761;p114"/>
              <p:cNvSpPr/>
              <p:nvPr/>
            </p:nvSpPr>
            <p:spPr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 extrusionOk="0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2" name="Google Shape;762;p114"/>
              <p:cNvSpPr/>
              <p:nvPr/>
            </p:nvSpPr>
            <p:spPr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 extrusionOk="0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3" name="Google Shape;763;p114"/>
              <p:cNvSpPr/>
              <p:nvPr/>
            </p:nvSpPr>
            <p:spPr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 extrusionOk="0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4" name="Google Shape;764;p114"/>
              <p:cNvSpPr/>
              <p:nvPr/>
            </p:nvSpPr>
            <p:spPr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 extrusionOk="0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765" name="Google Shape;765;p114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766" name="Google Shape;766;p114"/>
              <p:cNvSpPr/>
              <p:nvPr/>
            </p:nvSpPr>
            <p:spPr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 extrusionOk="0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7" name="Google Shape;767;p114"/>
              <p:cNvSpPr/>
              <p:nvPr/>
            </p:nvSpPr>
            <p:spPr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 extrusionOk="0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8" name="Google Shape;768;p114"/>
              <p:cNvSpPr/>
              <p:nvPr/>
            </p:nvSpPr>
            <p:spPr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 extrusionOk="0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69" name="Google Shape;769;p114"/>
              <p:cNvSpPr/>
              <p:nvPr/>
            </p:nvSpPr>
            <p:spPr>
              <a:xfrm>
                <a:off x="829495" y="5883222"/>
                <a:ext cx="371297" cy="9670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11" extrusionOk="0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0" name="Google Shape;770;p114"/>
              <p:cNvSpPr/>
              <p:nvPr/>
            </p:nvSpPr>
            <p:spPr>
              <a:xfrm>
                <a:off x="191754" y="5883222"/>
                <a:ext cx="168331" cy="925033"/>
              </a:xfrm>
              <a:custGeom>
                <a:avLst/>
                <a:gdLst/>
                <a:ahLst/>
                <a:cxnLst/>
                <a:rect l="l" t="t" r="r" b="b"/>
                <a:pathLst>
                  <a:path w="63" h="329" extrusionOk="0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1" name="Google Shape;771;p114"/>
              <p:cNvSpPr/>
              <p:nvPr/>
            </p:nvSpPr>
            <p:spPr>
              <a:xfrm>
                <a:off x="321611" y="5460466"/>
                <a:ext cx="578583" cy="36937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08" extrusionOk="0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2" name="Google Shape;772;p114"/>
              <p:cNvSpPr/>
              <p:nvPr/>
            </p:nvSpPr>
            <p:spPr>
              <a:xfrm>
                <a:off x="276883" y="5460466"/>
                <a:ext cx="490570" cy="41265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21" extrusionOk="0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773" name="Google Shape;773;p114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774" name="Google Shape;774;p114"/>
              <p:cNvSpPr/>
              <p:nvPr/>
            </p:nvSpPr>
            <p:spPr>
              <a:xfrm>
                <a:off x="1623186" y="-214403"/>
                <a:ext cx="1171187" cy="71600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38" extrusionOk="0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5" name="Google Shape;775;p114"/>
              <p:cNvSpPr/>
              <p:nvPr/>
            </p:nvSpPr>
            <p:spPr>
              <a:xfrm>
                <a:off x="1937889" y="-65032"/>
                <a:ext cx="573870" cy="14809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1" extrusionOk="0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6" name="Google Shape;776;p114"/>
              <p:cNvSpPr/>
              <p:nvPr/>
            </p:nvSpPr>
            <p:spPr>
              <a:xfrm>
                <a:off x="1689829" y="-108344"/>
                <a:ext cx="1095906" cy="609946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94" extrusionOk="0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7" name="Google Shape;777;p114"/>
              <p:cNvSpPr/>
              <p:nvPr/>
            </p:nvSpPr>
            <p:spPr>
              <a:xfrm>
                <a:off x="1672551" y="-39116"/>
                <a:ext cx="1072457" cy="54071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9" extrusionOk="0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8" name="Google Shape;778;p114"/>
              <p:cNvSpPr/>
              <p:nvPr/>
            </p:nvSpPr>
            <p:spPr>
              <a:xfrm>
                <a:off x="2085984" y="-156358"/>
                <a:ext cx="269040" cy="26904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779" name="Google Shape;779;p114"/>
              <p:cNvSpPr/>
              <p:nvPr/>
            </p:nvSpPr>
            <p:spPr>
              <a:xfrm>
                <a:off x="2089686" y="-141548"/>
                <a:ext cx="287552" cy="262869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5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</p:grpSp>
      <p:grpSp>
        <p:nvGrpSpPr>
          <p:cNvPr id="780" name="Google Shape;780;p114"/>
          <p:cNvGrpSpPr/>
          <p:nvPr/>
        </p:nvGrpSpPr>
        <p:grpSpPr>
          <a:xfrm rot="-1651836">
            <a:off x="276934" y="506294"/>
            <a:ext cx="669674" cy="1021771"/>
            <a:chOff x="4634" y="754"/>
            <a:chExt cx="1164" cy="1332"/>
          </a:xfrm>
        </p:grpSpPr>
        <p:sp>
          <p:nvSpPr>
            <p:cNvPr id="781" name="Google Shape;781;p114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2" name="Google Shape;782;p114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3" name="Google Shape;783;p114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4" name="Google Shape;784;p114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5" name="Google Shape;785;p114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6" name="Google Shape;786;p114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7" name="Google Shape;787;p114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8" name="Google Shape;788;p114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89" name="Google Shape;789;p114"/>
          <p:cNvGrpSpPr/>
          <p:nvPr/>
        </p:nvGrpSpPr>
        <p:grpSpPr>
          <a:xfrm rot="5825446">
            <a:off x="8675798" y="452756"/>
            <a:ext cx="408172" cy="350313"/>
            <a:chOff x="4634" y="754"/>
            <a:chExt cx="1164" cy="1332"/>
          </a:xfrm>
        </p:grpSpPr>
        <p:sp>
          <p:nvSpPr>
            <p:cNvPr id="790" name="Google Shape;790;p114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1" name="Google Shape;791;p114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2" name="Google Shape;792;p114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3" name="Google Shape;793;p114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4" name="Google Shape;794;p114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5" name="Google Shape;795;p114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6" name="Google Shape;796;p114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7" name="Google Shape;797;p114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798" name="Google Shape;798;p114"/>
          <p:cNvGrpSpPr/>
          <p:nvPr/>
        </p:nvGrpSpPr>
        <p:grpSpPr>
          <a:xfrm>
            <a:off x="17579" y="3048994"/>
            <a:ext cx="291131" cy="364678"/>
            <a:chOff x="3636" y="1964"/>
            <a:chExt cx="413" cy="388"/>
          </a:xfrm>
        </p:grpSpPr>
        <p:sp>
          <p:nvSpPr>
            <p:cNvPr id="799" name="Google Shape;799;p114"/>
            <p:cNvSpPr/>
            <p:nvPr/>
          </p:nvSpPr>
          <p:spPr>
            <a:xfrm>
              <a:off x="3971" y="1976"/>
              <a:ext cx="78" cy="109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0" name="Google Shape;800;p114"/>
            <p:cNvSpPr/>
            <p:nvPr/>
          </p:nvSpPr>
          <p:spPr>
            <a:xfrm>
              <a:off x="3636" y="1964"/>
              <a:ext cx="413" cy="38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1" name="Google Shape;801;p114"/>
            <p:cNvSpPr/>
            <p:nvPr/>
          </p:nvSpPr>
          <p:spPr>
            <a:xfrm>
              <a:off x="3676" y="1964"/>
              <a:ext cx="364" cy="367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2" name="Google Shape;802;p114"/>
            <p:cNvSpPr/>
            <p:nvPr/>
          </p:nvSpPr>
          <p:spPr>
            <a:xfrm>
              <a:off x="3771" y="2080"/>
              <a:ext cx="207" cy="116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3" name="Google Shape;803;p114"/>
            <p:cNvSpPr/>
            <p:nvPr/>
          </p:nvSpPr>
          <p:spPr>
            <a:xfrm>
              <a:off x="3905" y="2128"/>
              <a:ext cx="59" cy="151"/>
            </a:xfrm>
            <a:custGeom>
              <a:avLst/>
              <a:gdLst/>
              <a:ahLst/>
              <a:cxnLst/>
              <a:rect l="l" t="t" r="r" b="b"/>
              <a:pathLst>
                <a:path w="25" h="64" extrusionOk="0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4" name="Google Shape;804;p114"/>
            <p:cNvSpPr/>
            <p:nvPr/>
          </p:nvSpPr>
          <p:spPr>
            <a:xfrm>
              <a:off x="3983" y="2106"/>
              <a:ext cx="38" cy="90"/>
            </a:xfrm>
            <a:custGeom>
              <a:avLst/>
              <a:gdLst/>
              <a:ahLst/>
              <a:cxnLst/>
              <a:rect l="l" t="t" r="r" b="b"/>
              <a:pathLst>
                <a:path w="16" h="38" extrusionOk="0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5" name="Google Shape;805;p114"/>
            <p:cNvSpPr/>
            <p:nvPr/>
          </p:nvSpPr>
          <p:spPr>
            <a:xfrm>
              <a:off x="3910" y="2005"/>
              <a:ext cx="54" cy="7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6" name="Google Shape;806;p114"/>
            <p:cNvSpPr/>
            <p:nvPr/>
          </p:nvSpPr>
          <p:spPr>
            <a:xfrm>
              <a:off x="3794" y="2033"/>
              <a:ext cx="140" cy="69"/>
            </a:xfrm>
            <a:custGeom>
              <a:avLst/>
              <a:gdLst/>
              <a:ahLst/>
              <a:cxnLst/>
              <a:rect l="l" t="t" r="r" b="b"/>
              <a:pathLst>
                <a:path w="59" h="29" extrusionOk="0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807" name="Google Shape;807;p114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4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4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15"/>
          <p:cNvSpPr txBox="1">
            <a:spLocks noGrp="1"/>
          </p:cNvSpPr>
          <p:nvPr>
            <p:ph type="title"/>
          </p:nvPr>
        </p:nvSpPr>
        <p:spPr>
          <a:xfrm>
            <a:off x="822960" y="1188720"/>
            <a:ext cx="23317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15"/>
          <p:cNvSpPr>
            <a:spLocks noGrp="1"/>
          </p:cNvSpPr>
          <p:nvPr>
            <p:ph type="pic" idx="2"/>
          </p:nvPr>
        </p:nvSpPr>
        <p:spPr>
          <a:xfrm>
            <a:off x="3360420" y="457200"/>
            <a:ext cx="5006340" cy="5943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13" name="Google Shape;813;p115"/>
          <p:cNvSpPr txBox="1">
            <a:spLocks noGrp="1"/>
          </p:cNvSpPr>
          <p:nvPr>
            <p:ph type="body" idx="1"/>
          </p:nvPr>
        </p:nvSpPr>
        <p:spPr>
          <a:xfrm>
            <a:off x="822960" y="3474720"/>
            <a:ext cx="233172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814" name="Google Shape;814;p115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5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15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6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16"/>
          <p:cNvSpPr txBox="1">
            <a:spLocks noGrp="1"/>
          </p:cNvSpPr>
          <p:nvPr>
            <p:ph type="body" idx="1"/>
          </p:nvPr>
        </p:nvSpPr>
        <p:spPr>
          <a:xfrm rot="5400000">
            <a:off x="2495549" y="136782"/>
            <a:ext cx="4152901" cy="685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20" name="Google Shape;820;p116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16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16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17"/>
          <p:cNvSpPr txBox="1">
            <a:spLocks noGrp="1"/>
          </p:cNvSpPr>
          <p:nvPr>
            <p:ph type="title"/>
          </p:nvPr>
        </p:nvSpPr>
        <p:spPr>
          <a:xfrm rot="5400000">
            <a:off x="4739747" y="2396598"/>
            <a:ext cx="5579533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17"/>
          <p:cNvSpPr txBox="1">
            <a:spLocks noGrp="1"/>
          </p:cNvSpPr>
          <p:nvPr>
            <p:ph type="body" idx="1"/>
          </p:nvPr>
        </p:nvSpPr>
        <p:spPr>
          <a:xfrm rot="5400000">
            <a:off x="739247" y="482073"/>
            <a:ext cx="5579533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26" name="Google Shape;826;p117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7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117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节标题">
  <p:cSld name="节标题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8"/>
          <p:cNvSpPr txBox="1">
            <a:spLocks noGrp="1"/>
          </p:cNvSpPr>
          <p:nvPr>
            <p:ph type="title"/>
          </p:nvPr>
        </p:nvSpPr>
        <p:spPr>
          <a:xfrm>
            <a:off x="2323532" y="2015987"/>
            <a:ext cx="4606119" cy="656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0"/>
              <a:buNone/>
              <a:defRPr sz="18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78"/>
          <p:cNvSpPr txBox="1">
            <a:spLocks noGrp="1"/>
          </p:cNvSpPr>
          <p:nvPr>
            <p:ph type="body" idx="1"/>
          </p:nvPr>
        </p:nvSpPr>
        <p:spPr>
          <a:xfrm>
            <a:off x="2317807" y="2694141"/>
            <a:ext cx="4617845" cy="101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None/>
              <a:defRPr sz="105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832" name="Google Shape;832;p78"/>
          <p:cNvGrpSpPr/>
          <p:nvPr/>
        </p:nvGrpSpPr>
        <p:grpSpPr>
          <a:xfrm>
            <a:off x="3625339" y="3570369"/>
            <a:ext cx="1893323" cy="2670095"/>
            <a:chOff x="6065838" y="548592"/>
            <a:chExt cx="4799011" cy="5075921"/>
          </a:xfrm>
        </p:grpSpPr>
        <p:sp>
          <p:nvSpPr>
            <p:cNvPr id="833" name="Google Shape;833;p78"/>
            <p:cNvSpPr/>
            <p:nvPr/>
          </p:nvSpPr>
          <p:spPr>
            <a:xfrm>
              <a:off x="8232775" y="3476625"/>
              <a:ext cx="1692275" cy="2147888"/>
            </a:xfrm>
            <a:custGeom>
              <a:avLst/>
              <a:gdLst/>
              <a:ahLst/>
              <a:cxnLst/>
              <a:rect l="l" t="t" r="r" b="b"/>
              <a:pathLst>
                <a:path w="560" h="711" extrusionOk="0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8"/>
            <p:cNvSpPr/>
            <p:nvPr/>
          </p:nvSpPr>
          <p:spPr>
            <a:xfrm>
              <a:off x="8232775" y="548592"/>
              <a:ext cx="2632074" cy="2274888"/>
            </a:xfrm>
            <a:custGeom>
              <a:avLst/>
              <a:gdLst/>
              <a:ahLst/>
              <a:cxnLst/>
              <a:rect l="l" t="t" r="r" b="b"/>
              <a:pathLst>
                <a:path w="870" h="753" extrusionOk="0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8"/>
            <p:cNvSpPr/>
            <p:nvPr/>
          </p:nvSpPr>
          <p:spPr>
            <a:xfrm>
              <a:off x="6538913" y="1323975"/>
              <a:ext cx="1693862" cy="2152650"/>
            </a:xfrm>
            <a:custGeom>
              <a:avLst/>
              <a:gdLst/>
              <a:ahLst/>
              <a:cxnLst/>
              <a:rect l="l" t="t" r="r" b="b"/>
              <a:pathLst>
                <a:path w="560" h="712" extrusionOk="0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8"/>
            <p:cNvSpPr/>
            <p:nvPr/>
          </p:nvSpPr>
          <p:spPr>
            <a:xfrm>
              <a:off x="6065838" y="3016250"/>
              <a:ext cx="2622550" cy="2151063"/>
            </a:xfrm>
            <a:custGeom>
              <a:avLst/>
              <a:gdLst/>
              <a:ahLst/>
              <a:cxnLst/>
              <a:rect l="l" t="t" r="r" b="b"/>
              <a:pathLst>
                <a:path w="867" h="712" extrusionOk="0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7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6" name="Google Shape;846;p7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8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p8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8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8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8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8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8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8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8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8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4" name="Google Shape;864;p8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8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8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8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8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8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1" name="Google Shape;871;p8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2" name="Google Shape;872;p8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3" name="Google Shape;873;p8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4" name="Google Shape;874;p8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8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8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9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9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9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9" name="Google Shape;889;p9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0" name="Google Shape;890;p9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9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9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9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6" name="Google Shape;896;p9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7" name="Google Shape;897;p9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9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9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9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3" name="Google Shape;903;p9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9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9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94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94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9" name="Google Shape;909;p9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9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9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节标题">
  <p:cSld name="节标题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9"/>
          <p:cNvSpPr txBox="1">
            <a:spLocks noGrp="1"/>
          </p:cNvSpPr>
          <p:nvPr>
            <p:ph type="title"/>
          </p:nvPr>
        </p:nvSpPr>
        <p:spPr>
          <a:xfrm>
            <a:off x="2323532" y="2015987"/>
            <a:ext cx="4606119" cy="656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0"/>
              <a:buNone/>
              <a:defRPr sz="18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79"/>
          <p:cNvSpPr txBox="1">
            <a:spLocks noGrp="1"/>
          </p:cNvSpPr>
          <p:nvPr>
            <p:ph type="body" idx="1"/>
          </p:nvPr>
        </p:nvSpPr>
        <p:spPr>
          <a:xfrm>
            <a:off x="2317807" y="2694141"/>
            <a:ext cx="4617845" cy="101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None/>
              <a:defRPr sz="105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84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984" name="Google Shape;984;p79"/>
          <p:cNvGrpSpPr/>
          <p:nvPr/>
        </p:nvGrpSpPr>
        <p:grpSpPr>
          <a:xfrm>
            <a:off x="3625339" y="3570369"/>
            <a:ext cx="1893323" cy="2670095"/>
            <a:chOff x="6065838" y="548592"/>
            <a:chExt cx="4799011" cy="5075921"/>
          </a:xfrm>
        </p:grpSpPr>
        <p:sp>
          <p:nvSpPr>
            <p:cNvPr id="985" name="Google Shape;985;p79"/>
            <p:cNvSpPr/>
            <p:nvPr/>
          </p:nvSpPr>
          <p:spPr>
            <a:xfrm>
              <a:off x="8232775" y="3476625"/>
              <a:ext cx="1692275" cy="2147888"/>
            </a:xfrm>
            <a:custGeom>
              <a:avLst/>
              <a:gdLst/>
              <a:ahLst/>
              <a:cxnLst/>
              <a:rect l="l" t="t" r="r" b="b"/>
              <a:pathLst>
                <a:path w="560" h="711" extrusionOk="0">
                  <a:moveTo>
                    <a:pt x="380" y="628"/>
                  </a:moveTo>
                  <a:cubicBezTo>
                    <a:pt x="380" y="600"/>
                    <a:pt x="363" y="575"/>
                    <a:pt x="337" y="560"/>
                  </a:cubicBezTo>
                  <a:cubicBezTo>
                    <a:pt x="560" y="560"/>
                    <a:pt x="560" y="560"/>
                    <a:pt x="560" y="560"/>
                  </a:cubicBezTo>
                  <a:cubicBezTo>
                    <a:pt x="560" y="330"/>
                    <a:pt x="560" y="330"/>
                    <a:pt x="560" y="330"/>
                  </a:cubicBezTo>
                  <a:cubicBezTo>
                    <a:pt x="545" y="360"/>
                    <a:pt x="519" y="380"/>
                    <a:pt x="488" y="380"/>
                  </a:cubicBezTo>
                  <a:cubicBezTo>
                    <a:pt x="442" y="380"/>
                    <a:pt x="405" y="335"/>
                    <a:pt x="405" y="280"/>
                  </a:cubicBezTo>
                  <a:cubicBezTo>
                    <a:pt x="405" y="224"/>
                    <a:pt x="442" y="179"/>
                    <a:pt x="488" y="179"/>
                  </a:cubicBezTo>
                  <a:cubicBezTo>
                    <a:pt x="519" y="179"/>
                    <a:pt x="545" y="199"/>
                    <a:pt x="560" y="229"/>
                  </a:cubicBezTo>
                  <a:cubicBezTo>
                    <a:pt x="560" y="0"/>
                    <a:pt x="560" y="0"/>
                    <a:pt x="560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363" y="15"/>
                    <a:pt x="380" y="40"/>
                    <a:pt x="380" y="68"/>
                  </a:cubicBezTo>
                  <a:cubicBezTo>
                    <a:pt x="380" y="114"/>
                    <a:pt x="335" y="151"/>
                    <a:pt x="280" y="151"/>
                  </a:cubicBezTo>
                  <a:cubicBezTo>
                    <a:pt x="225" y="151"/>
                    <a:pt x="180" y="114"/>
                    <a:pt x="180" y="68"/>
                  </a:cubicBezTo>
                  <a:cubicBezTo>
                    <a:pt x="180" y="40"/>
                    <a:pt x="197" y="15"/>
                    <a:pt x="2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197" y="575"/>
                    <a:pt x="180" y="600"/>
                    <a:pt x="180" y="628"/>
                  </a:cubicBezTo>
                  <a:cubicBezTo>
                    <a:pt x="180" y="674"/>
                    <a:pt x="225" y="711"/>
                    <a:pt x="280" y="711"/>
                  </a:cubicBezTo>
                  <a:cubicBezTo>
                    <a:pt x="335" y="711"/>
                    <a:pt x="380" y="674"/>
                    <a:pt x="380" y="628"/>
                  </a:cubicBezTo>
                  <a:close/>
                </a:path>
              </a:pathLst>
            </a:custGeom>
            <a:solidFill>
              <a:srgbClr val="F7A5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9"/>
            <p:cNvSpPr/>
            <p:nvPr/>
          </p:nvSpPr>
          <p:spPr>
            <a:xfrm>
              <a:off x="8232775" y="548592"/>
              <a:ext cx="2632074" cy="2274888"/>
            </a:xfrm>
            <a:custGeom>
              <a:avLst/>
              <a:gdLst/>
              <a:ahLst/>
              <a:cxnLst/>
              <a:rect l="l" t="t" r="r" b="b"/>
              <a:pathLst>
                <a:path w="870" h="753" extrusionOk="0">
                  <a:moveTo>
                    <a:pt x="482" y="678"/>
                  </a:moveTo>
                  <a:cubicBezTo>
                    <a:pt x="486" y="650"/>
                    <a:pt x="473" y="622"/>
                    <a:pt x="449" y="603"/>
                  </a:cubicBezTo>
                  <a:cubicBezTo>
                    <a:pt x="670" y="637"/>
                    <a:pt x="670" y="637"/>
                    <a:pt x="670" y="637"/>
                  </a:cubicBezTo>
                  <a:cubicBezTo>
                    <a:pt x="703" y="416"/>
                    <a:pt x="703" y="416"/>
                    <a:pt x="703" y="416"/>
                  </a:cubicBezTo>
                  <a:cubicBezTo>
                    <a:pt x="714" y="444"/>
                    <a:pt x="736" y="465"/>
                    <a:pt x="765" y="469"/>
                  </a:cubicBezTo>
                  <a:cubicBezTo>
                    <a:pt x="810" y="476"/>
                    <a:pt x="853" y="437"/>
                    <a:pt x="862" y="382"/>
                  </a:cubicBezTo>
                  <a:cubicBezTo>
                    <a:pt x="870" y="327"/>
                    <a:pt x="840" y="278"/>
                    <a:pt x="794" y="271"/>
                  </a:cubicBezTo>
                  <a:cubicBezTo>
                    <a:pt x="766" y="267"/>
                    <a:pt x="739" y="280"/>
                    <a:pt x="720" y="304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66" y="220"/>
                    <a:pt x="166" y="220"/>
                    <a:pt x="166" y="220"/>
                  </a:cubicBezTo>
                  <a:cubicBezTo>
                    <a:pt x="155" y="192"/>
                    <a:pt x="133" y="171"/>
                    <a:pt x="105" y="167"/>
                  </a:cubicBezTo>
                  <a:cubicBezTo>
                    <a:pt x="60" y="160"/>
                    <a:pt x="16" y="199"/>
                    <a:pt x="8" y="254"/>
                  </a:cubicBezTo>
                  <a:cubicBezTo>
                    <a:pt x="0" y="309"/>
                    <a:pt x="30" y="359"/>
                    <a:pt x="75" y="366"/>
                  </a:cubicBezTo>
                  <a:cubicBezTo>
                    <a:pt x="103" y="370"/>
                    <a:pt x="131" y="356"/>
                    <a:pt x="150" y="333"/>
                  </a:cubicBezTo>
                  <a:cubicBezTo>
                    <a:pt x="116" y="553"/>
                    <a:pt x="116" y="553"/>
                    <a:pt x="116" y="553"/>
                  </a:cubicBezTo>
                  <a:cubicBezTo>
                    <a:pt x="337" y="587"/>
                    <a:pt x="337" y="587"/>
                    <a:pt x="337" y="587"/>
                  </a:cubicBezTo>
                  <a:cubicBezTo>
                    <a:pt x="309" y="598"/>
                    <a:pt x="288" y="620"/>
                    <a:pt x="284" y="648"/>
                  </a:cubicBezTo>
                  <a:cubicBezTo>
                    <a:pt x="277" y="693"/>
                    <a:pt x="316" y="737"/>
                    <a:pt x="371" y="745"/>
                  </a:cubicBezTo>
                  <a:cubicBezTo>
                    <a:pt x="426" y="753"/>
                    <a:pt x="475" y="723"/>
                    <a:pt x="482" y="678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9"/>
            <p:cNvSpPr/>
            <p:nvPr/>
          </p:nvSpPr>
          <p:spPr>
            <a:xfrm>
              <a:off x="6538913" y="1323975"/>
              <a:ext cx="1693862" cy="2152650"/>
            </a:xfrm>
            <a:custGeom>
              <a:avLst/>
              <a:gdLst/>
              <a:ahLst/>
              <a:cxnLst/>
              <a:rect l="l" t="t" r="r" b="b"/>
              <a:pathLst>
                <a:path w="560" h="712" extrusionOk="0">
                  <a:moveTo>
                    <a:pt x="491" y="532"/>
                  </a:moveTo>
                  <a:cubicBezTo>
                    <a:pt x="446" y="532"/>
                    <a:pt x="408" y="487"/>
                    <a:pt x="408" y="432"/>
                  </a:cubicBezTo>
                  <a:cubicBezTo>
                    <a:pt x="408" y="376"/>
                    <a:pt x="446" y="331"/>
                    <a:pt x="491" y="331"/>
                  </a:cubicBezTo>
                  <a:cubicBezTo>
                    <a:pt x="520" y="331"/>
                    <a:pt x="545" y="349"/>
                    <a:pt x="560" y="375"/>
                  </a:cubicBezTo>
                  <a:cubicBezTo>
                    <a:pt x="560" y="152"/>
                    <a:pt x="560" y="152"/>
                    <a:pt x="560" y="152"/>
                  </a:cubicBezTo>
                  <a:cubicBezTo>
                    <a:pt x="335" y="152"/>
                    <a:pt x="335" y="152"/>
                    <a:pt x="335" y="152"/>
                  </a:cubicBezTo>
                  <a:cubicBezTo>
                    <a:pt x="361" y="137"/>
                    <a:pt x="379" y="112"/>
                    <a:pt x="379" y="83"/>
                  </a:cubicBezTo>
                  <a:cubicBezTo>
                    <a:pt x="379" y="37"/>
                    <a:pt x="334" y="0"/>
                    <a:pt x="278" y="0"/>
                  </a:cubicBezTo>
                  <a:cubicBezTo>
                    <a:pt x="223" y="0"/>
                    <a:pt x="178" y="37"/>
                    <a:pt x="178" y="83"/>
                  </a:cubicBezTo>
                  <a:cubicBezTo>
                    <a:pt x="178" y="112"/>
                    <a:pt x="195" y="137"/>
                    <a:pt x="22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14" y="351"/>
                    <a:pt x="41" y="331"/>
                    <a:pt x="71" y="331"/>
                  </a:cubicBezTo>
                  <a:cubicBezTo>
                    <a:pt x="117" y="331"/>
                    <a:pt x="155" y="376"/>
                    <a:pt x="155" y="432"/>
                  </a:cubicBezTo>
                  <a:cubicBezTo>
                    <a:pt x="155" y="487"/>
                    <a:pt x="117" y="532"/>
                    <a:pt x="71" y="532"/>
                  </a:cubicBezTo>
                  <a:cubicBezTo>
                    <a:pt x="41" y="532"/>
                    <a:pt x="14" y="512"/>
                    <a:pt x="0" y="483"/>
                  </a:cubicBezTo>
                  <a:cubicBezTo>
                    <a:pt x="0" y="712"/>
                    <a:pt x="0" y="712"/>
                    <a:pt x="0" y="712"/>
                  </a:cubicBezTo>
                  <a:cubicBezTo>
                    <a:pt x="560" y="712"/>
                    <a:pt x="560" y="712"/>
                    <a:pt x="560" y="712"/>
                  </a:cubicBezTo>
                  <a:cubicBezTo>
                    <a:pt x="560" y="489"/>
                    <a:pt x="560" y="489"/>
                    <a:pt x="560" y="489"/>
                  </a:cubicBezTo>
                  <a:cubicBezTo>
                    <a:pt x="545" y="515"/>
                    <a:pt x="520" y="532"/>
                    <a:pt x="491" y="532"/>
                  </a:cubicBezTo>
                  <a:close/>
                </a:path>
              </a:pathLst>
            </a:custGeom>
            <a:solidFill>
              <a:srgbClr val="FF43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9"/>
            <p:cNvSpPr/>
            <p:nvPr/>
          </p:nvSpPr>
          <p:spPr>
            <a:xfrm>
              <a:off x="6065838" y="3016250"/>
              <a:ext cx="2622550" cy="2151063"/>
            </a:xfrm>
            <a:custGeom>
              <a:avLst/>
              <a:gdLst/>
              <a:ahLst/>
              <a:cxnLst/>
              <a:rect l="l" t="t" r="r" b="b"/>
              <a:pathLst>
                <a:path w="867" h="712" extrusionOk="0">
                  <a:moveTo>
                    <a:pt x="536" y="640"/>
                  </a:moveTo>
                  <a:cubicBezTo>
                    <a:pt x="536" y="671"/>
                    <a:pt x="516" y="697"/>
                    <a:pt x="487" y="712"/>
                  </a:cubicBezTo>
                  <a:cubicBezTo>
                    <a:pt x="716" y="712"/>
                    <a:pt x="716" y="712"/>
                    <a:pt x="716" y="712"/>
                  </a:cubicBezTo>
                  <a:cubicBezTo>
                    <a:pt x="716" y="488"/>
                    <a:pt x="716" y="488"/>
                    <a:pt x="716" y="488"/>
                  </a:cubicBezTo>
                  <a:cubicBezTo>
                    <a:pt x="731" y="515"/>
                    <a:pt x="756" y="532"/>
                    <a:pt x="784" y="532"/>
                  </a:cubicBezTo>
                  <a:cubicBezTo>
                    <a:pt x="830" y="532"/>
                    <a:pt x="867" y="487"/>
                    <a:pt x="867" y="432"/>
                  </a:cubicBezTo>
                  <a:cubicBezTo>
                    <a:pt x="867" y="376"/>
                    <a:pt x="830" y="331"/>
                    <a:pt x="784" y="331"/>
                  </a:cubicBezTo>
                  <a:cubicBezTo>
                    <a:pt x="756" y="331"/>
                    <a:pt x="731" y="349"/>
                    <a:pt x="716" y="375"/>
                  </a:cubicBezTo>
                  <a:cubicBezTo>
                    <a:pt x="716" y="152"/>
                    <a:pt x="716" y="152"/>
                    <a:pt x="716" y="152"/>
                  </a:cubicBezTo>
                  <a:cubicBezTo>
                    <a:pt x="493" y="152"/>
                    <a:pt x="493" y="152"/>
                    <a:pt x="493" y="152"/>
                  </a:cubicBezTo>
                  <a:cubicBezTo>
                    <a:pt x="519" y="137"/>
                    <a:pt x="536" y="112"/>
                    <a:pt x="536" y="83"/>
                  </a:cubicBezTo>
                  <a:cubicBezTo>
                    <a:pt x="536" y="37"/>
                    <a:pt x="491" y="0"/>
                    <a:pt x="436" y="0"/>
                  </a:cubicBezTo>
                  <a:cubicBezTo>
                    <a:pt x="381" y="0"/>
                    <a:pt x="336" y="37"/>
                    <a:pt x="336" y="83"/>
                  </a:cubicBezTo>
                  <a:cubicBezTo>
                    <a:pt x="336" y="112"/>
                    <a:pt x="353" y="137"/>
                    <a:pt x="37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384"/>
                    <a:pt x="156" y="384"/>
                    <a:pt x="156" y="384"/>
                  </a:cubicBezTo>
                  <a:cubicBezTo>
                    <a:pt x="142" y="353"/>
                    <a:pt x="114" y="331"/>
                    <a:pt x="83" y="331"/>
                  </a:cubicBezTo>
                  <a:cubicBezTo>
                    <a:pt x="37" y="331"/>
                    <a:pt x="0" y="376"/>
                    <a:pt x="0" y="432"/>
                  </a:cubicBezTo>
                  <a:cubicBezTo>
                    <a:pt x="0" y="487"/>
                    <a:pt x="37" y="532"/>
                    <a:pt x="83" y="532"/>
                  </a:cubicBezTo>
                  <a:cubicBezTo>
                    <a:pt x="114" y="532"/>
                    <a:pt x="142" y="511"/>
                    <a:pt x="156" y="479"/>
                  </a:cubicBezTo>
                  <a:cubicBezTo>
                    <a:pt x="156" y="712"/>
                    <a:pt x="156" y="712"/>
                    <a:pt x="156" y="71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55" y="697"/>
                    <a:pt x="336" y="671"/>
                    <a:pt x="336" y="640"/>
                  </a:cubicBezTo>
                  <a:cubicBezTo>
                    <a:pt x="336" y="594"/>
                    <a:pt x="381" y="557"/>
                    <a:pt x="436" y="557"/>
                  </a:cubicBezTo>
                  <a:cubicBezTo>
                    <a:pt x="491" y="557"/>
                    <a:pt x="536" y="594"/>
                    <a:pt x="536" y="640"/>
                  </a:cubicBezTo>
                  <a:close/>
                </a:path>
              </a:pathLst>
            </a:custGeom>
            <a:solidFill>
              <a:srgbClr val="9B3E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82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82"/>
          <p:cNvSpPr txBox="1">
            <a:spLocks noGrp="1"/>
          </p:cNvSpPr>
          <p:nvPr>
            <p:ph type="body" idx="1"/>
          </p:nvPr>
        </p:nvSpPr>
        <p:spPr>
          <a:xfrm>
            <a:off x="1146429" y="1485903"/>
            <a:ext cx="6851142" cy="415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6pPr>
            <a:lvl7pPr marL="3200400" lvl="6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7pPr>
            <a:lvl8pPr marL="3657600" lvl="7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8pPr>
            <a:lvl9pPr marL="4114800" lvl="8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82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82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82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3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83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83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84"/>
          <p:cNvSpPr txBox="1">
            <a:spLocks noGrp="1"/>
          </p:cNvSpPr>
          <p:nvPr>
            <p:ph type="ctrTitle"/>
          </p:nvPr>
        </p:nvSpPr>
        <p:spPr>
          <a:xfrm>
            <a:off x="2010967" y="165020"/>
            <a:ext cx="7020314" cy="2263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None/>
              <a:defRPr sz="49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84"/>
          <p:cNvSpPr txBox="1">
            <a:spLocks noGrp="1"/>
          </p:cNvSpPr>
          <p:nvPr>
            <p:ph type="subTitle" idx="1"/>
          </p:nvPr>
        </p:nvSpPr>
        <p:spPr>
          <a:xfrm>
            <a:off x="2927497" y="2476917"/>
            <a:ext cx="5187252" cy="1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cap="none"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00"/>
            </a:lvl9pPr>
          </a:lstStyle>
          <a:p>
            <a:endParaRPr/>
          </a:p>
        </p:txBody>
      </p:sp>
      <p:grpSp>
        <p:nvGrpSpPr>
          <p:cNvPr id="1071" name="Google Shape;1071;p84"/>
          <p:cNvGrpSpPr/>
          <p:nvPr/>
        </p:nvGrpSpPr>
        <p:grpSpPr>
          <a:xfrm rot="248467">
            <a:off x="167673" y="2575410"/>
            <a:ext cx="3516640" cy="2424835"/>
            <a:chOff x="-10068" y="2615721"/>
            <a:chExt cx="5488038" cy="2838132"/>
          </a:xfrm>
        </p:grpSpPr>
        <p:sp>
          <p:nvSpPr>
            <p:cNvPr id="1072" name="Google Shape;1072;p84"/>
            <p:cNvSpPr/>
            <p:nvPr/>
          </p:nvSpPr>
          <p:spPr>
            <a:xfrm>
              <a:off x="-10068" y="2615721"/>
              <a:ext cx="5488038" cy="2838132"/>
            </a:xfrm>
            <a:custGeom>
              <a:avLst/>
              <a:gdLst/>
              <a:ahLst/>
              <a:cxnLst/>
              <a:rect l="l" t="t" r="r" b="b"/>
              <a:pathLst>
                <a:path w="9365" h="10000" extrusionOk="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3" name="Google Shape;1073;p84"/>
            <p:cNvSpPr/>
            <p:nvPr/>
          </p:nvSpPr>
          <p:spPr>
            <a:xfrm>
              <a:off x="5049972" y="4978661"/>
              <a:ext cx="133444" cy="69977"/>
            </a:xfrm>
            <a:custGeom>
              <a:avLst/>
              <a:gdLst/>
              <a:ahLst/>
              <a:cxnLst/>
              <a:rect l="l" t="t" r="r" b="b"/>
              <a:pathLst>
                <a:path w="35" h="18" extrusionOk="0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4" name="Google Shape;1074;p84"/>
            <p:cNvSpPr/>
            <p:nvPr/>
          </p:nvSpPr>
          <p:spPr>
            <a:xfrm>
              <a:off x="2504766" y="2944450"/>
              <a:ext cx="84623" cy="96015"/>
            </a:xfrm>
            <a:custGeom>
              <a:avLst/>
              <a:gdLst/>
              <a:ahLst/>
              <a:cxnLst/>
              <a:rect l="l" t="t" r="r" b="b"/>
              <a:pathLst>
                <a:path w="22" h="25" extrusionOk="0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5" name="Google Shape;1075;p84"/>
            <p:cNvSpPr/>
            <p:nvPr/>
          </p:nvSpPr>
          <p:spPr>
            <a:xfrm>
              <a:off x="2304599" y="3125088"/>
              <a:ext cx="100897" cy="81368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6" name="Google Shape;1076;p84"/>
            <p:cNvSpPr/>
            <p:nvPr/>
          </p:nvSpPr>
          <p:spPr>
            <a:xfrm>
              <a:off x="2459199" y="3294334"/>
              <a:ext cx="107406" cy="89505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7" name="Google Shape;1077;p84"/>
            <p:cNvSpPr/>
            <p:nvPr/>
          </p:nvSpPr>
          <p:spPr>
            <a:xfrm>
              <a:off x="2005163" y="3133224"/>
              <a:ext cx="115543" cy="87878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8" name="Google Shape;1078;p84"/>
            <p:cNvSpPr/>
            <p:nvPr/>
          </p:nvSpPr>
          <p:spPr>
            <a:xfrm>
              <a:off x="1759430" y="2687325"/>
              <a:ext cx="92760" cy="115543"/>
            </a:xfrm>
            <a:custGeom>
              <a:avLst/>
              <a:gdLst/>
              <a:ahLst/>
              <a:cxnLst/>
              <a:rect l="l" t="t" r="r" b="b"/>
              <a:pathLst>
                <a:path w="24" h="30" extrusionOk="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9" name="Google Shape;1079;p84"/>
            <p:cNvSpPr/>
            <p:nvPr/>
          </p:nvSpPr>
          <p:spPr>
            <a:xfrm>
              <a:off x="3012505" y="3522166"/>
              <a:ext cx="92760" cy="73232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0" name="Google Shape;1080;p84"/>
            <p:cNvSpPr/>
            <p:nvPr/>
          </p:nvSpPr>
          <p:spPr>
            <a:xfrm>
              <a:off x="3074345" y="3401740"/>
              <a:ext cx="107406" cy="89505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1" name="Google Shape;1081;p84"/>
            <p:cNvSpPr/>
            <p:nvPr/>
          </p:nvSpPr>
          <p:spPr>
            <a:xfrm>
              <a:off x="4107725" y="4332596"/>
              <a:ext cx="84623" cy="81368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2" name="Google Shape;1082;p84"/>
            <p:cNvSpPr/>
            <p:nvPr/>
          </p:nvSpPr>
          <p:spPr>
            <a:xfrm>
              <a:off x="4177702" y="4225189"/>
              <a:ext cx="102524" cy="84623"/>
            </a:xfrm>
            <a:custGeom>
              <a:avLst/>
              <a:gdLst/>
              <a:ahLst/>
              <a:cxnLst/>
              <a:rect l="l" t="t" r="r" b="b"/>
              <a:pathLst>
                <a:path w="27" h="22" extrusionOk="0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3" name="Google Shape;1083;p84"/>
            <p:cNvSpPr/>
            <p:nvPr/>
          </p:nvSpPr>
          <p:spPr>
            <a:xfrm>
              <a:off x="3450267" y="3751625"/>
              <a:ext cx="76486" cy="81368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4" name="Google Shape;1084;p84"/>
            <p:cNvSpPr/>
            <p:nvPr/>
          </p:nvSpPr>
          <p:spPr>
            <a:xfrm>
              <a:off x="3731802" y="3706058"/>
              <a:ext cx="84623" cy="104152"/>
            </a:xfrm>
            <a:custGeom>
              <a:avLst/>
              <a:gdLst/>
              <a:ahLst/>
              <a:cxnLst/>
              <a:rect l="l" t="t" r="r" b="b"/>
              <a:pathLst>
                <a:path w="22" h="27" extrusionOk="0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5" name="Google Shape;1085;p84"/>
            <p:cNvSpPr/>
            <p:nvPr/>
          </p:nvSpPr>
          <p:spPr>
            <a:xfrm>
              <a:off x="3899421" y="3559595"/>
              <a:ext cx="89505" cy="109034"/>
            </a:xfrm>
            <a:custGeom>
              <a:avLst/>
              <a:gdLst/>
              <a:ahLst/>
              <a:cxnLst/>
              <a:rect l="l" t="t" r="r" b="b"/>
              <a:pathLst>
                <a:path w="23" h="28" extrusionOk="0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6" name="Google Shape;1086;p84"/>
            <p:cNvSpPr/>
            <p:nvPr/>
          </p:nvSpPr>
          <p:spPr>
            <a:xfrm>
              <a:off x="4215131" y="3971320"/>
              <a:ext cx="104152" cy="89505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7" name="Google Shape;1087;p84"/>
            <p:cNvSpPr/>
            <p:nvPr/>
          </p:nvSpPr>
          <p:spPr>
            <a:xfrm>
              <a:off x="4700087" y="4413964"/>
              <a:ext cx="91133" cy="107406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8" name="Google Shape;1088;p84"/>
            <p:cNvSpPr/>
            <p:nvPr/>
          </p:nvSpPr>
          <p:spPr>
            <a:xfrm>
              <a:off x="4573152" y="4425356"/>
              <a:ext cx="84623" cy="99270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9" name="Google Shape;1089;p84"/>
            <p:cNvSpPr/>
            <p:nvPr/>
          </p:nvSpPr>
          <p:spPr>
            <a:xfrm>
              <a:off x="5111812" y="4591347"/>
              <a:ext cx="76486" cy="84623"/>
            </a:xfrm>
            <a:custGeom>
              <a:avLst/>
              <a:gdLst/>
              <a:ahLst/>
              <a:cxnLst/>
              <a:rect l="l" t="t" r="r" b="b"/>
              <a:pathLst>
                <a:path w="20" h="22" extrusionOk="0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0" name="Google Shape;1090;p84"/>
            <p:cNvSpPr/>
            <p:nvPr/>
          </p:nvSpPr>
          <p:spPr>
            <a:xfrm>
              <a:off x="5176907" y="4698754"/>
              <a:ext cx="99270" cy="79741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1" name="Google Shape;1091;p84"/>
            <p:cNvSpPr/>
            <p:nvPr/>
          </p:nvSpPr>
          <p:spPr>
            <a:xfrm>
              <a:off x="4353458" y="4591347"/>
              <a:ext cx="96015" cy="71604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2" name="Google Shape;1092;p84"/>
            <p:cNvSpPr/>
            <p:nvPr/>
          </p:nvSpPr>
          <p:spPr>
            <a:xfrm>
              <a:off x="3001113" y="3033955"/>
              <a:ext cx="87878" cy="73232"/>
            </a:xfrm>
            <a:custGeom>
              <a:avLst/>
              <a:gdLst/>
              <a:ahLst/>
              <a:cxnLst/>
              <a:rect l="l" t="t" r="r" b="b"/>
              <a:pathLst>
                <a:path w="23" h="19" extrusionOk="0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3" name="Google Shape;1093;p84"/>
            <p:cNvSpPr/>
            <p:nvPr/>
          </p:nvSpPr>
          <p:spPr>
            <a:xfrm>
              <a:off x="2800947" y="2924921"/>
              <a:ext cx="73232" cy="92760"/>
            </a:xfrm>
            <a:custGeom>
              <a:avLst/>
              <a:gdLst/>
              <a:ahLst/>
              <a:cxnLst/>
              <a:rect l="l" t="t" r="r" b="b"/>
              <a:pathLst>
                <a:path w="19" h="24" extrusionOk="0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4" name="Google Shape;1094;p84"/>
            <p:cNvSpPr/>
            <p:nvPr/>
          </p:nvSpPr>
          <p:spPr>
            <a:xfrm>
              <a:off x="94631" y="3009544"/>
              <a:ext cx="118798" cy="100897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5" name="Google Shape;1095;p84"/>
            <p:cNvSpPr/>
            <p:nvPr/>
          </p:nvSpPr>
          <p:spPr>
            <a:xfrm>
              <a:off x="3765977" y="3956673"/>
              <a:ext cx="460546" cy="476819"/>
            </a:xfrm>
            <a:custGeom>
              <a:avLst/>
              <a:gdLst/>
              <a:ahLst/>
              <a:cxnLst/>
              <a:rect l="l" t="t" r="r" b="b"/>
              <a:pathLst>
                <a:path w="120" h="124" extrusionOk="0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6" name="Google Shape;1096;p84"/>
            <p:cNvSpPr/>
            <p:nvPr/>
          </p:nvSpPr>
          <p:spPr>
            <a:xfrm>
              <a:off x="3381918" y="3474972"/>
              <a:ext cx="1021988" cy="831586"/>
            </a:xfrm>
            <a:custGeom>
              <a:avLst/>
              <a:gdLst/>
              <a:ahLst/>
              <a:cxnLst/>
              <a:rect l="l" t="t" r="r" b="b"/>
              <a:pathLst>
                <a:path w="266" h="216" extrusionOk="0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7" name="Google Shape;1097;p84"/>
            <p:cNvSpPr/>
            <p:nvPr/>
          </p:nvSpPr>
          <p:spPr>
            <a:xfrm>
              <a:off x="4924664" y="4363516"/>
              <a:ext cx="488211" cy="953638"/>
            </a:xfrm>
            <a:custGeom>
              <a:avLst/>
              <a:gdLst/>
              <a:ahLst/>
              <a:cxnLst/>
              <a:rect l="l" t="t" r="r" b="b"/>
              <a:pathLst>
                <a:path w="127" h="248" extrusionOk="0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8" name="Google Shape;1098;p84"/>
            <p:cNvSpPr/>
            <p:nvPr/>
          </p:nvSpPr>
          <p:spPr>
            <a:xfrm>
              <a:off x="2228113" y="2845180"/>
              <a:ext cx="1083828" cy="668849"/>
            </a:xfrm>
            <a:custGeom>
              <a:avLst/>
              <a:gdLst/>
              <a:ahLst/>
              <a:cxnLst/>
              <a:rect l="l" t="t" r="r" b="b"/>
              <a:pathLst>
                <a:path w="282" h="174" extrusionOk="0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9" name="Google Shape;1099;p84"/>
            <p:cNvSpPr/>
            <p:nvPr/>
          </p:nvSpPr>
          <p:spPr>
            <a:xfrm>
              <a:off x="2381086" y="3136479"/>
              <a:ext cx="615146" cy="304318"/>
            </a:xfrm>
            <a:custGeom>
              <a:avLst/>
              <a:gdLst/>
              <a:ahLst/>
              <a:cxnLst/>
              <a:rect l="l" t="t" r="r" b="b"/>
              <a:pathLst>
                <a:path w="160" h="79" extrusionOk="0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0" name="Google Shape;1100;p84"/>
            <p:cNvSpPr/>
            <p:nvPr/>
          </p:nvSpPr>
          <p:spPr>
            <a:xfrm>
              <a:off x="4545487" y="4575074"/>
              <a:ext cx="623283" cy="358021"/>
            </a:xfrm>
            <a:custGeom>
              <a:avLst/>
              <a:gdLst/>
              <a:ahLst/>
              <a:cxnLst/>
              <a:rect l="l" t="t" r="r" b="b"/>
              <a:pathLst>
                <a:path w="162" h="93" extrusionOk="0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1" name="Google Shape;1101;p84"/>
            <p:cNvSpPr/>
            <p:nvPr/>
          </p:nvSpPr>
          <p:spPr>
            <a:xfrm>
              <a:off x="3424230" y="3663747"/>
              <a:ext cx="621655" cy="354767"/>
            </a:xfrm>
            <a:custGeom>
              <a:avLst/>
              <a:gdLst/>
              <a:ahLst/>
              <a:cxnLst/>
              <a:rect l="l" t="t" r="r" b="b"/>
              <a:pathLst>
                <a:path w="162" h="92" extrusionOk="0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2" name="Google Shape;1102;p84"/>
            <p:cNvSpPr/>
            <p:nvPr/>
          </p:nvSpPr>
          <p:spPr>
            <a:xfrm>
              <a:off x="1201243" y="2687325"/>
              <a:ext cx="961775" cy="445899"/>
            </a:xfrm>
            <a:custGeom>
              <a:avLst/>
              <a:gdLst/>
              <a:ahLst/>
              <a:cxnLst/>
              <a:rect l="l" t="t" r="r" b="b"/>
              <a:pathLst>
                <a:path w="250" h="116" extrusionOk="0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3" name="Google Shape;1103;p84"/>
            <p:cNvSpPr/>
            <p:nvPr/>
          </p:nvSpPr>
          <p:spPr>
            <a:xfrm>
              <a:off x="1344451" y="2924921"/>
              <a:ext cx="537032" cy="174129"/>
            </a:xfrm>
            <a:custGeom>
              <a:avLst/>
              <a:gdLst/>
              <a:ahLst/>
              <a:cxnLst/>
              <a:rect l="l" t="t" r="r" b="b"/>
              <a:pathLst>
                <a:path w="140" h="45" extrusionOk="0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4" name="Google Shape;1104;p84"/>
            <p:cNvSpPr/>
            <p:nvPr/>
          </p:nvSpPr>
          <p:spPr>
            <a:xfrm>
              <a:off x="18145" y="2664542"/>
              <a:ext cx="1091965" cy="541914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5" name="Google Shape;1105;p84"/>
            <p:cNvSpPr/>
            <p:nvPr/>
          </p:nvSpPr>
          <p:spPr>
            <a:xfrm>
              <a:off x="340364" y="2952586"/>
              <a:ext cx="603754" cy="219695"/>
            </a:xfrm>
            <a:custGeom>
              <a:avLst/>
              <a:gdLst/>
              <a:ahLst/>
              <a:cxnLst/>
              <a:rect l="l" t="t" r="r" b="b"/>
              <a:pathLst>
                <a:path w="157" h="57" extrusionOk="0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6" name="Google Shape;1106;p84"/>
            <p:cNvSpPr/>
            <p:nvPr/>
          </p:nvSpPr>
          <p:spPr>
            <a:xfrm rot="-849371">
              <a:off x="4401465" y="4322999"/>
              <a:ext cx="623283" cy="358021"/>
            </a:xfrm>
            <a:custGeom>
              <a:avLst/>
              <a:gdLst/>
              <a:ahLst/>
              <a:cxnLst/>
              <a:rect l="l" t="t" r="r" b="b"/>
              <a:pathLst>
                <a:path w="162" h="93" extrusionOk="0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07" name="Google Shape;1107;p84"/>
          <p:cNvGrpSpPr/>
          <p:nvPr/>
        </p:nvGrpSpPr>
        <p:grpSpPr>
          <a:xfrm rot="-2611328">
            <a:off x="-20748" y="123082"/>
            <a:ext cx="505211" cy="692184"/>
            <a:chOff x="10880877" y="927997"/>
            <a:chExt cx="1341666" cy="1378652"/>
          </a:xfrm>
        </p:grpSpPr>
        <p:sp>
          <p:nvSpPr>
            <p:cNvPr id="1108" name="Google Shape;1108;p84"/>
            <p:cNvSpPr/>
            <p:nvPr/>
          </p:nvSpPr>
          <p:spPr>
            <a:xfrm rot="-1200454">
              <a:off x="11036616" y="1071278"/>
              <a:ext cx="1030189" cy="1092089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09" name="Google Shape;1109;p84"/>
            <p:cNvSpPr/>
            <p:nvPr/>
          </p:nvSpPr>
          <p:spPr>
            <a:xfrm rot="-1200454">
              <a:off x="11111902" y="1136486"/>
              <a:ext cx="872786" cy="886051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0" name="Google Shape;1110;p84"/>
            <p:cNvSpPr/>
            <p:nvPr/>
          </p:nvSpPr>
          <p:spPr>
            <a:xfrm rot="-1200454">
              <a:off x="11487828" y="1372986"/>
              <a:ext cx="144138" cy="616345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1" name="Google Shape;1111;p84"/>
            <p:cNvSpPr/>
            <p:nvPr/>
          </p:nvSpPr>
          <p:spPr>
            <a:xfrm rot="-1200454">
              <a:off x="11275423" y="1608421"/>
              <a:ext cx="279433" cy="298887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2" name="Google Shape;1112;p84"/>
            <p:cNvSpPr/>
            <p:nvPr/>
          </p:nvSpPr>
          <p:spPr>
            <a:xfrm rot="-1200454">
              <a:off x="11408949" y="1946124"/>
              <a:ext cx="244062" cy="84007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3" name="Google Shape;1113;p84"/>
            <p:cNvSpPr/>
            <p:nvPr/>
          </p:nvSpPr>
          <p:spPr>
            <a:xfrm rot="-1200454">
              <a:off x="11624124" y="1563797"/>
              <a:ext cx="342217" cy="229913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4" name="Google Shape;1114;p84"/>
            <p:cNvSpPr/>
            <p:nvPr/>
          </p:nvSpPr>
          <p:spPr>
            <a:xfrm rot="-1200454">
              <a:off x="11677994" y="1824726"/>
              <a:ext cx="329837" cy="104345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5" name="Google Shape;1115;p84"/>
            <p:cNvSpPr/>
            <p:nvPr/>
          </p:nvSpPr>
          <p:spPr>
            <a:xfrm rot="-1200454">
              <a:off x="11582576" y="2030249"/>
              <a:ext cx="165361" cy="211344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116" name="Google Shape;1116;p84"/>
          <p:cNvSpPr/>
          <p:nvPr/>
        </p:nvSpPr>
        <p:spPr>
          <a:xfrm>
            <a:off x="2463243" y="4664181"/>
            <a:ext cx="6677183" cy="2193823"/>
          </a:xfrm>
          <a:custGeom>
            <a:avLst/>
            <a:gdLst/>
            <a:ahLst/>
            <a:cxnLst/>
            <a:rect l="l" t="t" r="r" b="b"/>
            <a:pathLst>
              <a:path w="8267700" h="2293105" extrusionOk="0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17" name="Google Shape;1117;p84"/>
          <p:cNvGrpSpPr/>
          <p:nvPr/>
        </p:nvGrpSpPr>
        <p:grpSpPr>
          <a:xfrm>
            <a:off x="8508284" y="-90185"/>
            <a:ext cx="644027" cy="838096"/>
            <a:chOff x="11141919" y="30802"/>
            <a:chExt cx="858702" cy="838096"/>
          </a:xfrm>
        </p:grpSpPr>
        <p:sp>
          <p:nvSpPr>
            <p:cNvPr id="1118" name="Google Shape;1118;p84"/>
            <p:cNvSpPr/>
            <p:nvPr/>
          </p:nvSpPr>
          <p:spPr>
            <a:xfrm rot="-1200454">
              <a:off x="11674805" y="635788"/>
              <a:ext cx="133527" cy="204269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9" name="Google Shape;1119;p84"/>
            <p:cNvSpPr/>
            <p:nvPr/>
          </p:nvSpPr>
          <p:spPr>
            <a:xfrm rot="-1200454">
              <a:off x="11231706" y="127529"/>
              <a:ext cx="679129" cy="644642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0" name="Google Shape;1120;p84"/>
            <p:cNvSpPr/>
            <p:nvPr/>
          </p:nvSpPr>
          <p:spPr>
            <a:xfrm rot="-1200454">
              <a:off x="11276592" y="184419"/>
              <a:ext cx="573899" cy="599543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1" name="Google Shape;1121;p84"/>
            <p:cNvSpPr/>
            <p:nvPr/>
          </p:nvSpPr>
          <p:spPr>
            <a:xfrm rot="-1200454">
              <a:off x="11486218" y="306755"/>
              <a:ext cx="188352" cy="380241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2" name="Google Shape;1122;p84"/>
            <p:cNvSpPr/>
            <p:nvPr/>
          </p:nvSpPr>
          <p:spPr>
            <a:xfrm rot="-1200454">
              <a:off x="11632851" y="298738"/>
              <a:ext cx="112304" cy="248483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3" name="Google Shape;1123;p84"/>
            <p:cNvSpPr/>
            <p:nvPr/>
          </p:nvSpPr>
          <p:spPr>
            <a:xfrm rot="-1200454">
              <a:off x="11710444" y="508051"/>
              <a:ext cx="144138" cy="90197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4" name="Google Shape;1124;p84"/>
            <p:cNvSpPr/>
            <p:nvPr/>
          </p:nvSpPr>
          <p:spPr>
            <a:xfrm rot="-1200454">
              <a:off x="11538078" y="665049"/>
              <a:ext cx="157402" cy="52173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5" name="Google Shape;1125;p84"/>
            <p:cNvSpPr/>
            <p:nvPr/>
          </p:nvSpPr>
          <p:spPr>
            <a:xfrm rot="-1200454">
              <a:off x="11385593" y="578185"/>
              <a:ext cx="265285" cy="9815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126" name="Google Shape;1126;p84"/>
          <p:cNvSpPr/>
          <p:nvPr/>
        </p:nvSpPr>
        <p:spPr>
          <a:xfrm>
            <a:off x="-17524" y="3007512"/>
            <a:ext cx="9141714" cy="3850488"/>
          </a:xfrm>
          <a:custGeom>
            <a:avLst/>
            <a:gdLst/>
            <a:ahLst/>
            <a:cxnLst/>
            <a:rect l="l" t="t" r="r" b="b"/>
            <a:pathLst>
              <a:path w="12188952" h="3850488" extrusionOk="0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7" name="Google Shape;1127;p84"/>
          <p:cNvSpPr/>
          <p:nvPr/>
        </p:nvSpPr>
        <p:spPr>
          <a:xfrm>
            <a:off x="-17524" y="3324749"/>
            <a:ext cx="9141714" cy="3383191"/>
          </a:xfrm>
          <a:custGeom>
            <a:avLst/>
            <a:gdLst/>
            <a:ahLst/>
            <a:cxnLst/>
            <a:rect l="l" t="t" r="r" b="b"/>
            <a:pathLst>
              <a:path w="12226444" h="3383191" extrusionOk="0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28" name="Google Shape;1128;p84"/>
          <p:cNvGrpSpPr/>
          <p:nvPr/>
        </p:nvGrpSpPr>
        <p:grpSpPr>
          <a:xfrm>
            <a:off x="-1140" y="854147"/>
            <a:ext cx="1411106" cy="2341763"/>
            <a:chOff x="3000" y="1116"/>
            <a:chExt cx="1680" cy="2091"/>
          </a:xfrm>
        </p:grpSpPr>
        <p:sp>
          <p:nvSpPr>
            <p:cNvPr id="1129" name="Google Shape;1129;p84"/>
            <p:cNvSpPr/>
            <p:nvPr/>
          </p:nvSpPr>
          <p:spPr>
            <a:xfrm>
              <a:off x="3019" y="2576"/>
              <a:ext cx="85" cy="93"/>
            </a:xfrm>
            <a:custGeom>
              <a:avLst/>
              <a:gdLst/>
              <a:ahLst/>
              <a:cxnLst/>
              <a:rect l="l" t="t" r="r" b="b"/>
              <a:pathLst>
                <a:path w="36" h="39" extrusionOk="0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0" name="Google Shape;1130;p84"/>
            <p:cNvSpPr/>
            <p:nvPr/>
          </p:nvSpPr>
          <p:spPr>
            <a:xfrm>
              <a:off x="3057" y="2617"/>
              <a:ext cx="116" cy="73"/>
            </a:xfrm>
            <a:custGeom>
              <a:avLst/>
              <a:gdLst/>
              <a:ahLst/>
              <a:cxnLst/>
              <a:rect l="l" t="t" r="r" b="b"/>
              <a:pathLst>
                <a:path w="49" h="31" extrusionOk="0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1" name="Google Shape;1131;p84"/>
            <p:cNvSpPr/>
            <p:nvPr/>
          </p:nvSpPr>
          <p:spPr>
            <a:xfrm>
              <a:off x="3133" y="2676"/>
              <a:ext cx="71" cy="23"/>
            </a:xfrm>
            <a:custGeom>
              <a:avLst/>
              <a:gdLst/>
              <a:ahLst/>
              <a:cxnLst/>
              <a:rect l="l" t="t" r="r" b="b"/>
              <a:pathLst>
                <a:path w="30" h="10" extrusionOk="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2" name="Google Shape;1132;p84"/>
            <p:cNvSpPr/>
            <p:nvPr/>
          </p:nvSpPr>
          <p:spPr>
            <a:xfrm>
              <a:off x="3003" y="2742"/>
              <a:ext cx="234" cy="198"/>
            </a:xfrm>
            <a:custGeom>
              <a:avLst/>
              <a:gdLst/>
              <a:ahLst/>
              <a:cxnLst/>
              <a:rect l="l" t="t" r="r" b="b"/>
              <a:pathLst>
                <a:path w="99" h="84" extrusionOk="0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3" name="Google Shape;1133;p84"/>
            <p:cNvSpPr/>
            <p:nvPr/>
          </p:nvSpPr>
          <p:spPr>
            <a:xfrm>
              <a:off x="4590" y="2068"/>
              <a:ext cx="90" cy="22"/>
            </a:xfrm>
            <a:custGeom>
              <a:avLst/>
              <a:gdLst/>
              <a:ahLst/>
              <a:cxnLst/>
              <a:rect l="l" t="t" r="r" b="b"/>
              <a:pathLst>
                <a:path w="38" h="9" extrusionOk="0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4" name="Google Shape;1134;p84"/>
            <p:cNvSpPr/>
            <p:nvPr/>
          </p:nvSpPr>
          <p:spPr>
            <a:xfrm>
              <a:off x="3000" y="1631"/>
              <a:ext cx="1600" cy="1531"/>
            </a:xfrm>
            <a:custGeom>
              <a:avLst/>
              <a:gdLst/>
              <a:ahLst/>
              <a:cxnLst/>
              <a:rect l="l" t="t" r="r" b="b"/>
              <a:pathLst>
                <a:path w="677" h="648" extrusionOk="0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5" name="Google Shape;1135;p84"/>
            <p:cNvSpPr/>
            <p:nvPr/>
          </p:nvSpPr>
          <p:spPr>
            <a:xfrm>
              <a:off x="3433" y="1740"/>
              <a:ext cx="560" cy="17"/>
            </a:xfrm>
            <a:custGeom>
              <a:avLst/>
              <a:gdLst/>
              <a:ahLst/>
              <a:cxnLst/>
              <a:rect l="l" t="t" r="r" b="b"/>
              <a:pathLst>
                <a:path w="237" h="7" extrusionOk="0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6" name="Google Shape;1136;p84"/>
            <p:cNvSpPr/>
            <p:nvPr/>
          </p:nvSpPr>
          <p:spPr>
            <a:xfrm>
              <a:off x="3000" y="1757"/>
              <a:ext cx="1640" cy="1450"/>
            </a:xfrm>
            <a:custGeom>
              <a:avLst/>
              <a:gdLst/>
              <a:ahLst/>
              <a:cxnLst/>
              <a:rect l="l" t="t" r="r" b="b"/>
              <a:pathLst>
                <a:path w="694" h="614" extrusionOk="0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7" name="Google Shape;1137;p84"/>
            <p:cNvSpPr/>
            <p:nvPr/>
          </p:nvSpPr>
          <p:spPr>
            <a:xfrm>
              <a:off x="3669" y="1251"/>
              <a:ext cx="59" cy="57"/>
            </a:xfrm>
            <a:custGeom>
              <a:avLst/>
              <a:gdLst/>
              <a:ahLst/>
              <a:cxnLst/>
              <a:rect l="l" t="t" r="r" b="b"/>
              <a:pathLst>
                <a:path w="25" h="24" extrusionOk="0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8" name="Google Shape;1138;p84"/>
            <p:cNvSpPr/>
            <p:nvPr/>
          </p:nvSpPr>
          <p:spPr>
            <a:xfrm>
              <a:off x="3605" y="1256"/>
              <a:ext cx="274" cy="302"/>
            </a:xfrm>
            <a:custGeom>
              <a:avLst/>
              <a:gdLst/>
              <a:ahLst/>
              <a:cxnLst/>
              <a:rect l="l" t="t" r="r" b="b"/>
              <a:pathLst>
                <a:path w="116" h="128" extrusionOk="0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9" name="Google Shape;1139;p84"/>
            <p:cNvSpPr/>
            <p:nvPr/>
          </p:nvSpPr>
          <p:spPr>
            <a:xfrm>
              <a:off x="3631" y="1454"/>
              <a:ext cx="248" cy="109"/>
            </a:xfrm>
            <a:custGeom>
              <a:avLst/>
              <a:gdLst/>
              <a:ahLst/>
              <a:cxnLst/>
              <a:rect l="l" t="t" r="r" b="b"/>
              <a:pathLst>
                <a:path w="105" h="46" extrusionOk="0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0" name="Google Shape;1140;p84"/>
            <p:cNvSpPr/>
            <p:nvPr/>
          </p:nvSpPr>
          <p:spPr>
            <a:xfrm>
              <a:off x="3733" y="1483"/>
              <a:ext cx="68" cy="37"/>
            </a:xfrm>
            <a:custGeom>
              <a:avLst/>
              <a:gdLst/>
              <a:ahLst/>
              <a:cxnLst/>
              <a:rect l="l" t="t" r="r" b="b"/>
              <a:pathLst>
                <a:path w="29" h="16" extrusionOk="0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1" name="Google Shape;1141;p84"/>
            <p:cNvSpPr/>
            <p:nvPr/>
          </p:nvSpPr>
          <p:spPr>
            <a:xfrm>
              <a:off x="3414" y="1116"/>
              <a:ext cx="605" cy="584"/>
            </a:xfrm>
            <a:custGeom>
              <a:avLst/>
              <a:gdLst/>
              <a:ahLst/>
              <a:cxnLst/>
              <a:rect l="l" t="t" r="r" b="b"/>
              <a:pathLst>
                <a:path w="605" h="584" extrusionOk="0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rgbClr val="5757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2" name="Google Shape;1142;p84"/>
            <p:cNvSpPr/>
            <p:nvPr/>
          </p:nvSpPr>
          <p:spPr>
            <a:xfrm>
              <a:off x="3461" y="2565"/>
              <a:ext cx="503" cy="578"/>
            </a:xfrm>
            <a:custGeom>
              <a:avLst/>
              <a:gdLst/>
              <a:ahLst/>
              <a:cxnLst/>
              <a:rect l="l" t="t" r="r" b="b"/>
              <a:pathLst>
                <a:path w="213" h="245" extrusionOk="0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214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3" name="Google Shape;1143;p84"/>
            <p:cNvSpPr/>
            <p:nvPr/>
          </p:nvSpPr>
          <p:spPr>
            <a:xfrm>
              <a:off x="3695" y="2567"/>
              <a:ext cx="33" cy="576"/>
            </a:xfrm>
            <a:custGeom>
              <a:avLst/>
              <a:gdLst/>
              <a:ahLst/>
              <a:cxnLst/>
              <a:rect l="l" t="t" r="r" b="b"/>
              <a:pathLst>
                <a:path w="14" h="244" extrusionOk="0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70E0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4" name="Google Shape;1144;p84"/>
            <p:cNvSpPr/>
            <p:nvPr/>
          </p:nvSpPr>
          <p:spPr>
            <a:xfrm>
              <a:off x="3095" y="2076"/>
              <a:ext cx="357" cy="356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5" name="Google Shape;1145;p84"/>
            <p:cNvSpPr/>
            <p:nvPr/>
          </p:nvSpPr>
          <p:spPr>
            <a:xfrm>
              <a:off x="3969" y="2076"/>
              <a:ext cx="355" cy="356"/>
            </a:xfrm>
            <a:custGeom>
              <a:avLst/>
              <a:gdLst/>
              <a:ahLst/>
              <a:cxnLst/>
              <a:rect l="l" t="t" r="r" b="b"/>
              <a:pathLst>
                <a:path w="355" h="356" extrusionOk="0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6" name="Google Shape;1146;p84"/>
            <p:cNvSpPr/>
            <p:nvPr/>
          </p:nvSpPr>
          <p:spPr>
            <a:xfrm>
              <a:off x="3000" y="1608"/>
              <a:ext cx="1635" cy="479"/>
            </a:xfrm>
            <a:custGeom>
              <a:avLst/>
              <a:gdLst/>
              <a:ahLst/>
              <a:cxnLst/>
              <a:rect l="l" t="t" r="r" b="b"/>
              <a:pathLst>
                <a:path w="692" h="203" extrusionOk="0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rgbClr val="5757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47" name="Google Shape;1147;p84"/>
            <p:cNvSpPr/>
            <p:nvPr/>
          </p:nvSpPr>
          <p:spPr>
            <a:xfrm>
              <a:off x="3473" y="3143"/>
              <a:ext cx="491" cy="12"/>
            </a:xfrm>
            <a:custGeom>
              <a:avLst/>
              <a:gdLst/>
              <a:ahLst/>
              <a:cxnLst/>
              <a:rect l="l" t="t" r="r" b="b"/>
              <a:pathLst>
                <a:path w="208" h="5" extrusionOk="0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48" name="Google Shape;1148;p84"/>
          <p:cNvGrpSpPr/>
          <p:nvPr/>
        </p:nvGrpSpPr>
        <p:grpSpPr>
          <a:xfrm>
            <a:off x="1286242" y="4544219"/>
            <a:ext cx="1404951" cy="2324202"/>
            <a:chOff x="3359" y="1523"/>
            <a:chExt cx="943" cy="1170"/>
          </a:xfrm>
        </p:grpSpPr>
        <p:sp>
          <p:nvSpPr>
            <p:cNvPr id="1149" name="Google Shape;1149;p84"/>
            <p:cNvSpPr/>
            <p:nvPr/>
          </p:nvSpPr>
          <p:spPr>
            <a:xfrm>
              <a:off x="3359" y="1523"/>
              <a:ext cx="943" cy="922"/>
            </a:xfrm>
            <a:custGeom>
              <a:avLst/>
              <a:gdLst/>
              <a:ahLst/>
              <a:cxnLst/>
              <a:rect l="l" t="t" r="r" b="b"/>
              <a:pathLst>
                <a:path w="399" h="390" extrusionOk="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0" name="Google Shape;1150;p84"/>
            <p:cNvSpPr/>
            <p:nvPr/>
          </p:nvSpPr>
          <p:spPr>
            <a:xfrm>
              <a:off x="3565" y="1904"/>
              <a:ext cx="562" cy="789"/>
            </a:xfrm>
            <a:custGeom>
              <a:avLst/>
              <a:gdLst/>
              <a:ahLst/>
              <a:cxnLst/>
              <a:rect l="l" t="t" r="r" b="b"/>
              <a:pathLst>
                <a:path w="238" h="334" extrusionOk="0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1" name="Google Shape;1151;p84"/>
            <p:cNvSpPr/>
            <p:nvPr/>
          </p:nvSpPr>
          <p:spPr>
            <a:xfrm>
              <a:off x="3553" y="1620"/>
              <a:ext cx="596" cy="192"/>
            </a:xfrm>
            <a:custGeom>
              <a:avLst/>
              <a:gdLst/>
              <a:ahLst/>
              <a:cxnLst/>
              <a:rect l="l" t="t" r="r" b="b"/>
              <a:pathLst>
                <a:path w="252" h="81" extrusionOk="0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2" name="Google Shape;1152;p84"/>
            <p:cNvSpPr/>
            <p:nvPr/>
          </p:nvSpPr>
          <p:spPr>
            <a:xfrm>
              <a:off x="3407" y="1788"/>
              <a:ext cx="305" cy="661"/>
            </a:xfrm>
            <a:custGeom>
              <a:avLst/>
              <a:gdLst/>
              <a:ahLst/>
              <a:cxnLst/>
              <a:rect l="l" t="t" r="r" b="b"/>
              <a:pathLst>
                <a:path w="129" h="280" extrusionOk="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3" name="Google Shape;1153;p84"/>
            <p:cNvSpPr/>
            <p:nvPr/>
          </p:nvSpPr>
          <p:spPr>
            <a:xfrm>
              <a:off x="3884" y="1779"/>
              <a:ext cx="392" cy="666"/>
            </a:xfrm>
            <a:custGeom>
              <a:avLst/>
              <a:gdLst/>
              <a:ahLst/>
              <a:cxnLst/>
              <a:rect l="l" t="t" r="r" b="b"/>
              <a:pathLst>
                <a:path w="166" h="282" extrusionOk="0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54" name="Google Shape;1154;p84"/>
          <p:cNvGrpSpPr/>
          <p:nvPr/>
        </p:nvGrpSpPr>
        <p:grpSpPr>
          <a:xfrm>
            <a:off x="876300" y="5011049"/>
            <a:ext cx="1122760" cy="1857375"/>
            <a:chOff x="3367" y="1523"/>
            <a:chExt cx="943" cy="1170"/>
          </a:xfrm>
        </p:grpSpPr>
        <p:sp>
          <p:nvSpPr>
            <p:cNvPr id="1155" name="Google Shape;1155;p84"/>
            <p:cNvSpPr/>
            <p:nvPr/>
          </p:nvSpPr>
          <p:spPr>
            <a:xfrm>
              <a:off x="3757" y="2208"/>
              <a:ext cx="236" cy="88"/>
            </a:xfrm>
            <a:custGeom>
              <a:avLst/>
              <a:gdLst/>
              <a:ahLst/>
              <a:cxnLst/>
              <a:rect l="l" t="t" r="r" b="b"/>
              <a:pathLst>
                <a:path w="100" h="37" extrusionOk="0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6" name="Google Shape;1156;p84"/>
            <p:cNvSpPr/>
            <p:nvPr/>
          </p:nvSpPr>
          <p:spPr>
            <a:xfrm>
              <a:off x="3367" y="1523"/>
              <a:ext cx="943" cy="922"/>
            </a:xfrm>
            <a:custGeom>
              <a:avLst/>
              <a:gdLst/>
              <a:ahLst/>
              <a:cxnLst/>
              <a:rect l="l" t="t" r="r" b="b"/>
              <a:pathLst>
                <a:path w="399" h="390" extrusionOk="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7" name="Google Shape;1157;p84"/>
            <p:cNvSpPr/>
            <p:nvPr/>
          </p:nvSpPr>
          <p:spPr>
            <a:xfrm>
              <a:off x="3571" y="1904"/>
              <a:ext cx="564" cy="789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8" name="Google Shape;1158;p84"/>
            <p:cNvSpPr/>
            <p:nvPr/>
          </p:nvSpPr>
          <p:spPr>
            <a:xfrm>
              <a:off x="3528" y="1620"/>
              <a:ext cx="593" cy="192"/>
            </a:xfrm>
            <a:custGeom>
              <a:avLst/>
              <a:gdLst/>
              <a:ahLst/>
              <a:cxnLst/>
              <a:rect l="l" t="t" r="r" b="b"/>
              <a:pathLst>
                <a:path w="251" h="81" extrusionOk="0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9" name="Google Shape;1159;p84"/>
            <p:cNvSpPr/>
            <p:nvPr/>
          </p:nvSpPr>
          <p:spPr>
            <a:xfrm>
              <a:off x="3965" y="1788"/>
              <a:ext cx="307" cy="661"/>
            </a:xfrm>
            <a:custGeom>
              <a:avLst/>
              <a:gdLst/>
              <a:ahLst/>
              <a:cxnLst/>
              <a:rect l="l" t="t" r="r" b="b"/>
              <a:pathLst>
                <a:path w="130" h="280" extrusionOk="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0" name="Google Shape;1160;p84"/>
            <p:cNvSpPr/>
            <p:nvPr/>
          </p:nvSpPr>
          <p:spPr>
            <a:xfrm>
              <a:off x="3403" y="1779"/>
              <a:ext cx="389" cy="666"/>
            </a:xfrm>
            <a:custGeom>
              <a:avLst/>
              <a:gdLst/>
              <a:ahLst/>
              <a:cxnLst/>
              <a:rect l="l" t="t" r="r" b="b"/>
              <a:pathLst>
                <a:path w="165" h="282" extrusionOk="0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61" name="Google Shape;1161;p84"/>
          <p:cNvGrpSpPr/>
          <p:nvPr/>
        </p:nvGrpSpPr>
        <p:grpSpPr>
          <a:xfrm>
            <a:off x="-16477" y="4350236"/>
            <a:ext cx="1272587" cy="2518186"/>
            <a:chOff x="-3496" y="4350236"/>
            <a:chExt cx="1696783" cy="2518186"/>
          </a:xfrm>
        </p:grpSpPr>
        <p:sp>
          <p:nvSpPr>
            <p:cNvPr id="1162" name="Google Shape;1162;p84"/>
            <p:cNvSpPr/>
            <p:nvPr/>
          </p:nvSpPr>
          <p:spPr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 extrusionOk="0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3" name="Google Shape;1163;p84"/>
            <p:cNvSpPr/>
            <p:nvPr/>
          </p:nvSpPr>
          <p:spPr>
            <a:xfrm>
              <a:off x="24666" y="5016746"/>
              <a:ext cx="1318938" cy="1851676"/>
            </a:xfrm>
            <a:custGeom>
              <a:avLst/>
              <a:gdLst/>
              <a:ahLst/>
              <a:cxnLst/>
              <a:rect l="l" t="t" r="r" b="b"/>
              <a:pathLst>
                <a:path w="238" h="334" extrusionOk="0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4" name="Google Shape;1164;p84"/>
            <p:cNvSpPr/>
            <p:nvPr/>
          </p:nvSpPr>
          <p:spPr>
            <a:xfrm>
              <a:off x="-3496" y="4350236"/>
              <a:ext cx="1398732" cy="450598"/>
            </a:xfrm>
            <a:custGeom>
              <a:avLst/>
              <a:gdLst/>
              <a:ahLst/>
              <a:cxnLst/>
              <a:rect l="l" t="t" r="r" b="b"/>
              <a:pathLst>
                <a:path w="252" h="81" extrusionOk="0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5" name="Google Shape;1165;p84"/>
            <p:cNvSpPr/>
            <p:nvPr/>
          </p:nvSpPr>
          <p:spPr>
            <a:xfrm>
              <a:off x="773316" y="4723387"/>
              <a:ext cx="919971" cy="1563012"/>
            </a:xfrm>
            <a:custGeom>
              <a:avLst/>
              <a:gdLst/>
              <a:ahLst/>
              <a:cxnLst/>
              <a:rect l="l" t="t" r="r" b="b"/>
              <a:pathLst>
                <a:path w="166" h="282" extrusionOk="0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66" name="Google Shape;1166;p84"/>
          <p:cNvGrpSpPr/>
          <p:nvPr/>
        </p:nvGrpSpPr>
        <p:grpSpPr>
          <a:xfrm>
            <a:off x="2183503" y="4572473"/>
            <a:ext cx="1387874" cy="2295951"/>
            <a:chOff x="3367" y="1523"/>
            <a:chExt cx="943" cy="1170"/>
          </a:xfrm>
        </p:grpSpPr>
        <p:sp>
          <p:nvSpPr>
            <p:cNvPr id="1167" name="Google Shape;1167;p84"/>
            <p:cNvSpPr/>
            <p:nvPr/>
          </p:nvSpPr>
          <p:spPr>
            <a:xfrm>
              <a:off x="3757" y="2208"/>
              <a:ext cx="236" cy="88"/>
            </a:xfrm>
            <a:custGeom>
              <a:avLst/>
              <a:gdLst/>
              <a:ahLst/>
              <a:cxnLst/>
              <a:rect l="l" t="t" r="r" b="b"/>
              <a:pathLst>
                <a:path w="100" h="37" extrusionOk="0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8" name="Google Shape;1168;p84"/>
            <p:cNvSpPr/>
            <p:nvPr/>
          </p:nvSpPr>
          <p:spPr>
            <a:xfrm>
              <a:off x="3367" y="1523"/>
              <a:ext cx="943" cy="922"/>
            </a:xfrm>
            <a:custGeom>
              <a:avLst/>
              <a:gdLst/>
              <a:ahLst/>
              <a:cxnLst/>
              <a:rect l="l" t="t" r="r" b="b"/>
              <a:pathLst>
                <a:path w="399" h="390" extrusionOk="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9" name="Google Shape;1169;p84"/>
            <p:cNvSpPr/>
            <p:nvPr/>
          </p:nvSpPr>
          <p:spPr>
            <a:xfrm>
              <a:off x="3571" y="1904"/>
              <a:ext cx="564" cy="789"/>
            </a:xfrm>
            <a:custGeom>
              <a:avLst/>
              <a:gdLst/>
              <a:ahLst/>
              <a:cxnLst/>
              <a:rect l="l" t="t" r="r" b="b"/>
              <a:pathLst>
                <a:path w="239" h="334" extrusionOk="0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0" name="Google Shape;1170;p84"/>
            <p:cNvSpPr/>
            <p:nvPr/>
          </p:nvSpPr>
          <p:spPr>
            <a:xfrm>
              <a:off x="3528" y="1620"/>
              <a:ext cx="593" cy="192"/>
            </a:xfrm>
            <a:custGeom>
              <a:avLst/>
              <a:gdLst/>
              <a:ahLst/>
              <a:cxnLst/>
              <a:rect l="l" t="t" r="r" b="b"/>
              <a:pathLst>
                <a:path w="251" h="81" extrusionOk="0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1" name="Google Shape;1171;p84"/>
            <p:cNvSpPr/>
            <p:nvPr/>
          </p:nvSpPr>
          <p:spPr>
            <a:xfrm>
              <a:off x="3965" y="1788"/>
              <a:ext cx="307" cy="661"/>
            </a:xfrm>
            <a:custGeom>
              <a:avLst/>
              <a:gdLst/>
              <a:ahLst/>
              <a:cxnLst/>
              <a:rect l="l" t="t" r="r" b="b"/>
              <a:pathLst>
                <a:path w="130" h="280" extrusionOk="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2" name="Google Shape;1172;p84"/>
            <p:cNvSpPr/>
            <p:nvPr/>
          </p:nvSpPr>
          <p:spPr>
            <a:xfrm>
              <a:off x="3403" y="1779"/>
              <a:ext cx="389" cy="666"/>
            </a:xfrm>
            <a:custGeom>
              <a:avLst/>
              <a:gdLst/>
              <a:ahLst/>
              <a:cxnLst/>
              <a:rect l="l" t="t" r="r" b="b"/>
              <a:pathLst>
                <a:path w="165" h="282" extrusionOk="0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73" name="Google Shape;1173;p84"/>
          <p:cNvGrpSpPr/>
          <p:nvPr/>
        </p:nvGrpSpPr>
        <p:grpSpPr>
          <a:xfrm rot="1576354">
            <a:off x="8244853" y="2756735"/>
            <a:ext cx="1006250" cy="1378652"/>
            <a:chOff x="10880877" y="927997"/>
            <a:chExt cx="1341666" cy="1378652"/>
          </a:xfrm>
        </p:grpSpPr>
        <p:sp>
          <p:nvSpPr>
            <p:cNvPr id="1174" name="Google Shape;1174;p84"/>
            <p:cNvSpPr/>
            <p:nvPr/>
          </p:nvSpPr>
          <p:spPr>
            <a:xfrm rot="-1200454">
              <a:off x="11036616" y="1071278"/>
              <a:ext cx="1030189" cy="1092089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5" name="Google Shape;1175;p84"/>
            <p:cNvSpPr/>
            <p:nvPr/>
          </p:nvSpPr>
          <p:spPr>
            <a:xfrm rot="-1200454">
              <a:off x="11111902" y="1136486"/>
              <a:ext cx="872786" cy="886051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6" name="Google Shape;1176;p84"/>
            <p:cNvSpPr/>
            <p:nvPr/>
          </p:nvSpPr>
          <p:spPr>
            <a:xfrm rot="-1200454">
              <a:off x="11487828" y="1372986"/>
              <a:ext cx="144138" cy="616345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7" name="Google Shape;1177;p84"/>
            <p:cNvSpPr/>
            <p:nvPr/>
          </p:nvSpPr>
          <p:spPr>
            <a:xfrm rot="-1200454">
              <a:off x="11275423" y="1608421"/>
              <a:ext cx="279433" cy="298887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8" name="Google Shape;1178;p84"/>
            <p:cNvSpPr/>
            <p:nvPr/>
          </p:nvSpPr>
          <p:spPr>
            <a:xfrm rot="-1200454">
              <a:off x="11408949" y="1946124"/>
              <a:ext cx="244062" cy="84007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9" name="Google Shape;1179;p84"/>
            <p:cNvSpPr/>
            <p:nvPr/>
          </p:nvSpPr>
          <p:spPr>
            <a:xfrm rot="-1200454">
              <a:off x="11624124" y="1563797"/>
              <a:ext cx="342217" cy="229913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0" name="Google Shape;1180;p84"/>
            <p:cNvSpPr/>
            <p:nvPr/>
          </p:nvSpPr>
          <p:spPr>
            <a:xfrm rot="-1200454">
              <a:off x="11677994" y="1824726"/>
              <a:ext cx="329837" cy="104345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1" name="Google Shape;1181;p84"/>
            <p:cNvSpPr/>
            <p:nvPr/>
          </p:nvSpPr>
          <p:spPr>
            <a:xfrm rot="-1200454">
              <a:off x="11582576" y="2030249"/>
              <a:ext cx="165361" cy="211344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182" name="Google Shape;1182;p84"/>
          <p:cNvSpPr/>
          <p:nvPr/>
        </p:nvSpPr>
        <p:spPr>
          <a:xfrm>
            <a:off x="3031996" y="5351896"/>
            <a:ext cx="261938" cy="223837"/>
          </a:xfrm>
          <a:custGeom>
            <a:avLst/>
            <a:gdLst/>
            <a:ahLst/>
            <a:cxnLst/>
            <a:rect l="l" t="t" r="r" b="b"/>
            <a:pathLst>
              <a:path w="93" h="60" extrusionOk="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3" name="Google Shape;1183;p84"/>
          <p:cNvSpPr/>
          <p:nvPr/>
        </p:nvSpPr>
        <p:spPr>
          <a:xfrm>
            <a:off x="-21175" y="3533670"/>
            <a:ext cx="9104588" cy="3029936"/>
          </a:xfrm>
          <a:custGeom>
            <a:avLst/>
            <a:gdLst/>
            <a:ahLst/>
            <a:cxnLst/>
            <a:rect l="l" t="t" r="r" b="b"/>
            <a:pathLst>
              <a:path w="12139450" h="3029936" extrusionOk="0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 cap="flat" cmpd="sng">
            <a:solidFill>
              <a:srgbClr val="F9D43B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84" name="Google Shape;1184;p84"/>
          <p:cNvGrpSpPr/>
          <p:nvPr/>
        </p:nvGrpSpPr>
        <p:grpSpPr>
          <a:xfrm rot="198573">
            <a:off x="802462" y="2454524"/>
            <a:ext cx="1771230" cy="1990816"/>
            <a:chOff x="1040409" y="2479490"/>
            <a:chExt cx="2366634" cy="1995025"/>
          </a:xfrm>
        </p:grpSpPr>
        <p:sp>
          <p:nvSpPr>
            <p:cNvPr id="1185" name="Google Shape;1185;p84"/>
            <p:cNvSpPr/>
            <p:nvPr/>
          </p:nvSpPr>
          <p:spPr>
            <a:xfrm rot="1365846">
              <a:off x="2670688" y="3669154"/>
              <a:ext cx="638832" cy="573399"/>
            </a:xfrm>
            <a:custGeom>
              <a:avLst/>
              <a:gdLst/>
              <a:ahLst/>
              <a:cxnLst/>
              <a:rect l="l" t="t" r="r" b="b"/>
              <a:pathLst>
                <a:path w="157" h="141" extrusionOk="0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6" name="Google Shape;1186;p84"/>
            <p:cNvSpPr/>
            <p:nvPr/>
          </p:nvSpPr>
          <p:spPr>
            <a:xfrm rot="1365846">
              <a:off x="1191522" y="2789483"/>
              <a:ext cx="1833843" cy="1150242"/>
            </a:xfrm>
            <a:custGeom>
              <a:avLst/>
              <a:gdLst/>
              <a:ahLst/>
              <a:cxnLst/>
              <a:rect l="l" t="t" r="r" b="b"/>
              <a:pathLst>
                <a:path w="451" h="283" extrusionOk="0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7" name="Google Shape;1187;p84"/>
            <p:cNvSpPr/>
            <p:nvPr/>
          </p:nvSpPr>
          <p:spPr>
            <a:xfrm rot="1365846">
              <a:off x="2723337" y="3180089"/>
              <a:ext cx="292726" cy="447699"/>
            </a:xfrm>
            <a:custGeom>
              <a:avLst/>
              <a:gdLst/>
              <a:ahLst/>
              <a:cxnLst/>
              <a:rect l="l" t="t" r="r" b="b"/>
              <a:pathLst>
                <a:path w="72" h="110" extrusionOk="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8" name="Google Shape;1188;p84"/>
            <p:cNvSpPr/>
            <p:nvPr/>
          </p:nvSpPr>
          <p:spPr>
            <a:xfrm rot="1365846">
              <a:off x="1354793" y="2845601"/>
              <a:ext cx="1105472" cy="495913"/>
            </a:xfrm>
            <a:custGeom>
              <a:avLst/>
              <a:gdLst/>
              <a:ahLst/>
              <a:cxnLst/>
              <a:rect l="l" t="t" r="r" b="b"/>
              <a:pathLst>
                <a:path w="272" h="122" extrusionOk="0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9" name="Google Shape;1189;p84"/>
            <p:cNvSpPr/>
            <p:nvPr/>
          </p:nvSpPr>
          <p:spPr>
            <a:xfrm rot="1365846">
              <a:off x="1633316" y="2806621"/>
              <a:ext cx="44770" cy="439089"/>
            </a:xfrm>
            <a:custGeom>
              <a:avLst/>
              <a:gdLst/>
              <a:ahLst/>
              <a:cxnLst/>
              <a:rect l="l" t="t" r="r" b="b"/>
              <a:pathLst>
                <a:path w="26" h="255" extrusionOk="0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0" name="Google Shape;1190;p84"/>
            <p:cNvSpPr/>
            <p:nvPr/>
          </p:nvSpPr>
          <p:spPr>
            <a:xfrm rot="1365846">
              <a:off x="1905653" y="2884191"/>
              <a:ext cx="39604" cy="435646"/>
            </a:xfrm>
            <a:custGeom>
              <a:avLst/>
              <a:gdLst/>
              <a:ahLst/>
              <a:cxnLst/>
              <a:rect l="l" t="t" r="r" b="b"/>
              <a:pathLst>
                <a:path w="23" h="253" extrusionOk="0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1" name="Google Shape;1191;p84"/>
            <p:cNvSpPr/>
            <p:nvPr/>
          </p:nvSpPr>
          <p:spPr>
            <a:xfrm rot="1365846">
              <a:off x="2145420" y="2952419"/>
              <a:ext cx="44770" cy="439089"/>
            </a:xfrm>
            <a:custGeom>
              <a:avLst/>
              <a:gdLst/>
              <a:ahLst/>
              <a:cxnLst/>
              <a:rect l="l" t="t" r="r" b="b"/>
              <a:pathLst>
                <a:path w="26" h="255" extrusionOk="0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2" name="Google Shape;1192;p84"/>
            <p:cNvSpPr/>
            <p:nvPr/>
          </p:nvSpPr>
          <p:spPr>
            <a:xfrm rot="1365846">
              <a:off x="1340987" y="3491177"/>
              <a:ext cx="490747" cy="490747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3" name="Google Shape;1193;p84"/>
            <p:cNvSpPr/>
            <p:nvPr/>
          </p:nvSpPr>
          <p:spPr>
            <a:xfrm rot="1365846">
              <a:off x="2467010" y="3902639"/>
              <a:ext cx="492469" cy="495913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4" name="Google Shape;1194;p84"/>
            <p:cNvSpPr/>
            <p:nvPr/>
          </p:nvSpPr>
          <p:spPr>
            <a:xfrm rot="1365846">
              <a:off x="1323823" y="3146519"/>
              <a:ext cx="256566" cy="30995"/>
            </a:xfrm>
            <a:custGeom>
              <a:avLst/>
              <a:gdLst/>
              <a:ahLst/>
              <a:cxnLst/>
              <a:rect l="l" t="t" r="r" b="b"/>
              <a:pathLst>
                <a:path w="149" h="18" extrusionOk="0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5" name="Google Shape;1195;p84"/>
            <p:cNvSpPr/>
            <p:nvPr/>
          </p:nvSpPr>
          <p:spPr>
            <a:xfrm rot="1365846">
              <a:off x="1593426" y="3229062"/>
              <a:ext cx="261732" cy="32716"/>
            </a:xfrm>
            <a:custGeom>
              <a:avLst/>
              <a:gdLst/>
              <a:ahLst/>
              <a:cxnLst/>
              <a:rect l="l" t="t" r="r" b="b"/>
              <a:pathLst>
                <a:path w="152" h="19" extrusionOk="0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6" name="Google Shape;1196;p84"/>
            <p:cNvSpPr/>
            <p:nvPr/>
          </p:nvSpPr>
          <p:spPr>
            <a:xfrm rot="1365846">
              <a:off x="1861591" y="3306798"/>
              <a:ext cx="239347" cy="27551"/>
            </a:xfrm>
            <a:custGeom>
              <a:avLst/>
              <a:gdLst/>
              <a:ahLst/>
              <a:cxnLst/>
              <a:rect l="l" t="t" r="r" b="b"/>
              <a:pathLst>
                <a:path w="139" h="16" extrusionOk="0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7" name="Google Shape;1197;p84"/>
            <p:cNvSpPr/>
            <p:nvPr/>
          </p:nvSpPr>
          <p:spPr>
            <a:xfrm rot="1365846">
              <a:off x="2098754" y="3381077"/>
              <a:ext cx="268619" cy="36160"/>
            </a:xfrm>
            <a:custGeom>
              <a:avLst/>
              <a:gdLst/>
              <a:ahLst/>
              <a:cxnLst/>
              <a:rect l="l" t="t" r="r" b="b"/>
              <a:pathLst>
                <a:path w="156" h="21" extrusionOk="0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8" name="Google Shape;1198;p84"/>
            <p:cNvSpPr/>
            <p:nvPr/>
          </p:nvSpPr>
          <p:spPr>
            <a:xfrm rot="1365846">
              <a:off x="2402558" y="3059277"/>
              <a:ext cx="29273" cy="402929"/>
            </a:xfrm>
            <a:custGeom>
              <a:avLst/>
              <a:gdLst/>
              <a:ahLst/>
              <a:cxnLst/>
              <a:rect l="l" t="t" r="r" b="b"/>
              <a:pathLst>
                <a:path w="17" h="234" extrusionOk="0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9" name="Google Shape;1199;p84"/>
            <p:cNvSpPr/>
            <p:nvPr/>
          </p:nvSpPr>
          <p:spPr>
            <a:xfrm rot="1365846">
              <a:off x="2135619" y="2970393"/>
              <a:ext cx="32716" cy="402929"/>
            </a:xfrm>
            <a:custGeom>
              <a:avLst/>
              <a:gdLst/>
              <a:ahLst/>
              <a:cxnLst/>
              <a:rect l="l" t="t" r="r" b="b"/>
              <a:pathLst>
                <a:path w="19" h="234" extrusionOk="0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0" name="Google Shape;1200;p84"/>
            <p:cNvSpPr/>
            <p:nvPr/>
          </p:nvSpPr>
          <p:spPr>
            <a:xfrm rot="1365846">
              <a:off x="1894474" y="2895346"/>
              <a:ext cx="32716" cy="402929"/>
            </a:xfrm>
            <a:custGeom>
              <a:avLst/>
              <a:gdLst/>
              <a:ahLst/>
              <a:cxnLst/>
              <a:rect l="l" t="t" r="r" b="b"/>
              <a:pathLst>
                <a:path w="19" h="234" extrusionOk="0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1" name="Google Shape;1201;p84"/>
            <p:cNvSpPr/>
            <p:nvPr/>
          </p:nvSpPr>
          <p:spPr>
            <a:xfrm rot="1365846">
              <a:off x="1623005" y="2816911"/>
              <a:ext cx="32716" cy="402929"/>
            </a:xfrm>
            <a:custGeom>
              <a:avLst/>
              <a:gdLst/>
              <a:ahLst/>
              <a:cxnLst/>
              <a:rect l="l" t="t" r="r" b="b"/>
              <a:pathLst>
                <a:path w="19" h="234" extrusionOk="0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2" name="Google Shape;1202;p84"/>
            <p:cNvSpPr/>
            <p:nvPr/>
          </p:nvSpPr>
          <p:spPr>
            <a:xfrm rot="1365846">
              <a:off x="2682438" y="3610644"/>
              <a:ext cx="275507" cy="36160"/>
            </a:xfrm>
            <a:custGeom>
              <a:avLst/>
              <a:gdLst/>
              <a:ahLst/>
              <a:cxnLst/>
              <a:rect l="l" t="t" r="r" b="b"/>
              <a:pathLst>
                <a:path w="160" h="21" extrusionOk="0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3" name="Google Shape;1203;p84"/>
            <p:cNvSpPr/>
            <p:nvPr/>
          </p:nvSpPr>
          <p:spPr>
            <a:xfrm rot="1365846">
              <a:off x="1175948" y="3368306"/>
              <a:ext cx="1227728" cy="158417"/>
            </a:xfrm>
            <a:custGeom>
              <a:avLst/>
              <a:gdLst/>
              <a:ahLst/>
              <a:cxnLst/>
              <a:rect l="l" t="t" r="r" b="b"/>
              <a:pathLst>
                <a:path w="713" h="92" extrusionOk="0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4" name="Google Shape;1204;p84"/>
            <p:cNvSpPr/>
            <p:nvPr/>
          </p:nvSpPr>
          <p:spPr>
            <a:xfrm rot="1365846">
              <a:off x="2531492" y="3820190"/>
              <a:ext cx="788639" cy="101593"/>
            </a:xfrm>
            <a:custGeom>
              <a:avLst/>
              <a:gdLst/>
              <a:ahLst/>
              <a:cxnLst/>
              <a:rect l="l" t="t" r="r" b="b"/>
              <a:pathLst>
                <a:path w="458" h="59" extrusionOk="0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5" name="Google Shape;1205;p84"/>
            <p:cNvSpPr/>
            <p:nvPr/>
          </p:nvSpPr>
          <p:spPr>
            <a:xfrm rot="1365846">
              <a:off x="1180060" y="3406311"/>
              <a:ext cx="1212230" cy="77486"/>
            </a:xfrm>
            <a:custGeom>
              <a:avLst/>
              <a:gdLst/>
              <a:ahLst/>
              <a:cxnLst/>
              <a:rect l="l" t="t" r="r" b="b"/>
              <a:pathLst>
                <a:path w="704" h="45" extrusionOk="0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6" name="Google Shape;1206;p84"/>
            <p:cNvSpPr/>
            <p:nvPr/>
          </p:nvSpPr>
          <p:spPr>
            <a:xfrm rot="1365846">
              <a:off x="1245915" y="2708421"/>
              <a:ext cx="726650" cy="874735"/>
            </a:xfrm>
            <a:custGeom>
              <a:avLst/>
              <a:gdLst/>
              <a:ahLst/>
              <a:cxnLst/>
              <a:rect l="l" t="t" r="r" b="b"/>
              <a:pathLst>
                <a:path w="179" h="215" extrusionOk="0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7" name="Google Shape;1207;p84"/>
            <p:cNvSpPr/>
            <p:nvPr/>
          </p:nvSpPr>
          <p:spPr>
            <a:xfrm rot="1365846">
              <a:off x="2533805" y="3855083"/>
              <a:ext cx="776585" cy="36160"/>
            </a:xfrm>
            <a:custGeom>
              <a:avLst/>
              <a:gdLst/>
              <a:ahLst/>
              <a:cxnLst/>
              <a:rect l="l" t="t" r="r" b="b"/>
              <a:pathLst>
                <a:path w="451" h="21" extrusionOk="0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8" name="Google Shape;1208;p84"/>
            <p:cNvSpPr/>
            <p:nvPr/>
          </p:nvSpPr>
          <p:spPr>
            <a:xfrm rot="1365846">
              <a:off x="2354027" y="3084709"/>
              <a:ext cx="284117" cy="972884"/>
            </a:xfrm>
            <a:custGeom>
              <a:avLst/>
              <a:gdLst/>
              <a:ahLst/>
              <a:cxnLst/>
              <a:rect l="l" t="t" r="r" b="b"/>
              <a:pathLst>
                <a:path w="165" h="565" extrusionOk="0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09" name="Google Shape;1209;p84"/>
            <p:cNvSpPr/>
            <p:nvPr/>
          </p:nvSpPr>
          <p:spPr>
            <a:xfrm rot="1365846">
              <a:off x="2896107" y="3733844"/>
              <a:ext cx="439089" cy="459752"/>
            </a:xfrm>
            <a:custGeom>
              <a:avLst/>
              <a:gdLst/>
              <a:ahLst/>
              <a:cxnLst/>
              <a:rect l="l" t="t" r="r" b="b"/>
              <a:pathLst>
                <a:path w="108" h="113" extrusionOk="0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0" name="Google Shape;1210;p84"/>
            <p:cNvSpPr/>
            <p:nvPr/>
          </p:nvSpPr>
          <p:spPr>
            <a:xfrm rot="1365846">
              <a:off x="3175493" y="3796907"/>
              <a:ext cx="154973" cy="146363"/>
            </a:xfrm>
            <a:custGeom>
              <a:avLst/>
              <a:gdLst/>
              <a:ahLst/>
              <a:cxnLst/>
              <a:rect l="l" t="t" r="r" b="b"/>
              <a:pathLst>
                <a:path w="38" h="36" extrusionOk="0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1" name="Google Shape;1211;p84"/>
            <p:cNvSpPr/>
            <p:nvPr/>
          </p:nvSpPr>
          <p:spPr>
            <a:xfrm rot="1365846">
              <a:off x="2587908" y="4022437"/>
              <a:ext cx="251352" cy="253109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2" name="Google Shape;1212;p84"/>
            <p:cNvSpPr/>
            <p:nvPr/>
          </p:nvSpPr>
          <p:spPr>
            <a:xfrm rot="1365846">
              <a:off x="1455283" y="3612501"/>
              <a:ext cx="251352" cy="253109"/>
            </a:xfrm>
            <a:custGeom>
              <a:avLst/>
              <a:gdLst/>
              <a:ahLst/>
              <a:cxnLst/>
              <a:rect l="l" t="t" r="r" b="b"/>
              <a:pathLst>
                <a:path w="121" h="122" extrusionOk="0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213" name="Google Shape;1213;p84"/>
          <p:cNvGrpSpPr/>
          <p:nvPr/>
        </p:nvGrpSpPr>
        <p:grpSpPr>
          <a:xfrm>
            <a:off x="6875517" y="4138363"/>
            <a:ext cx="2267293" cy="2719639"/>
            <a:chOff x="2887" y="1286"/>
            <a:chExt cx="1903" cy="1712"/>
          </a:xfrm>
        </p:grpSpPr>
        <p:sp>
          <p:nvSpPr>
            <p:cNvPr id="1214" name="Google Shape;1214;p84"/>
            <p:cNvSpPr/>
            <p:nvPr/>
          </p:nvSpPr>
          <p:spPr>
            <a:xfrm>
              <a:off x="4743" y="2342"/>
              <a:ext cx="47" cy="38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5" name="Google Shape;1215;p84"/>
            <p:cNvSpPr/>
            <p:nvPr/>
          </p:nvSpPr>
          <p:spPr>
            <a:xfrm>
              <a:off x="3357" y="1532"/>
              <a:ext cx="668" cy="831"/>
            </a:xfrm>
            <a:custGeom>
              <a:avLst/>
              <a:gdLst/>
              <a:ahLst/>
              <a:cxnLst/>
              <a:rect l="l" t="t" r="r" b="b"/>
              <a:pathLst>
                <a:path w="283" h="352" extrusionOk="0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6" name="Google Shape;1216;p84"/>
            <p:cNvSpPr/>
            <p:nvPr/>
          </p:nvSpPr>
          <p:spPr>
            <a:xfrm>
              <a:off x="3673" y="1612"/>
              <a:ext cx="274" cy="199"/>
            </a:xfrm>
            <a:custGeom>
              <a:avLst/>
              <a:gdLst/>
              <a:ahLst/>
              <a:cxnLst/>
              <a:rect l="l" t="t" r="r" b="b"/>
              <a:pathLst>
                <a:path w="116" h="84" extrusionOk="0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7" name="Google Shape;1217;p84"/>
            <p:cNvSpPr/>
            <p:nvPr/>
          </p:nvSpPr>
          <p:spPr>
            <a:xfrm>
              <a:off x="3435" y="1709"/>
              <a:ext cx="675" cy="590"/>
            </a:xfrm>
            <a:custGeom>
              <a:avLst/>
              <a:gdLst/>
              <a:ahLst/>
              <a:cxnLst/>
              <a:rect l="l" t="t" r="r" b="b"/>
              <a:pathLst>
                <a:path w="286" h="250" extrusionOk="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8" name="Google Shape;1218;p84"/>
            <p:cNvSpPr/>
            <p:nvPr/>
          </p:nvSpPr>
          <p:spPr>
            <a:xfrm>
              <a:off x="3425" y="1752"/>
              <a:ext cx="208" cy="491"/>
            </a:xfrm>
            <a:custGeom>
              <a:avLst/>
              <a:gdLst/>
              <a:ahLst/>
              <a:cxnLst/>
              <a:rect l="l" t="t" r="r" b="b"/>
              <a:pathLst>
                <a:path w="88" h="208" extrusionOk="0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19" name="Google Shape;1219;p84"/>
            <p:cNvSpPr/>
            <p:nvPr/>
          </p:nvSpPr>
          <p:spPr>
            <a:xfrm>
              <a:off x="3626" y="1804"/>
              <a:ext cx="83" cy="415"/>
            </a:xfrm>
            <a:custGeom>
              <a:avLst/>
              <a:gdLst/>
              <a:ahLst/>
              <a:cxnLst/>
              <a:rect l="l" t="t" r="r" b="b"/>
              <a:pathLst>
                <a:path w="35" h="176" extrusionOk="0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0" name="Google Shape;1220;p84"/>
            <p:cNvSpPr/>
            <p:nvPr/>
          </p:nvSpPr>
          <p:spPr>
            <a:xfrm>
              <a:off x="3846" y="1286"/>
              <a:ext cx="942" cy="1174"/>
            </a:xfrm>
            <a:custGeom>
              <a:avLst/>
              <a:gdLst/>
              <a:ahLst/>
              <a:cxnLst/>
              <a:rect l="l" t="t" r="r" b="b"/>
              <a:pathLst>
                <a:path w="399" h="497" extrusionOk="0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1" name="Google Shape;1221;p84"/>
            <p:cNvSpPr/>
            <p:nvPr/>
          </p:nvSpPr>
          <p:spPr>
            <a:xfrm>
              <a:off x="3890" y="1492"/>
              <a:ext cx="898" cy="978"/>
            </a:xfrm>
            <a:custGeom>
              <a:avLst/>
              <a:gdLst/>
              <a:ahLst/>
              <a:cxnLst/>
              <a:rect l="l" t="t" r="r" b="b"/>
              <a:pathLst>
                <a:path w="380" h="414" extrusionOk="0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2" name="Google Shape;1222;p84"/>
            <p:cNvSpPr/>
            <p:nvPr/>
          </p:nvSpPr>
          <p:spPr>
            <a:xfrm>
              <a:off x="3902" y="1567"/>
              <a:ext cx="324" cy="754"/>
            </a:xfrm>
            <a:custGeom>
              <a:avLst/>
              <a:gdLst/>
              <a:ahLst/>
              <a:cxnLst/>
              <a:rect l="l" t="t" r="r" b="b"/>
              <a:pathLst>
                <a:path w="137" h="319" extrusionOk="0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3" name="Google Shape;1223;p84"/>
            <p:cNvSpPr/>
            <p:nvPr/>
          </p:nvSpPr>
          <p:spPr>
            <a:xfrm>
              <a:off x="4070" y="1645"/>
              <a:ext cx="203" cy="657"/>
            </a:xfrm>
            <a:custGeom>
              <a:avLst/>
              <a:gdLst/>
              <a:ahLst/>
              <a:cxnLst/>
              <a:rect l="l" t="t" r="r" b="b"/>
              <a:pathLst>
                <a:path w="86" h="278" extrusionOk="0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4" name="Google Shape;1224;p84"/>
            <p:cNvSpPr/>
            <p:nvPr/>
          </p:nvSpPr>
          <p:spPr>
            <a:xfrm>
              <a:off x="4533" y="1650"/>
              <a:ext cx="132" cy="692"/>
            </a:xfrm>
            <a:custGeom>
              <a:avLst/>
              <a:gdLst/>
              <a:ahLst/>
              <a:cxnLst/>
              <a:rect l="l" t="t" r="r" b="b"/>
              <a:pathLst>
                <a:path w="56" h="293" extrusionOk="0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5" name="Google Shape;1225;p84"/>
            <p:cNvSpPr/>
            <p:nvPr/>
          </p:nvSpPr>
          <p:spPr>
            <a:xfrm>
              <a:off x="4228" y="1388"/>
              <a:ext cx="359" cy="229"/>
            </a:xfrm>
            <a:custGeom>
              <a:avLst/>
              <a:gdLst/>
              <a:ahLst/>
              <a:cxnLst/>
              <a:rect l="l" t="t" r="r" b="b"/>
              <a:pathLst>
                <a:path w="152" h="97" extrusionOk="0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6" name="Google Shape;1226;p84"/>
            <p:cNvSpPr/>
            <p:nvPr/>
          </p:nvSpPr>
          <p:spPr>
            <a:xfrm>
              <a:off x="4309" y="1388"/>
              <a:ext cx="304" cy="255"/>
            </a:xfrm>
            <a:custGeom>
              <a:avLst/>
              <a:gdLst/>
              <a:ahLst/>
              <a:cxnLst/>
              <a:rect l="l" t="t" r="r" b="b"/>
              <a:pathLst>
                <a:path w="129" h="108" extrusionOk="0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7" name="Google Shape;1227;p84"/>
            <p:cNvSpPr/>
            <p:nvPr/>
          </p:nvSpPr>
          <p:spPr>
            <a:xfrm>
              <a:off x="2887" y="1740"/>
              <a:ext cx="1901" cy="1258"/>
            </a:xfrm>
            <a:custGeom>
              <a:avLst/>
              <a:gdLst/>
              <a:ahLst/>
              <a:cxnLst/>
              <a:rect l="l" t="t" r="r" b="b"/>
              <a:pathLst>
                <a:path w="805" h="533" extrusionOk="0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8" name="Google Shape;1228;p84"/>
            <p:cNvSpPr/>
            <p:nvPr/>
          </p:nvSpPr>
          <p:spPr>
            <a:xfrm>
              <a:off x="2894" y="2070"/>
              <a:ext cx="1894" cy="928"/>
            </a:xfrm>
            <a:custGeom>
              <a:avLst/>
              <a:gdLst/>
              <a:ahLst/>
              <a:cxnLst/>
              <a:rect l="l" t="t" r="r" b="b"/>
              <a:pathLst>
                <a:path w="802" h="393" extrusionOk="0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9" name="Google Shape;1229;p84"/>
            <p:cNvSpPr/>
            <p:nvPr/>
          </p:nvSpPr>
          <p:spPr>
            <a:xfrm>
              <a:off x="3586" y="1792"/>
              <a:ext cx="1060" cy="588"/>
            </a:xfrm>
            <a:custGeom>
              <a:avLst/>
              <a:gdLst/>
              <a:ahLst/>
              <a:cxnLst/>
              <a:rect l="l" t="t" r="r" b="b"/>
              <a:pathLst>
                <a:path w="449" h="249" extrusionOk="0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0" name="Google Shape;1230;p84"/>
            <p:cNvSpPr/>
            <p:nvPr/>
          </p:nvSpPr>
          <p:spPr>
            <a:xfrm>
              <a:off x="2981" y="2238"/>
              <a:ext cx="506" cy="760"/>
            </a:xfrm>
            <a:custGeom>
              <a:avLst/>
              <a:gdLst/>
              <a:ahLst/>
              <a:cxnLst/>
              <a:rect l="l" t="t" r="r" b="b"/>
              <a:pathLst>
                <a:path w="214" h="322" extrusionOk="0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1" name="Google Shape;1231;p84"/>
            <p:cNvSpPr/>
            <p:nvPr/>
          </p:nvSpPr>
          <p:spPr>
            <a:xfrm>
              <a:off x="4167" y="1808"/>
              <a:ext cx="92" cy="331"/>
            </a:xfrm>
            <a:custGeom>
              <a:avLst/>
              <a:gdLst/>
              <a:ahLst/>
              <a:cxnLst/>
              <a:rect l="l" t="t" r="r" b="b"/>
              <a:pathLst>
                <a:path w="39" h="140" extrusionOk="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2" name="Google Shape;1232;p84"/>
            <p:cNvSpPr/>
            <p:nvPr/>
          </p:nvSpPr>
          <p:spPr>
            <a:xfrm>
              <a:off x="3586" y="2068"/>
              <a:ext cx="453" cy="149"/>
            </a:xfrm>
            <a:custGeom>
              <a:avLst/>
              <a:gdLst/>
              <a:ahLst/>
              <a:cxnLst/>
              <a:rect l="l" t="t" r="r" b="b"/>
              <a:pathLst>
                <a:path w="192" h="63" extrusionOk="0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3" name="Google Shape;1233;p84"/>
            <p:cNvSpPr/>
            <p:nvPr/>
          </p:nvSpPr>
          <p:spPr>
            <a:xfrm>
              <a:off x="3640" y="2408"/>
              <a:ext cx="258" cy="590"/>
            </a:xfrm>
            <a:custGeom>
              <a:avLst/>
              <a:gdLst/>
              <a:ahLst/>
              <a:cxnLst/>
              <a:rect l="l" t="t" r="r" b="b"/>
              <a:pathLst>
                <a:path w="109" h="250" extrusionOk="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4" name="Google Shape;1234;p84"/>
            <p:cNvSpPr/>
            <p:nvPr/>
          </p:nvSpPr>
          <p:spPr>
            <a:xfrm>
              <a:off x="3605" y="2392"/>
              <a:ext cx="323" cy="606"/>
            </a:xfrm>
            <a:custGeom>
              <a:avLst/>
              <a:gdLst/>
              <a:ahLst/>
              <a:cxnLst/>
              <a:rect l="l" t="t" r="r" b="b"/>
              <a:pathLst>
                <a:path w="137" h="257" extrusionOk="0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5" name="Google Shape;1235;p84"/>
            <p:cNvSpPr/>
            <p:nvPr/>
          </p:nvSpPr>
          <p:spPr>
            <a:xfrm>
              <a:off x="4540" y="2444"/>
              <a:ext cx="248" cy="554"/>
            </a:xfrm>
            <a:custGeom>
              <a:avLst/>
              <a:gdLst/>
              <a:ahLst/>
              <a:cxnLst/>
              <a:rect l="l" t="t" r="r" b="b"/>
              <a:pathLst>
                <a:path w="105" h="235" extrusionOk="0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6" name="Google Shape;1236;p84"/>
            <p:cNvSpPr/>
            <p:nvPr/>
          </p:nvSpPr>
          <p:spPr>
            <a:xfrm>
              <a:off x="4507" y="2427"/>
              <a:ext cx="281" cy="571"/>
            </a:xfrm>
            <a:custGeom>
              <a:avLst/>
              <a:gdLst/>
              <a:ahLst/>
              <a:cxnLst/>
              <a:rect l="l" t="t" r="r" b="b"/>
              <a:pathLst>
                <a:path w="119" h="242" extrusionOk="0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37" name="Google Shape;1237;p84"/>
            <p:cNvSpPr/>
            <p:nvPr/>
          </p:nvSpPr>
          <p:spPr>
            <a:xfrm>
              <a:off x="3999" y="1848"/>
              <a:ext cx="50" cy="251"/>
            </a:xfrm>
            <a:custGeom>
              <a:avLst/>
              <a:gdLst/>
              <a:ahLst/>
              <a:cxnLst/>
              <a:rect l="l" t="t" r="r" b="b"/>
              <a:pathLst>
                <a:path w="21" h="106" extrusionOk="0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238" name="Google Shape;1238;p84"/>
          <p:cNvGrpSpPr/>
          <p:nvPr/>
        </p:nvGrpSpPr>
        <p:grpSpPr>
          <a:xfrm rot="-8772501" flipH="1">
            <a:off x="8520313" y="2338535"/>
            <a:ext cx="362814" cy="536662"/>
            <a:chOff x="2052" y="995"/>
            <a:chExt cx="768" cy="852"/>
          </a:xfrm>
        </p:grpSpPr>
        <p:sp>
          <p:nvSpPr>
            <p:cNvPr id="1239" name="Google Shape;1239;p84"/>
            <p:cNvSpPr/>
            <p:nvPr/>
          </p:nvSpPr>
          <p:spPr>
            <a:xfrm>
              <a:off x="2430" y="1616"/>
              <a:ext cx="151" cy="231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0" name="Google Shape;1240;p84"/>
            <p:cNvSpPr/>
            <p:nvPr/>
          </p:nvSpPr>
          <p:spPr>
            <a:xfrm>
              <a:off x="2052" y="995"/>
              <a:ext cx="768" cy="729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1" name="Google Shape;1241;p84"/>
            <p:cNvSpPr/>
            <p:nvPr/>
          </p:nvSpPr>
          <p:spPr>
            <a:xfrm>
              <a:off x="2090" y="1054"/>
              <a:ext cx="650" cy="677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2" name="Google Shape;1242;p84"/>
            <p:cNvSpPr/>
            <p:nvPr/>
          </p:nvSpPr>
          <p:spPr>
            <a:xfrm>
              <a:off x="2322" y="1198"/>
              <a:ext cx="212" cy="429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3" name="Google Shape;1243;p84"/>
            <p:cNvSpPr/>
            <p:nvPr/>
          </p:nvSpPr>
          <p:spPr>
            <a:xfrm>
              <a:off x="2508" y="1235"/>
              <a:ext cx="128" cy="281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4" name="Google Shape;1244;p84"/>
            <p:cNvSpPr/>
            <p:nvPr/>
          </p:nvSpPr>
          <p:spPr>
            <a:xfrm>
              <a:off x="2539" y="1500"/>
              <a:ext cx="163" cy="101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5" name="Google Shape;1245;p84"/>
            <p:cNvSpPr/>
            <p:nvPr/>
          </p:nvSpPr>
          <p:spPr>
            <a:xfrm>
              <a:off x="2303" y="1604"/>
              <a:ext cx="177" cy="59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6" name="Google Shape;1246;p84"/>
            <p:cNvSpPr/>
            <p:nvPr/>
          </p:nvSpPr>
          <p:spPr>
            <a:xfrm>
              <a:off x="2161" y="1472"/>
              <a:ext cx="300" cy="111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95"/>
          <p:cNvSpPr txBox="1">
            <a:spLocks noGrp="1"/>
          </p:cNvSpPr>
          <p:nvPr>
            <p:ph type="title"/>
          </p:nvPr>
        </p:nvSpPr>
        <p:spPr>
          <a:xfrm>
            <a:off x="1143001" y="1485900"/>
            <a:ext cx="6858001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95"/>
          <p:cNvSpPr txBox="1">
            <a:spLocks noGrp="1"/>
          </p:cNvSpPr>
          <p:nvPr>
            <p:ph type="body" idx="1"/>
          </p:nvPr>
        </p:nvSpPr>
        <p:spPr>
          <a:xfrm>
            <a:off x="1141810" y="4454034"/>
            <a:ext cx="6858000" cy="118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84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5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1" name="Google Shape;1251;p95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95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96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96"/>
          <p:cNvSpPr txBox="1">
            <a:spLocks noGrp="1"/>
          </p:cNvSpPr>
          <p:nvPr>
            <p:ph type="body" idx="1"/>
          </p:nvPr>
        </p:nvSpPr>
        <p:spPr>
          <a:xfrm>
            <a:off x="1146429" y="1485900"/>
            <a:ext cx="3360420" cy="412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6pPr>
            <a:lvl7pPr marL="3200400" lvl="6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7pPr>
            <a:lvl8pPr marL="3657600" lvl="7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8pPr>
            <a:lvl9pPr marL="4114800" lvl="8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9pPr>
          </a:lstStyle>
          <a:p>
            <a:endParaRPr/>
          </a:p>
        </p:txBody>
      </p:sp>
      <p:sp>
        <p:nvSpPr>
          <p:cNvPr id="1256" name="Google Shape;1256;p96"/>
          <p:cNvSpPr txBox="1">
            <a:spLocks noGrp="1"/>
          </p:cNvSpPr>
          <p:nvPr>
            <p:ph type="body" idx="2"/>
          </p:nvPr>
        </p:nvSpPr>
        <p:spPr>
          <a:xfrm>
            <a:off x="4632877" y="1485900"/>
            <a:ext cx="3360420" cy="412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6pPr>
            <a:lvl7pPr marL="3200400" lvl="6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7pPr>
            <a:lvl8pPr marL="3657600" lvl="7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8pPr>
            <a:lvl9pPr marL="4114800" lvl="8" indent="-29717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80"/>
              <a:buChar char="•"/>
              <a:defRPr sz="1350"/>
            </a:lvl9pPr>
          </a:lstStyle>
          <a:p>
            <a:endParaRPr/>
          </a:p>
        </p:txBody>
      </p:sp>
      <p:sp>
        <p:nvSpPr>
          <p:cNvPr id="1257" name="Google Shape;1257;p96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96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96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>
  <p:cSld name="比對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97"/>
          <p:cNvSpPr txBox="1">
            <a:spLocks noGrp="1"/>
          </p:cNvSpPr>
          <p:nvPr>
            <p:ph type="body" idx="1"/>
          </p:nvPr>
        </p:nvSpPr>
        <p:spPr>
          <a:xfrm>
            <a:off x="1146429" y="1376018"/>
            <a:ext cx="336042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1262" name="Google Shape;1262;p97"/>
          <p:cNvSpPr txBox="1">
            <a:spLocks noGrp="1"/>
          </p:cNvSpPr>
          <p:nvPr>
            <p:ph type="body" idx="2"/>
          </p:nvPr>
        </p:nvSpPr>
        <p:spPr>
          <a:xfrm>
            <a:off x="1146429" y="2144114"/>
            <a:ext cx="3360420" cy="349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895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6pPr>
            <a:lvl7pPr marL="3200400" lvl="6" indent="-2895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7pPr>
            <a:lvl8pPr marL="3657600" lvl="7" indent="-2895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8pPr>
            <a:lvl9pPr marL="4114800" lvl="8" indent="-2895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1263" name="Google Shape;1263;p97"/>
          <p:cNvSpPr txBox="1">
            <a:spLocks noGrp="1"/>
          </p:cNvSpPr>
          <p:nvPr>
            <p:ph type="body" idx="3"/>
          </p:nvPr>
        </p:nvSpPr>
        <p:spPr>
          <a:xfrm>
            <a:off x="4632877" y="1376018"/>
            <a:ext cx="3360420" cy="7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1"/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1264" name="Google Shape;1264;p97"/>
          <p:cNvSpPr txBox="1">
            <a:spLocks noGrp="1"/>
          </p:cNvSpPr>
          <p:nvPr>
            <p:ph type="body" idx="4"/>
          </p:nvPr>
        </p:nvSpPr>
        <p:spPr>
          <a:xfrm>
            <a:off x="4632877" y="2144114"/>
            <a:ext cx="3360420" cy="349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895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6pPr>
            <a:lvl7pPr marL="3200400" lvl="6" indent="-28956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7pPr>
            <a:lvl8pPr marL="3657600" lvl="7" indent="-2895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8pPr>
            <a:lvl9pPr marL="4114800" lvl="8" indent="-28955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1265" name="Google Shape;1265;p97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97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97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68" name="Google Shape;1268;p97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只有標題" type="titleOnly">
  <p:cSld name="TITLE_ONLY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98"/>
          <p:cNvSpPr txBox="1">
            <a:spLocks noGrp="1"/>
          </p:cNvSpPr>
          <p:nvPr>
            <p:ph type="title"/>
          </p:nvPr>
        </p:nvSpPr>
        <p:spPr>
          <a:xfrm>
            <a:off x="1526178" y="828879"/>
            <a:ext cx="4543914" cy="350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98"/>
          <p:cNvSpPr/>
          <p:nvPr/>
        </p:nvSpPr>
        <p:spPr>
          <a:xfrm>
            <a:off x="6482634" y="3888587"/>
            <a:ext cx="159761" cy="1001327"/>
          </a:xfrm>
          <a:custGeom>
            <a:avLst/>
            <a:gdLst/>
            <a:ahLst/>
            <a:cxnLst/>
            <a:rect l="l" t="t" r="r" b="b"/>
            <a:pathLst>
              <a:path w="112" h="525" extrusionOk="0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2" name="Google Shape;1272;p98"/>
          <p:cNvSpPr/>
          <p:nvPr/>
        </p:nvSpPr>
        <p:spPr>
          <a:xfrm>
            <a:off x="5085159" y="4191000"/>
            <a:ext cx="4057470" cy="2667000"/>
          </a:xfrm>
          <a:custGeom>
            <a:avLst/>
            <a:gdLst/>
            <a:ahLst/>
            <a:cxnLst/>
            <a:rect l="l" t="t" r="r" b="b"/>
            <a:pathLst>
              <a:path w="5150129" h="2763306" extrusionOk="0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3" name="Google Shape;1273;p98"/>
          <p:cNvSpPr/>
          <p:nvPr/>
        </p:nvSpPr>
        <p:spPr>
          <a:xfrm>
            <a:off x="-94" y="4572003"/>
            <a:ext cx="8561457" cy="2286001"/>
          </a:xfrm>
          <a:custGeom>
            <a:avLst/>
            <a:gdLst/>
            <a:ahLst/>
            <a:cxnLst/>
            <a:rect l="l" t="t" r="r" b="b"/>
            <a:pathLst>
              <a:path w="12079179" h="2245075" extrusionOk="0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74" name="Google Shape;1274;p98"/>
          <p:cNvGrpSpPr/>
          <p:nvPr/>
        </p:nvGrpSpPr>
        <p:grpSpPr>
          <a:xfrm flipH="1">
            <a:off x="7299178" y="958654"/>
            <a:ext cx="1050614" cy="4001744"/>
            <a:chOff x="3220" y="236"/>
            <a:chExt cx="1347" cy="3848"/>
          </a:xfrm>
        </p:grpSpPr>
        <p:sp>
          <p:nvSpPr>
            <p:cNvPr id="1275" name="Google Shape;1275;p98"/>
            <p:cNvSpPr/>
            <p:nvPr/>
          </p:nvSpPr>
          <p:spPr>
            <a:xfrm>
              <a:off x="3990" y="493"/>
              <a:ext cx="29" cy="1347"/>
            </a:xfrm>
            <a:custGeom>
              <a:avLst/>
              <a:gdLst/>
              <a:ahLst/>
              <a:cxnLst/>
              <a:rect l="l" t="t" r="r" b="b"/>
              <a:pathLst>
                <a:path w="29" h="1347" extrusionOk="0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76" name="Google Shape;1276;p98"/>
            <p:cNvSpPr/>
            <p:nvPr/>
          </p:nvSpPr>
          <p:spPr>
            <a:xfrm>
              <a:off x="3811" y="1216"/>
              <a:ext cx="161" cy="248"/>
            </a:xfrm>
            <a:custGeom>
              <a:avLst/>
              <a:gdLst/>
              <a:ahLst/>
              <a:cxnLst/>
              <a:rect l="l" t="t" r="r" b="b"/>
              <a:pathLst>
                <a:path w="68" h="105" extrusionOk="0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77" name="Google Shape;1277;p98"/>
            <p:cNvSpPr/>
            <p:nvPr/>
          </p:nvSpPr>
          <p:spPr>
            <a:xfrm>
              <a:off x="4021" y="1006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78" name="Google Shape;1278;p98"/>
            <p:cNvSpPr/>
            <p:nvPr/>
          </p:nvSpPr>
          <p:spPr>
            <a:xfrm>
              <a:off x="3811" y="1509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79" name="Google Shape;1279;p98"/>
            <p:cNvSpPr/>
            <p:nvPr/>
          </p:nvSpPr>
          <p:spPr>
            <a:xfrm>
              <a:off x="4021" y="130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0" name="Google Shape;1280;p98"/>
            <p:cNvSpPr/>
            <p:nvPr/>
          </p:nvSpPr>
          <p:spPr>
            <a:xfrm>
              <a:off x="4021" y="1632"/>
              <a:ext cx="161" cy="252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1" name="Google Shape;1281;p98"/>
            <p:cNvSpPr/>
            <p:nvPr/>
          </p:nvSpPr>
          <p:spPr>
            <a:xfrm>
              <a:off x="3811" y="885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2" name="Google Shape;1282;p98"/>
            <p:cNvSpPr/>
            <p:nvPr/>
          </p:nvSpPr>
          <p:spPr>
            <a:xfrm>
              <a:off x="4021" y="677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3" name="Google Shape;1283;p98"/>
            <p:cNvSpPr/>
            <p:nvPr/>
          </p:nvSpPr>
          <p:spPr>
            <a:xfrm>
              <a:off x="3811" y="569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4" name="Google Shape;1284;p98"/>
            <p:cNvSpPr/>
            <p:nvPr/>
          </p:nvSpPr>
          <p:spPr>
            <a:xfrm>
              <a:off x="3835" y="332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5" name="Google Shape;1285;p98"/>
            <p:cNvSpPr/>
            <p:nvPr/>
          </p:nvSpPr>
          <p:spPr>
            <a:xfrm>
              <a:off x="4021" y="36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6" name="Google Shape;1286;p98"/>
            <p:cNvSpPr/>
            <p:nvPr/>
          </p:nvSpPr>
          <p:spPr>
            <a:xfrm>
              <a:off x="3360" y="486"/>
              <a:ext cx="21" cy="1049"/>
            </a:xfrm>
            <a:custGeom>
              <a:avLst/>
              <a:gdLst/>
              <a:ahLst/>
              <a:cxnLst/>
              <a:rect l="l" t="t" r="r" b="b"/>
              <a:pathLst>
                <a:path w="21" h="1049" extrusionOk="0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7" name="Google Shape;1287;p98"/>
            <p:cNvSpPr/>
            <p:nvPr/>
          </p:nvSpPr>
          <p:spPr>
            <a:xfrm>
              <a:off x="3220" y="1048"/>
              <a:ext cx="126" cy="194"/>
            </a:xfrm>
            <a:custGeom>
              <a:avLst/>
              <a:gdLst/>
              <a:ahLst/>
              <a:cxnLst/>
              <a:rect l="l" t="t" r="r" b="b"/>
              <a:pathLst>
                <a:path w="53" h="82" extrusionOk="0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8" name="Google Shape;1288;p98"/>
            <p:cNvSpPr/>
            <p:nvPr/>
          </p:nvSpPr>
          <p:spPr>
            <a:xfrm>
              <a:off x="3386" y="885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9" name="Google Shape;1289;p98"/>
            <p:cNvSpPr/>
            <p:nvPr/>
          </p:nvSpPr>
          <p:spPr>
            <a:xfrm>
              <a:off x="3220" y="1277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0" name="Google Shape;1290;p98"/>
            <p:cNvSpPr/>
            <p:nvPr/>
          </p:nvSpPr>
          <p:spPr>
            <a:xfrm>
              <a:off x="3386" y="1114"/>
              <a:ext cx="123" cy="194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1" name="Google Shape;1291;p98"/>
            <p:cNvSpPr/>
            <p:nvPr/>
          </p:nvSpPr>
          <p:spPr>
            <a:xfrm>
              <a:off x="3386" y="1372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2" name="Google Shape;1292;p98"/>
            <p:cNvSpPr/>
            <p:nvPr/>
          </p:nvSpPr>
          <p:spPr>
            <a:xfrm>
              <a:off x="3220" y="793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3" name="Google Shape;1293;p98"/>
            <p:cNvSpPr/>
            <p:nvPr/>
          </p:nvSpPr>
          <p:spPr>
            <a:xfrm>
              <a:off x="3386" y="630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4" name="Google Shape;1294;p98"/>
            <p:cNvSpPr/>
            <p:nvPr/>
          </p:nvSpPr>
          <p:spPr>
            <a:xfrm>
              <a:off x="3220" y="545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5" name="Google Shape;1295;p98"/>
            <p:cNvSpPr/>
            <p:nvPr/>
          </p:nvSpPr>
          <p:spPr>
            <a:xfrm>
              <a:off x="3220" y="316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6" name="Google Shape;1296;p98"/>
            <p:cNvSpPr/>
            <p:nvPr/>
          </p:nvSpPr>
          <p:spPr>
            <a:xfrm>
              <a:off x="3386" y="385"/>
              <a:ext cx="123" cy="193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7" name="Google Shape;1297;p98"/>
            <p:cNvSpPr/>
            <p:nvPr/>
          </p:nvSpPr>
          <p:spPr>
            <a:xfrm>
              <a:off x="3283" y="1760"/>
              <a:ext cx="264" cy="1241"/>
            </a:xfrm>
            <a:custGeom>
              <a:avLst/>
              <a:gdLst/>
              <a:ahLst/>
              <a:cxnLst/>
              <a:rect l="l" t="t" r="r" b="b"/>
              <a:pathLst>
                <a:path w="112" h="525" extrusionOk="0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8" name="Google Shape;1298;p98"/>
            <p:cNvSpPr/>
            <p:nvPr/>
          </p:nvSpPr>
          <p:spPr>
            <a:xfrm>
              <a:off x="3805" y="1379"/>
              <a:ext cx="378" cy="1786"/>
            </a:xfrm>
            <a:custGeom>
              <a:avLst/>
              <a:gdLst/>
              <a:ahLst/>
              <a:cxnLst/>
              <a:rect l="l" t="t" r="r" b="b"/>
              <a:pathLst>
                <a:path w="160" h="756" extrusionOk="0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9" name="Google Shape;1299;p98"/>
            <p:cNvSpPr/>
            <p:nvPr/>
          </p:nvSpPr>
          <p:spPr>
            <a:xfrm>
              <a:off x="3249" y="2924"/>
              <a:ext cx="359" cy="560"/>
            </a:xfrm>
            <a:custGeom>
              <a:avLst/>
              <a:gdLst/>
              <a:ahLst/>
              <a:cxnLst/>
              <a:rect l="l" t="t" r="r" b="b"/>
              <a:pathLst>
                <a:path w="152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0" name="Google Shape;1300;p98"/>
            <p:cNvSpPr/>
            <p:nvPr/>
          </p:nvSpPr>
          <p:spPr>
            <a:xfrm>
              <a:off x="3324" y="2992"/>
              <a:ext cx="305" cy="520"/>
            </a:xfrm>
            <a:custGeom>
              <a:avLst/>
              <a:gdLst/>
              <a:ahLst/>
              <a:cxnLst/>
              <a:rect l="l" t="t" r="r" b="b"/>
              <a:pathLst>
                <a:path w="129" h="220" extrusionOk="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1" name="Google Shape;1301;p98"/>
            <p:cNvSpPr/>
            <p:nvPr/>
          </p:nvSpPr>
          <p:spPr>
            <a:xfrm>
              <a:off x="3610" y="375"/>
              <a:ext cx="232" cy="444"/>
            </a:xfrm>
            <a:custGeom>
              <a:avLst/>
              <a:gdLst/>
              <a:ahLst/>
              <a:cxnLst/>
              <a:rect l="l" t="t" r="r" b="b"/>
              <a:pathLst>
                <a:path w="98" h="188" extrusionOk="0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2" name="Google Shape;1302;p98"/>
            <p:cNvSpPr/>
            <p:nvPr/>
          </p:nvSpPr>
          <p:spPr>
            <a:xfrm>
              <a:off x="3712" y="387"/>
              <a:ext cx="118" cy="371"/>
            </a:xfrm>
            <a:custGeom>
              <a:avLst/>
              <a:gdLst/>
              <a:ahLst/>
              <a:cxnLst/>
              <a:rect l="l" t="t" r="r" b="b"/>
              <a:pathLst>
                <a:path w="50" h="157" extrusionOk="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3" name="Google Shape;1303;p98"/>
            <p:cNvSpPr/>
            <p:nvPr/>
          </p:nvSpPr>
          <p:spPr>
            <a:xfrm>
              <a:off x="3627" y="1757"/>
              <a:ext cx="252" cy="498"/>
            </a:xfrm>
            <a:custGeom>
              <a:avLst/>
              <a:gdLst/>
              <a:ahLst/>
              <a:cxnLst/>
              <a:rect l="l" t="t" r="r" b="b"/>
              <a:pathLst>
                <a:path w="107" h="211" extrusionOk="0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4" name="Google Shape;1304;p98"/>
            <p:cNvSpPr/>
            <p:nvPr/>
          </p:nvSpPr>
          <p:spPr>
            <a:xfrm>
              <a:off x="3740" y="1766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5" name="Google Shape;1305;p98"/>
            <p:cNvSpPr/>
            <p:nvPr/>
          </p:nvSpPr>
          <p:spPr>
            <a:xfrm>
              <a:off x="3608" y="3016"/>
              <a:ext cx="255" cy="498"/>
            </a:xfrm>
            <a:custGeom>
              <a:avLst/>
              <a:gdLst/>
              <a:ahLst/>
              <a:cxnLst/>
              <a:rect l="l" t="t" r="r" b="b"/>
              <a:pathLst>
                <a:path w="108" h="211" extrusionOk="0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6" name="Google Shape;1306;p98"/>
            <p:cNvSpPr/>
            <p:nvPr/>
          </p:nvSpPr>
          <p:spPr>
            <a:xfrm>
              <a:off x="3721" y="3025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7" name="Google Shape;1307;p98"/>
            <p:cNvSpPr/>
            <p:nvPr/>
          </p:nvSpPr>
          <p:spPr>
            <a:xfrm>
              <a:off x="3329" y="1528"/>
              <a:ext cx="255" cy="496"/>
            </a:xfrm>
            <a:custGeom>
              <a:avLst/>
              <a:gdLst/>
              <a:ahLst/>
              <a:cxnLst/>
              <a:rect l="l" t="t" r="r" b="b"/>
              <a:pathLst>
                <a:path w="108" h="210" extrusionOk="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8" name="Google Shape;1308;p98"/>
            <p:cNvSpPr/>
            <p:nvPr/>
          </p:nvSpPr>
          <p:spPr>
            <a:xfrm>
              <a:off x="3341" y="1537"/>
              <a:ext cx="127" cy="4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9" name="Google Shape;1309;p98"/>
            <p:cNvSpPr/>
            <p:nvPr/>
          </p:nvSpPr>
          <p:spPr>
            <a:xfrm>
              <a:off x="3261" y="2272"/>
              <a:ext cx="356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0" name="Google Shape;1310;p98"/>
            <p:cNvSpPr/>
            <p:nvPr/>
          </p:nvSpPr>
          <p:spPr>
            <a:xfrm>
              <a:off x="3615" y="1863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1" name="Google Shape;1311;p98"/>
            <p:cNvSpPr/>
            <p:nvPr/>
          </p:nvSpPr>
          <p:spPr>
            <a:xfrm>
              <a:off x="3587" y="2463"/>
              <a:ext cx="356" cy="562"/>
            </a:xfrm>
            <a:custGeom>
              <a:avLst/>
              <a:gdLst/>
              <a:ahLst/>
              <a:cxnLst/>
              <a:rect l="l" t="t" r="r" b="b"/>
              <a:pathLst>
                <a:path w="151" h="238" extrusionOk="0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2" name="Google Shape;1312;p98"/>
            <p:cNvSpPr/>
            <p:nvPr/>
          </p:nvSpPr>
          <p:spPr>
            <a:xfrm>
              <a:off x="3591" y="3096"/>
              <a:ext cx="352" cy="562"/>
            </a:xfrm>
            <a:custGeom>
              <a:avLst/>
              <a:gdLst/>
              <a:ahLst/>
              <a:cxnLst/>
              <a:rect l="l" t="t" r="r" b="b"/>
              <a:pathLst>
                <a:path w="149" h="238" extrusionOk="0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3" name="Google Shape;1313;p98"/>
            <p:cNvSpPr/>
            <p:nvPr/>
          </p:nvSpPr>
          <p:spPr>
            <a:xfrm>
              <a:off x="3244" y="1603"/>
              <a:ext cx="357" cy="555"/>
            </a:xfrm>
            <a:custGeom>
              <a:avLst/>
              <a:gdLst/>
              <a:ahLst/>
              <a:cxnLst/>
              <a:rect l="l" t="t" r="r" b="b"/>
              <a:pathLst>
                <a:path w="151" h="235" extrusionOk="0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4" name="Google Shape;1314;p98"/>
            <p:cNvSpPr/>
            <p:nvPr/>
          </p:nvSpPr>
          <p:spPr>
            <a:xfrm>
              <a:off x="3631" y="1138"/>
              <a:ext cx="355" cy="558"/>
            </a:xfrm>
            <a:custGeom>
              <a:avLst/>
              <a:gdLst/>
              <a:ahLst/>
              <a:cxnLst/>
              <a:rect l="l" t="t" r="r" b="b"/>
              <a:pathLst>
                <a:path w="150" h="236" extrusionOk="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5" name="Google Shape;1315;p98"/>
            <p:cNvSpPr/>
            <p:nvPr/>
          </p:nvSpPr>
          <p:spPr>
            <a:xfrm>
              <a:off x="3244" y="895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6" name="Google Shape;1316;p98"/>
            <p:cNvSpPr/>
            <p:nvPr/>
          </p:nvSpPr>
          <p:spPr>
            <a:xfrm>
              <a:off x="3228" y="236"/>
              <a:ext cx="359" cy="562"/>
            </a:xfrm>
            <a:custGeom>
              <a:avLst/>
              <a:gdLst/>
              <a:ahLst/>
              <a:cxnLst/>
              <a:rect l="l" t="t" r="r" b="b"/>
              <a:pathLst>
                <a:path w="152" h="238" extrusionOk="0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7" name="Google Shape;1317;p98"/>
            <p:cNvSpPr/>
            <p:nvPr/>
          </p:nvSpPr>
          <p:spPr>
            <a:xfrm>
              <a:off x="3601" y="488"/>
              <a:ext cx="321" cy="501"/>
            </a:xfrm>
            <a:custGeom>
              <a:avLst/>
              <a:gdLst/>
              <a:ahLst/>
              <a:cxnLst/>
              <a:rect l="l" t="t" r="r" b="b"/>
              <a:pathLst>
                <a:path w="136" h="212" extrusionOk="0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8" name="Google Shape;1318;p98"/>
            <p:cNvSpPr/>
            <p:nvPr/>
          </p:nvSpPr>
          <p:spPr>
            <a:xfrm>
              <a:off x="3636" y="1863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9" name="Google Shape;1319;p98"/>
            <p:cNvSpPr/>
            <p:nvPr/>
          </p:nvSpPr>
          <p:spPr>
            <a:xfrm>
              <a:off x="3653" y="1157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0" name="Google Shape;1320;p98"/>
            <p:cNvSpPr/>
            <p:nvPr/>
          </p:nvSpPr>
          <p:spPr>
            <a:xfrm>
              <a:off x="3620" y="496"/>
              <a:ext cx="269" cy="493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1" name="Google Shape;1321;p98"/>
            <p:cNvSpPr/>
            <p:nvPr/>
          </p:nvSpPr>
          <p:spPr>
            <a:xfrm>
              <a:off x="3265" y="273"/>
              <a:ext cx="319" cy="53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2" name="Google Shape;1322;p98"/>
            <p:cNvSpPr/>
            <p:nvPr/>
          </p:nvSpPr>
          <p:spPr>
            <a:xfrm>
              <a:off x="3279" y="916"/>
              <a:ext cx="319" cy="529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3" name="Google Shape;1323;p98"/>
            <p:cNvSpPr/>
            <p:nvPr/>
          </p:nvSpPr>
          <p:spPr>
            <a:xfrm>
              <a:off x="3289" y="1625"/>
              <a:ext cx="305" cy="517"/>
            </a:xfrm>
            <a:custGeom>
              <a:avLst/>
              <a:gdLst/>
              <a:ahLst/>
              <a:cxnLst/>
              <a:rect l="l" t="t" r="r" b="b"/>
              <a:pathLst>
                <a:path w="129" h="219" extrusionOk="0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4" name="Google Shape;1324;p98"/>
            <p:cNvSpPr/>
            <p:nvPr/>
          </p:nvSpPr>
          <p:spPr>
            <a:xfrm>
              <a:off x="3291" y="2277"/>
              <a:ext cx="310" cy="517"/>
            </a:xfrm>
            <a:custGeom>
              <a:avLst/>
              <a:gdLst/>
              <a:ahLst/>
              <a:cxnLst/>
              <a:rect l="l" t="t" r="r" b="b"/>
              <a:pathLst>
                <a:path w="131" h="219" extrusionOk="0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5" name="Google Shape;1325;p98"/>
            <p:cNvSpPr/>
            <p:nvPr/>
          </p:nvSpPr>
          <p:spPr>
            <a:xfrm>
              <a:off x="3608" y="2437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6" name="Google Shape;1326;p98"/>
            <p:cNvSpPr/>
            <p:nvPr/>
          </p:nvSpPr>
          <p:spPr>
            <a:xfrm>
              <a:off x="3608" y="3089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7" name="Google Shape;1327;p98"/>
            <p:cNvSpPr/>
            <p:nvPr/>
          </p:nvSpPr>
          <p:spPr>
            <a:xfrm>
              <a:off x="3575" y="751"/>
              <a:ext cx="68" cy="2938"/>
            </a:xfrm>
            <a:custGeom>
              <a:avLst/>
              <a:gdLst/>
              <a:ahLst/>
              <a:cxnLst/>
              <a:rect l="l" t="t" r="r" b="b"/>
              <a:pathLst>
                <a:path w="29" h="1244" extrusionOk="0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8" name="Google Shape;1328;p98"/>
            <p:cNvSpPr/>
            <p:nvPr/>
          </p:nvSpPr>
          <p:spPr>
            <a:xfrm>
              <a:off x="4061" y="1280"/>
              <a:ext cx="194" cy="385"/>
            </a:xfrm>
            <a:custGeom>
              <a:avLst/>
              <a:gdLst/>
              <a:ahLst/>
              <a:cxnLst/>
              <a:rect l="l" t="t" r="r" b="b"/>
              <a:pathLst>
                <a:path w="82" h="163" extrusionOk="0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9" name="Google Shape;1329;p98"/>
            <p:cNvSpPr/>
            <p:nvPr/>
          </p:nvSpPr>
          <p:spPr>
            <a:xfrm>
              <a:off x="4068" y="1292"/>
              <a:ext cx="102" cy="318"/>
            </a:xfrm>
            <a:custGeom>
              <a:avLst/>
              <a:gdLst/>
              <a:ahLst/>
              <a:cxnLst/>
              <a:rect l="l" t="t" r="r" b="b"/>
              <a:pathLst>
                <a:path w="43" h="135" extrusionOk="0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0" name="Google Shape;1330;p98"/>
            <p:cNvSpPr/>
            <p:nvPr/>
          </p:nvSpPr>
          <p:spPr>
            <a:xfrm>
              <a:off x="4040" y="2484"/>
              <a:ext cx="220" cy="426"/>
            </a:xfrm>
            <a:custGeom>
              <a:avLst/>
              <a:gdLst/>
              <a:ahLst/>
              <a:cxnLst/>
              <a:rect l="l" t="t" r="r" b="b"/>
              <a:pathLst>
                <a:path w="93" h="180" extrusionOk="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1" name="Google Shape;1331;p98"/>
            <p:cNvSpPr/>
            <p:nvPr/>
          </p:nvSpPr>
          <p:spPr>
            <a:xfrm>
              <a:off x="4050" y="2492"/>
              <a:ext cx="111" cy="359"/>
            </a:xfrm>
            <a:custGeom>
              <a:avLst/>
              <a:gdLst/>
              <a:ahLst/>
              <a:cxnLst/>
              <a:rect l="l" t="t" r="r" b="b"/>
              <a:pathLst>
                <a:path w="47" h="152" extrusionOk="0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2" name="Google Shape;1332;p98"/>
            <p:cNvSpPr/>
            <p:nvPr/>
          </p:nvSpPr>
          <p:spPr>
            <a:xfrm>
              <a:off x="4050" y="3545"/>
              <a:ext cx="222" cy="428"/>
            </a:xfrm>
            <a:custGeom>
              <a:avLst/>
              <a:gdLst/>
              <a:ahLst/>
              <a:cxnLst/>
              <a:rect l="l" t="t" r="r" b="b"/>
              <a:pathLst>
                <a:path w="94" h="181" extrusionOk="0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3" name="Google Shape;1333;p98"/>
            <p:cNvSpPr/>
            <p:nvPr/>
          </p:nvSpPr>
          <p:spPr>
            <a:xfrm>
              <a:off x="4066" y="3557"/>
              <a:ext cx="106" cy="354"/>
            </a:xfrm>
            <a:custGeom>
              <a:avLst/>
              <a:gdLst/>
              <a:ahLst/>
              <a:cxnLst/>
              <a:rect l="l" t="t" r="r" b="b"/>
              <a:pathLst>
                <a:path w="45" h="150" extrusionOk="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4" name="Google Shape;1334;p98"/>
            <p:cNvSpPr/>
            <p:nvPr/>
          </p:nvSpPr>
          <p:spPr>
            <a:xfrm>
              <a:off x="4269" y="2321"/>
              <a:ext cx="218" cy="43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5" name="Google Shape;1335;p98"/>
            <p:cNvSpPr/>
            <p:nvPr/>
          </p:nvSpPr>
          <p:spPr>
            <a:xfrm>
              <a:off x="4366" y="2333"/>
              <a:ext cx="111" cy="355"/>
            </a:xfrm>
            <a:custGeom>
              <a:avLst/>
              <a:gdLst/>
              <a:ahLst/>
              <a:cxnLst/>
              <a:rect l="l" t="t" r="r" b="b"/>
              <a:pathLst>
                <a:path w="47" h="150" extrusionOk="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6" name="Google Shape;1336;p98"/>
            <p:cNvSpPr/>
            <p:nvPr/>
          </p:nvSpPr>
          <p:spPr>
            <a:xfrm>
              <a:off x="4253" y="2955"/>
              <a:ext cx="304" cy="481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7" name="Google Shape;1337;p98"/>
            <p:cNvSpPr/>
            <p:nvPr/>
          </p:nvSpPr>
          <p:spPr>
            <a:xfrm>
              <a:off x="3964" y="2577"/>
              <a:ext cx="305" cy="477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8" name="Google Shape;1338;p98"/>
            <p:cNvSpPr/>
            <p:nvPr/>
          </p:nvSpPr>
          <p:spPr>
            <a:xfrm>
              <a:off x="4262" y="3590"/>
              <a:ext cx="305" cy="479"/>
            </a:xfrm>
            <a:custGeom>
              <a:avLst/>
              <a:gdLst/>
              <a:ahLst/>
              <a:cxnLst/>
              <a:rect l="l" t="t" r="r" b="b"/>
              <a:pathLst>
                <a:path w="129" h="203" extrusionOk="0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9" name="Google Shape;1339;p98"/>
            <p:cNvSpPr/>
            <p:nvPr/>
          </p:nvSpPr>
          <p:spPr>
            <a:xfrm>
              <a:off x="3972" y="3122"/>
              <a:ext cx="304" cy="475"/>
            </a:xfrm>
            <a:custGeom>
              <a:avLst/>
              <a:gdLst/>
              <a:ahLst/>
              <a:cxnLst/>
              <a:rect l="l" t="t" r="r" b="b"/>
              <a:pathLst>
                <a:path w="129" h="201" extrusionOk="0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0" name="Google Shape;1340;p98"/>
            <p:cNvSpPr/>
            <p:nvPr/>
          </p:nvSpPr>
          <p:spPr>
            <a:xfrm>
              <a:off x="3981" y="3595"/>
              <a:ext cx="305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1" name="Google Shape;1341;p98"/>
            <p:cNvSpPr/>
            <p:nvPr/>
          </p:nvSpPr>
          <p:spPr>
            <a:xfrm>
              <a:off x="4253" y="2385"/>
              <a:ext cx="304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2" name="Google Shape;1342;p98"/>
            <p:cNvSpPr/>
            <p:nvPr/>
          </p:nvSpPr>
          <p:spPr>
            <a:xfrm>
              <a:off x="3950" y="1946"/>
              <a:ext cx="305" cy="484"/>
            </a:xfrm>
            <a:custGeom>
              <a:avLst/>
              <a:gdLst/>
              <a:ahLst/>
              <a:cxnLst/>
              <a:rect l="l" t="t" r="r" b="b"/>
              <a:pathLst>
                <a:path w="129" h="205" extrusionOk="0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3" name="Google Shape;1343;p98"/>
            <p:cNvSpPr/>
            <p:nvPr/>
          </p:nvSpPr>
          <p:spPr>
            <a:xfrm>
              <a:off x="4253" y="1747"/>
              <a:ext cx="304" cy="478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4" name="Google Shape;1344;p98"/>
            <p:cNvSpPr/>
            <p:nvPr/>
          </p:nvSpPr>
          <p:spPr>
            <a:xfrm>
              <a:off x="4248" y="1211"/>
              <a:ext cx="307" cy="475"/>
            </a:xfrm>
            <a:custGeom>
              <a:avLst/>
              <a:gdLst/>
              <a:ahLst/>
              <a:cxnLst/>
              <a:rect l="l" t="t" r="r" b="b"/>
              <a:pathLst>
                <a:path w="130" h="201" extrusionOk="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5" name="Google Shape;1345;p98"/>
            <p:cNvSpPr/>
            <p:nvPr/>
          </p:nvSpPr>
          <p:spPr>
            <a:xfrm>
              <a:off x="3990" y="1381"/>
              <a:ext cx="274" cy="428"/>
            </a:xfrm>
            <a:custGeom>
              <a:avLst/>
              <a:gdLst/>
              <a:ahLst/>
              <a:cxnLst/>
              <a:rect l="l" t="t" r="r" b="b"/>
              <a:pathLst>
                <a:path w="116" h="181" extrusionOk="0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6" name="Google Shape;1346;p98"/>
            <p:cNvSpPr/>
            <p:nvPr/>
          </p:nvSpPr>
          <p:spPr>
            <a:xfrm>
              <a:off x="3993" y="2577"/>
              <a:ext cx="260" cy="474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7" name="Google Shape;1347;p98"/>
            <p:cNvSpPr/>
            <p:nvPr/>
          </p:nvSpPr>
          <p:spPr>
            <a:xfrm>
              <a:off x="3979" y="1962"/>
              <a:ext cx="257" cy="478"/>
            </a:xfrm>
            <a:custGeom>
              <a:avLst/>
              <a:gdLst/>
              <a:ahLst/>
              <a:cxnLst/>
              <a:rect l="l" t="t" r="r" b="b"/>
              <a:pathLst>
                <a:path w="109" h="202" extrusionOk="0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8" name="Google Shape;1348;p98"/>
            <p:cNvSpPr/>
            <p:nvPr/>
          </p:nvSpPr>
          <p:spPr>
            <a:xfrm>
              <a:off x="4019" y="1388"/>
              <a:ext cx="229" cy="421"/>
            </a:xfrm>
            <a:custGeom>
              <a:avLst/>
              <a:gdLst/>
              <a:ahLst/>
              <a:cxnLst/>
              <a:rect l="l" t="t" r="r" b="b"/>
              <a:pathLst>
                <a:path w="97" h="178" extrusionOk="0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9" name="Google Shape;1349;p98"/>
            <p:cNvSpPr/>
            <p:nvPr/>
          </p:nvSpPr>
          <p:spPr>
            <a:xfrm>
              <a:off x="4248" y="1240"/>
              <a:ext cx="276" cy="448"/>
            </a:xfrm>
            <a:custGeom>
              <a:avLst/>
              <a:gdLst/>
              <a:ahLst/>
              <a:cxnLst/>
              <a:rect l="l" t="t" r="r" b="b"/>
              <a:pathLst>
                <a:path w="117" h="190" extrusionOk="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0" name="Google Shape;1350;p98"/>
            <p:cNvSpPr/>
            <p:nvPr/>
          </p:nvSpPr>
          <p:spPr>
            <a:xfrm>
              <a:off x="4253" y="1766"/>
              <a:ext cx="274" cy="449"/>
            </a:xfrm>
            <a:custGeom>
              <a:avLst/>
              <a:gdLst/>
              <a:ahLst/>
              <a:cxnLst/>
              <a:rect l="l" t="t" r="r" b="b"/>
              <a:pathLst>
                <a:path w="116" h="190" extrusionOk="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1" name="Google Shape;1351;p98"/>
            <p:cNvSpPr/>
            <p:nvPr/>
          </p:nvSpPr>
          <p:spPr>
            <a:xfrm>
              <a:off x="4253" y="2407"/>
              <a:ext cx="271" cy="441"/>
            </a:xfrm>
            <a:custGeom>
              <a:avLst/>
              <a:gdLst/>
              <a:ahLst/>
              <a:cxnLst/>
              <a:rect l="l" t="t" r="r" b="b"/>
              <a:pathLst>
                <a:path w="115" h="187" extrusionOk="0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2" name="Google Shape;1352;p98"/>
            <p:cNvSpPr/>
            <p:nvPr/>
          </p:nvSpPr>
          <p:spPr>
            <a:xfrm>
              <a:off x="4364" y="264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3" name="Google Shape;1353;p98"/>
            <p:cNvSpPr/>
            <p:nvPr/>
          </p:nvSpPr>
          <p:spPr>
            <a:xfrm>
              <a:off x="4262" y="2959"/>
              <a:ext cx="267" cy="444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4" name="Google Shape;1354;p98"/>
            <p:cNvSpPr/>
            <p:nvPr/>
          </p:nvSpPr>
          <p:spPr>
            <a:xfrm>
              <a:off x="4269" y="3621"/>
              <a:ext cx="267" cy="441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5" name="Google Shape;1355;p98"/>
            <p:cNvSpPr/>
            <p:nvPr/>
          </p:nvSpPr>
          <p:spPr>
            <a:xfrm>
              <a:off x="4002" y="3099"/>
              <a:ext cx="260" cy="472"/>
            </a:xfrm>
            <a:custGeom>
              <a:avLst/>
              <a:gdLst/>
              <a:ahLst/>
              <a:cxnLst/>
              <a:rect l="l" t="t" r="r" b="b"/>
              <a:pathLst>
                <a:path w="110" h="200" extrusionOk="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6" name="Google Shape;1356;p98"/>
            <p:cNvSpPr/>
            <p:nvPr/>
          </p:nvSpPr>
          <p:spPr>
            <a:xfrm>
              <a:off x="4009" y="3609"/>
              <a:ext cx="260" cy="475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7" name="Google Shape;1357;p98"/>
            <p:cNvSpPr/>
            <p:nvPr/>
          </p:nvSpPr>
          <p:spPr>
            <a:xfrm>
              <a:off x="4227" y="1606"/>
              <a:ext cx="59" cy="2471"/>
            </a:xfrm>
            <a:custGeom>
              <a:avLst/>
              <a:gdLst/>
              <a:ahLst/>
              <a:cxnLst/>
              <a:rect l="l" t="t" r="r" b="b"/>
              <a:pathLst>
                <a:path w="25" h="1046" extrusionOk="0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358" name="Google Shape;1358;p98"/>
          <p:cNvGrpSpPr/>
          <p:nvPr/>
        </p:nvGrpSpPr>
        <p:grpSpPr>
          <a:xfrm>
            <a:off x="8171260" y="1248597"/>
            <a:ext cx="941097" cy="3346122"/>
            <a:chOff x="3124" y="236"/>
            <a:chExt cx="1443" cy="3848"/>
          </a:xfrm>
        </p:grpSpPr>
        <p:sp>
          <p:nvSpPr>
            <p:cNvPr id="1359" name="Google Shape;1359;p98"/>
            <p:cNvSpPr/>
            <p:nvPr/>
          </p:nvSpPr>
          <p:spPr>
            <a:xfrm>
              <a:off x="3858" y="1801"/>
              <a:ext cx="29" cy="1347"/>
            </a:xfrm>
            <a:custGeom>
              <a:avLst/>
              <a:gdLst/>
              <a:ahLst/>
              <a:cxnLst/>
              <a:rect l="l" t="t" r="r" b="b"/>
              <a:pathLst>
                <a:path w="29" h="1347" extrusionOk="0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0" name="Google Shape;1360;p98"/>
            <p:cNvSpPr/>
            <p:nvPr/>
          </p:nvSpPr>
          <p:spPr>
            <a:xfrm>
              <a:off x="3679" y="2551"/>
              <a:ext cx="161" cy="248"/>
            </a:xfrm>
            <a:custGeom>
              <a:avLst/>
              <a:gdLst/>
              <a:ahLst/>
              <a:cxnLst/>
              <a:rect l="l" t="t" r="r" b="b"/>
              <a:pathLst>
                <a:path w="68" h="105" extrusionOk="0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1" name="Google Shape;1361;p98"/>
            <p:cNvSpPr/>
            <p:nvPr/>
          </p:nvSpPr>
          <p:spPr>
            <a:xfrm>
              <a:off x="3889" y="234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2" name="Google Shape;1362;p98"/>
            <p:cNvSpPr/>
            <p:nvPr/>
          </p:nvSpPr>
          <p:spPr>
            <a:xfrm>
              <a:off x="3679" y="2844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3" name="Google Shape;1363;p98"/>
            <p:cNvSpPr/>
            <p:nvPr/>
          </p:nvSpPr>
          <p:spPr>
            <a:xfrm>
              <a:off x="4021" y="130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4" name="Google Shape;1364;p98"/>
            <p:cNvSpPr/>
            <p:nvPr/>
          </p:nvSpPr>
          <p:spPr>
            <a:xfrm>
              <a:off x="3889" y="2967"/>
              <a:ext cx="161" cy="252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5" name="Google Shape;1365;p98"/>
            <p:cNvSpPr/>
            <p:nvPr/>
          </p:nvSpPr>
          <p:spPr>
            <a:xfrm>
              <a:off x="3679" y="2220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6" name="Google Shape;1366;p98"/>
            <p:cNvSpPr/>
            <p:nvPr/>
          </p:nvSpPr>
          <p:spPr>
            <a:xfrm>
              <a:off x="3889" y="2012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7" name="Google Shape;1367;p98"/>
            <p:cNvSpPr/>
            <p:nvPr/>
          </p:nvSpPr>
          <p:spPr>
            <a:xfrm>
              <a:off x="3679" y="1904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8" name="Google Shape;1368;p98"/>
            <p:cNvSpPr/>
            <p:nvPr/>
          </p:nvSpPr>
          <p:spPr>
            <a:xfrm>
              <a:off x="3679" y="1608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9" name="Google Shape;1369;p98"/>
            <p:cNvSpPr/>
            <p:nvPr/>
          </p:nvSpPr>
          <p:spPr>
            <a:xfrm>
              <a:off x="3889" y="1696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0" name="Google Shape;1370;p98"/>
            <p:cNvSpPr/>
            <p:nvPr/>
          </p:nvSpPr>
          <p:spPr>
            <a:xfrm>
              <a:off x="3360" y="486"/>
              <a:ext cx="21" cy="1049"/>
            </a:xfrm>
            <a:custGeom>
              <a:avLst/>
              <a:gdLst/>
              <a:ahLst/>
              <a:cxnLst/>
              <a:rect l="l" t="t" r="r" b="b"/>
              <a:pathLst>
                <a:path w="21" h="1049" extrusionOk="0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1" name="Google Shape;1371;p98"/>
            <p:cNvSpPr/>
            <p:nvPr/>
          </p:nvSpPr>
          <p:spPr>
            <a:xfrm>
              <a:off x="3220" y="1048"/>
              <a:ext cx="126" cy="194"/>
            </a:xfrm>
            <a:custGeom>
              <a:avLst/>
              <a:gdLst/>
              <a:ahLst/>
              <a:cxnLst/>
              <a:rect l="l" t="t" r="r" b="b"/>
              <a:pathLst>
                <a:path w="53" h="82" extrusionOk="0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2" name="Google Shape;1372;p98"/>
            <p:cNvSpPr/>
            <p:nvPr/>
          </p:nvSpPr>
          <p:spPr>
            <a:xfrm>
              <a:off x="3386" y="885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3" name="Google Shape;1373;p98"/>
            <p:cNvSpPr/>
            <p:nvPr/>
          </p:nvSpPr>
          <p:spPr>
            <a:xfrm>
              <a:off x="3220" y="1277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4" name="Google Shape;1374;p98"/>
            <p:cNvSpPr/>
            <p:nvPr/>
          </p:nvSpPr>
          <p:spPr>
            <a:xfrm>
              <a:off x="3386" y="1114"/>
              <a:ext cx="123" cy="194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5" name="Google Shape;1375;p98"/>
            <p:cNvSpPr/>
            <p:nvPr/>
          </p:nvSpPr>
          <p:spPr>
            <a:xfrm>
              <a:off x="3386" y="1372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6" name="Google Shape;1376;p98"/>
            <p:cNvSpPr/>
            <p:nvPr/>
          </p:nvSpPr>
          <p:spPr>
            <a:xfrm>
              <a:off x="3220" y="793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7" name="Google Shape;1377;p98"/>
            <p:cNvSpPr/>
            <p:nvPr/>
          </p:nvSpPr>
          <p:spPr>
            <a:xfrm>
              <a:off x="3386" y="630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8" name="Google Shape;1378;p98"/>
            <p:cNvSpPr/>
            <p:nvPr/>
          </p:nvSpPr>
          <p:spPr>
            <a:xfrm>
              <a:off x="3220" y="545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9" name="Google Shape;1379;p98"/>
            <p:cNvSpPr/>
            <p:nvPr/>
          </p:nvSpPr>
          <p:spPr>
            <a:xfrm>
              <a:off x="3220" y="316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0" name="Google Shape;1380;p98"/>
            <p:cNvSpPr/>
            <p:nvPr/>
          </p:nvSpPr>
          <p:spPr>
            <a:xfrm>
              <a:off x="3386" y="385"/>
              <a:ext cx="123" cy="193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1" name="Google Shape;1381;p98"/>
            <p:cNvSpPr/>
            <p:nvPr/>
          </p:nvSpPr>
          <p:spPr>
            <a:xfrm>
              <a:off x="3124" y="1062"/>
              <a:ext cx="264" cy="1241"/>
            </a:xfrm>
            <a:custGeom>
              <a:avLst/>
              <a:gdLst/>
              <a:ahLst/>
              <a:cxnLst/>
              <a:rect l="l" t="t" r="r" b="b"/>
              <a:pathLst>
                <a:path w="112" h="525" extrusionOk="0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2" name="Google Shape;1382;p98"/>
            <p:cNvSpPr/>
            <p:nvPr/>
          </p:nvSpPr>
          <p:spPr>
            <a:xfrm>
              <a:off x="3737" y="1710"/>
              <a:ext cx="378" cy="1786"/>
            </a:xfrm>
            <a:custGeom>
              <a:avLst/>
              <a:gdLst/>
              <a:ahLst/>
              <a:cxnLst/>
              <a:rect l="l" t="t" r="r" b="b"/>
              <a:pathLst>
                <a:path w="160" h="756" extrusionOk="0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3" name="Google Shape;1383;p98"/>
            <p:cNvSpPr/>
            <p:nvPr/>
          </p:nvSpPr>
          <p:spPr>
            <a:xfrm>
              <a:off x="3249" y="2924"/>
              <a:ext cx="359" cy="560"/>
            </a:xfrm>
            <a:custGeom>
              <a:avLst/>
              <a:gdLst/>
              <a:ahLst/>
              <a:cxnLst/>
              <a:rect l="l" t="t" r="r" b="b"/>
              <a:pathLst>
                <a:path w="152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4" name="Google Shape;1384;p98"/>
            <p:cNvSpPr/>
            <p:nvPr/>
          </p:nvSpPr>
          <p:spPr>
            <a:xfrm>
              <a:off x="3324" y="2992"/>
              <a:ext cx="305" cy="520"/>
            </a:xfrm>
            <a:custGeom>
              <a:avLst/>
              <a:gdLst/>
              <a:ahLst/>
              <a:cxnLst/>
              <a:rect l="l" t="t" r="r" b="b"/>
              <a:pathLst>
                <a:path w="129" h="220" extrusionOk="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5" name="Google Shape;1385;p98"/>
            <p:cNvSpPr/>
            <p:nvPr/>
          </p:nvSpPr>
          <p:spPr>
            <a:xfrm>
              <a:off x="3610" y="375"/>
              <a:ext cx="232" cy="444"/>
            </a:xfrm>
            <a:custGeom>
              <a:avLst/>
              <a:gdLst/>
              <a:ahLst/>
              <a:cxnLst/>
              <a:rect l="l" t="t" r="r" b="b"/>
              <a:pathLst>
                <a:path w="98" h="188" extrusionOk="0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6" name="Google Shape;1386;p98"/>
            <p:cNvSpPr/>
            <p:nvPr/>
          </p:nvSpPr>
          <p:spPr>
            <a:xfrm>
              <a:off x="3712" y="387"/>
              <a:ext cx="118" cy="371"/>
            </a:xfrm>
            <a:custGeom>
              <a:avLst/>
              <a:gdLst/>
              <a:ahLst/>
              <a:cxnLst/>
              <a:rect l="l" t="t" r="r" b="b"/>
              <a:pathLst>
                <a:path w="50" h="157" extrusionOk="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7" name="Google Shape;1387;p98"/>
            <p:cNvSpPr/>
            <p:nvPr/>
          </p:nvSpPr>
          <p:spPr>
            <a:xfrm>
              <a:off x="3627" y="1757"/>
              <a:ext cx="252" cy="498"/>
            </a:xfrm>
            <a:custGeom>
              <a:avLst/>
              <a:gdLst/>
              <a:ahLst/>
              <a:cxnLst/>
              <a:rect l="l" t="t" r="r" b="b"/>
              <a:pathLst>
                <a:path w="107" h="211" extrusionOk="0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8" name="Google Shape;1388;p98"/>
            <p:cNvSpPr/>
            <p:nvPr/>
          </p:nvSpPr>
          <p:spPr>
            <a:xfrm>
              <a:off x="3740" y="1766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9" name="Google Shape;1389;p98"/>
            <p:cNvSpPr/>
            <p:nvPr/>
          </p:nvSpPr>
          <p:spPr>
            <a:xfrm>
              <a:off x="3608" y="3016"/>
              <a:ext cx="255" cy="498"/>
            </a:xfrm>
            <a:custGeom>
              <a:avLst/>
              <a:gdLst/>
              <a:ahLst/>
              <a:cxnLst/>
              <a:rect l="l" t="t" r="r" b="b"/>
              <a:pathLst>
                <a:path w="108" h="211" extrusionOk="0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0" name="Google Shape;1390;p98"/>
            <p:cNvSpPr/>
            <p:nvPr/>
          </p:nvSpPr>
          <p:spPr>
            <a:xfrm>
              <a:off x="3721" y="3025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1" name="Google Shape;1391;p98"/>
            <p:cNvSpPr/>
            <p:nvPr/>
          </p:nvSpPr>
          <p:spPr>
            <a:xfrm>
              <a:off x="3329" y="1528"/>
              <a:ext cx="255" cy="496"/>
            </a:xfrm>
            <a:custGeom>
              <a:avLst/>
              <a:gdLst/>
              <a:ahLst/>
              <a:cxnLst/>
              <a:rect l="l" t="t" r="r" b="b"/>
              <a:pathLst>
                <a:path w="108" h="210" extrusionOk="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2" name="Google Shape;1392;p98"/>
            <p:cNvSpPr/>
            <p:nvPr/>
          </p:nvSpPr>
          <p:spPr>
            <a:xfrm>
              <a:off x="3341" y="1537"/>
              <a:ext cx="127" cy="4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3" name="Google Shape;1393;p98"/>
            <p:cNvSpPr/>
            <p:nvPr/>
          </p:nvSpPr>
          <p:spPr>
            <a:xfrm>
              <a:off x="3261" y="2272"/>
              <a:ext cx="356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4" name="Google Shape;1394;p98"/>
            <p:cNvSpPr/>
            <p:nvPr/>
          </p:nvSpPr>
          <p:spPr>
            <a:xfrm>
              <a:off x="3615" y="1863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5" name="Google Shape;1395;p98"/>
            <p:cNvSpPr/>
            <p:nvPr/>
          </p:nvSpPr>
          <p:spPr>
            <a:xfrm>
              <a:off x="3587" y="2463"/>
              <a:ext cx="356" cy="562"/>
            </a:xfrm>
            <a:custGeom>
              <a:avLst/>
              <a:gdLst/>
              <a:ahLst/>
              <a:cxnLst/>
              <a:rect l="l" t="t" r="r" b="b"/>
              <a:pathLst>
                <a:path w="151" h="238" extrusionOk="0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6" name="Google Shape;1396;p98"/>
            <p:cNvSpPr/>
            <p:nvPr/>
          </p:nvSpPr>
          <p:spPr>
            <a:xfrm>
              <a:off x="3591" y="3096"/>
              <a:ext cx="352" cy="562"/>
            </a:xfrm>
            <a:custGeom>
              <a:avLst/>
              <a:gdLst/>
              <a:ahLst/>
              <a:cxnLst/>
              <a:rect l="l" t="t" r="r" b="b"/>
              <a:pathLst>
                <a:path w="149" h="238" extrusionOk="0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7" name="Google Shape;1397;p98"/>
            <p:cNvSpPr/>
            <p:nvPr/>
          </p:nvSpPr>
          <p:spPr>
            <a:xfrm>
              <a:off x="3244" y="1603"/>
              <a:ext cx="357" cy="555"/>
            </a:xfrm>
            <a:custGeom>
              <a:avLst/>
              <a:gdLst/>
              <a:ahLst/>
              <a:cxnLst/>
              <a:rect l="l" t="t" r="r" b="b"/>
              <a:pathLst>
                <a:path w="151" h="235" extrusionOk="0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8" name="Google Shape;1398;p98"/>
            <p:cNvSpPr/>
            <p:nvPr/>
          </p:nvSpPr>
          <p:spPr>
            <a:xfrm>
              <a:off x="3631" y="1138"/>
              <a:ext cx="355" cy="558"/>
            </a:xfrm>
            <a:custGeom>
              <a:avLst/>
              <a:gdLst/>
              <a:ahLst/>
              <a:cxnLst/>
              <a:rect l="l" t="t" r="r" b="b"/>
              <a:pathLst>
                <a:path w="150" h="236" extrusionOk="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9" name="Google Shape;1399;p98"/>
            <p:cNvSpPr/>
            <p:nvPr/>
          </p:nvSpPr>
          <p:spPr>
            <a:xfrm>
              <a:off x="3244" y="895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0" name="Google Shape;1400;p98"/>
            <p:cNvSpPr/>
            <p:nvPr/>
          </p:nvSpPr>
          <p:spPr>
            <a:xfrm>
              <a:off x="3228" y="236"/>
              <a:ext cx="359" cy="562"/>
            </a:xfrm>
            <a:custGeom>
              <a:avLst/>
              <a:gdLst/>
              <a:ahLst/>
              <a:cxnLst/>
              <a:rect l="l" t="t" r="r" b="b"/>
              <a:pathLst>
                <a:path w="152" h="238" extrusionOk="0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1" name="Google Shape;1401;p98"/>
            <p:cNvSpPr/>
            <p:nvPr/>
          </p:nvSpPr>
          <p:spPr>
            <a:xfrm>
              <a:off x="3601" y="488"/>
              <a:ext cx="321" cy="501"/>
            </a:xfrm>
            <a:custGeom>
              <a:avLst/>
              <a:gdLst/>
              <a:ahLst/>
              <a:cxnLst/>
              <a:rect l="l" t="t" r="r" b="b"/>
              <a:pathLst>
                <a:path w="136" h="212" extrusionOk="0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2" name="Google Shape;1402;p98"/>
            <p:cNvSpPr/>
            <p:nvPr/>
          </p:nvSpPr>
          <p:spPr>
            <a:xfrm>
              <a:off x="3636" y="1863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3" name="Google Shape;1403;p98"/>
            <p:cNvSpPr/>
            <p:nvPr/>
          </p:nvSpPr>
          <p:spPr>
            <a:xfrm>
              <a:off x="3653" y="1157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4" name="Google Shape;1404;p98"/>
            <p:cNvSpPr/>
            <p:nvPr/>
          </p:nvSpPr>
          <p:spPr>
            <a:xfrm>
              <a:off x="3620" y="496"/>
              <a:ext cx="269" cy="493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5" name="Google Shape;1405;p98"/>
            <p:cNvSpPr/>
            <p:nvPr/>
          </p:nvSpPr>
          <p:spPr>
            <a:xfrm>
              <a:off x="3265" y="273"/>
              <a:ext cx="319" cy="53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6" name="Google Shape;1406;p98"/>
            <p:cNvSpPr/>
            <p:nvPr/>
          </p:nvSpPr>
          <p:spPr>
            <a:xfrm>
              <a:off x="3279" y="916"/>
              <a:ext cx="319" cy="529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7" name="Google Shape;1407;p98"/>
            <p:cNvSpPr/>
            <p:nvPr/>
          </p:nvSpPr>
          <p:spPr>
            <a:xfrm>
              <a:off x="3289" y="1625"/>
              <a:ext cx="305" cy="517"/>
            </a:xfrm>
            <a:custGeom>
              <a:avLst/>
              <a:gdLst/>
              <a:ahLst/>
              <a:cxnLst/>
              <a:rect l="l" t="t" r="r" b="b"/>
              <a:pathLst>
                <a:path w="129" h="219" extrusionOk="0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8" name="Google Shape;1408;p98"/>
            <p:cNvSpPr/>
            <p:nvPr/>
          </p:nvSpPr>
          <p:spPr>
            <a:xfrm>
              <a:off x="3291" y="2277"/>
              <a:ext cx="310" cy="517"/>
            </a:xfrm>
            <a:custGeom>
              <a:avLst/>
              <a:gdLst/>
              <a:ahLst/>
              <a:cxnLst/>
              <a:rect l="l" t="t" r="r" b="b"/>
              <a:pathLst>
                <a:path w="131" h="219" extrusionOk="0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9" name="Google Shape;1409;p98"/>
            <p:cNvSpPr/>
            <p:nvPr/>
          </p:nvSpPr>
          <p:spPr>
            <a:xfrm>
              <a:off x="3608" y="2437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0" name="Google Shape;1410;p98"/>
            <p:cNvSpPr/>
            <p:nvPr/>
          </p:nvSpPr>
          <p:spPr>
            <a:xfrm>
              <a:off x="3608" y="3089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1" name="Google Shape;1411;p98"/>
            <p:cNvSpPr/>
            <p:nvPr/>
          </p:nvSpPr>
          <p:spPr>
            <a:xfrm>
              <a:off x="3575" y="751"/>
              <a:ext cx="68" cy="2938"/>
            </a:xfrm>
            <a:custGeom>
              <a:avLst/>
              <a:gdLst/>
              <a:ahLst/>
              <a:cxnLst/>
              <a:rect l="l" t="t" r="r" b="b"/>
              <a:pathLst>
                <a:path w="29" h="1244" extrusionOk="0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2" name="Google Shape;1412;p98"/>
            <p:cNvSpPr/>
            <p:nvPr/>
          </p:nvSpPr>
          <p:spPr>
            <a:xfrm>
              <a:off x="4061" y="1280"/>
              <a:ext cx="194" cy="385"/>
            </a:xfrm>
            <a:custGeom>
              <a:avLst/>
              <a:gdLst/>
              <a:ahLst/>
              <a:cxnLst/>
              <a:rect l="l" t="t" r="r" b="b"/>
              <a:pathLst>
                <a:path w="82" h="163" extrusionOk="0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3" name="Google Shape;1413;p98"/>
            <p:cNvSpPr/>
            <p:nvPr/>
          </p:nvSpPr>
          <p:spPr>
            <a:xfrm>
              <a:off x="4068" y="1292"/>
              <a:ext cx="102" cy="318"/>
            </a:xfrm>
            <a:custGeom>
              <a:avLst/>
              <a:gdLst/>
              <a:ahLst/>
              <a:cxnLst/>
              <a:rect l="l" t="t" r="r" b="b"/>
              <a:pathLst>
                <a:path w="43" h="135" extrusionOk="0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4" name="Google Shape;1414;p98"/>
            <p:cNvSpPr/>
            <p:nvPr/>
          </p:nvSpPr>
          <p:spPr>
            <a:xfrm>
              <a:off x="4040" y="2484"/>
              <a:ext cx="220" cy="426"/>
            </a:xfrm>
            <a:custGeom>
              <a:avLst/>
              <a:gdLst/>
              <a:ahLst/>
              <a:cxnLst/>
              <a:rect l="l" t="t" r="r" b="b"/>
              <a:pathLst>
                <a:path w="93" h="180" extrusionOk="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5" name="Google Shape;1415;p98"/>
            <p:cNvSpPr/>
            <p:nvPr/>
          </p:nvSpPr>
          <p:spPr>
            <a:xfrm>
              <a:off x="4050" y="2492"/>
              <a:ext cx="111" cy="359"/>
            </a:xfrm>
            <a:custGeom>
              <a:avLst/>
              <a:gdLst/>
              <a:ahLst/>
              <a:cxnLst/>
              <a:rect l="l" t="t" r="r" b="b"/>
              <a:pathLst>
                <a:path w="47" h="152" extrusionOk="0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6" name="Google Shape;1416;p98"/>
            <p:cNvSpPr/>
            <p:nvPr/>
          </p:nvSpPr>
          <p:spPr>
            <a:xfrm>
              <a:off x="4050" y="3545"/>
              <a:ext cx="222" cy="428"/>
            </a:xfrm>
            <a:custGeom>
              <a:avLst/>
              <a:gdLst/>
              <a:ahLst/>
              <a:cxnLst/>
              <a:rect l="l" t="t" r="r" b="b"/>
              <a:pathLst>
                <a:path w="94" h="181" extrusionOk="0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7" name="Google Shape;1417;p98"/>
            <p:cNvSpPr/>
            <p:nvPr/>
          </p:nvSpPr>
          <p:spPr>
            <a:xfrm>
              <a:off x="4066" y="3557"/>
              <a:ext cx="106" cy="354"/>
            </a:xfrm>
            <a:custGeom>
              <a:avLst/>
              <a:gdLst/>
              <a:ahLst/>
              <a:cxnLst/>
              <a:rect l="l" t="t" r="r" b="b"/>
              <a:pathLst>
                <a:path w="45" h="150" extrusionOk="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8" name="Google Shape;1418;p98"/>
            <p:cNvSpPr/>
            <p:nvPr/>
          </p:nvSpPr>
          <p:spPr>
            <a:xfrm>
              <a:off x="4269" y="2321"/>
              <a:ext cx="218" cy="43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9" name="Google Shape;1419;p98"/>
            <p:cNvSpPr/>
            <p:nvPr/>
          </p:nvSpPr>
          <p:spPr>
            <a:xfrm>
              <a:off x="4366" y="2333"/>
              <a:ext cx="111" cy="355"/>
            </a:xfrm>
            <a:custGeom>
              <a:avLst/>
              <a:gdLst/>
              <a:ahLst/>
              <a:cxnLst/>
              <a:rect l="l" t="t" r="r" b="b"/>
              <a:pathLst>
                <a:path w="47" h="150" extrusionOk="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0" name="Google Shape;1420;p98"/>
            <p:cNvSpPr/>
            <p:nvPr/>
          </p:nvSpPr>
          <p:spPr>
            <a:xfrm>
              <a:off x="4253" y="2955"/>
              <a:ext cx="304" cy="481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1" name="Google Shape;1421;p98"/>
            <p:cNvSpPr/>
            <p:nvPr/>
          </p:nvSpPr>
          <p:spPr>
            <a:xfrm>
              <a:off x="3964" y="2577"/>
              <a:ext cx="305" cy="477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2" name="Google Shape;1422;p98"/>
            <p:cNvSpPr/>
            <p:nvPr/>
          </p:nvSpPr>
          <p:spPr>
            <a:xfrm>
              <a:off x="4262" y="3590"/>
              <a:ext cx="305" cy="479"/>
            </a:xfrm>
            <a:custGeom>
              <a:avLst/>
              <a:gdLst/>
              <a:ahLst/>
              <a:cxnLst/>
              <a:rect l="l" t="t" r="r" b="b"/>
              <a:pathLst>
                <a:path w="129" h="203" extrusionOk="0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3" name="Google Shape;1423;p98"/>
            <p:cNvSpPr/>
            <p:nvPr/>
          </p:nvSpPr>
          <p:spPr>
            <a:xfrm>
              <a:off x="3972" y="3122"/>
              <a:ext cx="304" cy="475"/>
            </a:xfrm>
            <a:custGeom>
              <a:avLst/>
              <a:gdLst/>
              <a:ahLst/>
              <a:cxnLst/>
              <a:rect l="l" t="t" r="r" b="b"/>
              <a:pathLst>
                <a:path w="129" h="201" extrusionOk="0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4" name="Google Shape;1424;p98"/>
            <p:cNvSpPr/>
            <p:nvPr/>
          </p:nvSpPr>
          <p:spPr>
            <a:xfrm>
              <a:off x="3981" y="3595"/>
              <a:ext cx="305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5" name="Google Shape;1425;p98"/>
            <p:cNvSpPr/>
            <p:nvPr/>
          </p:nvSpPr>
          <p:spPr>
            <a:xfrm>
              <a:off x="4253" y="2385"/>
              <a:ext cx="304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6" name="Google Shape;1426;p98"/>
            <p:cNvSpPr/>
            <p:nvPr/>
          </p:nvSpPr>
          <p:spPr>
            <a:xfrm>
              <a:off x="3950" y="1946"/>
              <a:ext cx="305" cy="484"/>
            </a:xfrm>
            <a:custGeom>
              <a:avLst/>
              <a:gdLst/>
              <a:ahLst/>
              <a:cxnLst/>
              <a:rect l="l" t="t" r="r" b="b"/>
              <a:pathLst>
                <a:path w="129" h="205" extrusionOk="0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7" name="Google Shape;1427;p98"/>
            <p:cNvSpPr/>
            <p:nvPr/>
          </p:nvSpPr>
          <p:spPr>
            <a:xfrm>
              <a:off x="4253" y="1747"/>
              <a:ext cx="304" cy="478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8" name="Google Shape;1428;p98"/>
            <p:cNvSpPr/>
            <p:nvPr/>
          </p:nvSpPr>
          <p:spPr>
            <a:xfrm>
              <a:off x="4248" y="1211"/>
              <a:ext cx="307" cy="475"/>
            </a:xfrm>
            <a:custGeom>
              <a:avLst/>
              <a:gdLst/>
              <a:ahLst/>
              <a:cxnLst/>
              <a:rect l="l" t="t" r="r" b="b"/>
              <a:pathLst>
                <a:path w="130" h="201" extrusionOk="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9" name="Google Shape;1429;p98"/>
            <p:cNvSpPr/>
            <p:nvPr/>
          </p:nvSpPr>
          <p:spPr>
            <a:xfrm>
              <a:off x="3990" y="1381"/>
              <a:ext cx="274" cy="428"/>
            </a:xfrm>
            <a:custGeom>
              <a:avLst/>
              <a:gdLst/>
              <a:ahLst/>
              <a:cxnLst/>
              <a:rect l="l" t="t" r="r" b="b"/>
              <a:pathLst>
                <a:path w="116" h="181" extrusionOk="0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0" name="Google Shape;1430;p98"/>
            <p:cNvSpPr/>
            <p:nvPr/>
          </p:nvSpPr>
          <p:spPr>
            <a:xfrm>
              <a:off x="3993" y="2577"/>
              <a:ext cx="260" cy="474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1" name="Google Shape;1431;p98"/>
            <p:cNvSpPr/>
            <p:nvPr/>
          </p:nvSpPr>
          <p:spPr>
            <a:xfrm>
              <a:off x="3979" y="1962"/>
              <a:ext cx="257" cy="478"/>
            </a:xfrm>
            <a:custGeom>
              <a:avLst/>
              <a:gdLst/>
              <a:ahLst/>
              <a:cxnLst/>
              <a:rect l="l" t="t" r="r" b="b"/>
              <a:pathLst>
                <a:path w="109" h="202" extrusionOk="0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2" name="Google Shape;1432;p98"/>
            <p:cNvSpPr/>
            <p:nvPr/>
          </p:nvSpPr>
          <p:spPr>
            <a:xfrm>
              <a:off x="4019" y="1388"/>
              <a:ext cx="229" cy="421"/>
            </a:xfrm>
            <a:custGeom>
              <a:avLst/>
              <a:gdLst/>
              <a:ahLst/>
              <a:cxnLst/>
              <a:rect l="l" t="t" r="r" b="b"/>
              <a:pathLst>
                <a:path w="97" h="178" extrusionOk="0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3" name="Google Shape;1433;p98"/>
            <p:cNvSpPr/>
            <p:nvPr/>
          </p:nvSpPr>
          <p:spPr>
            <a:xfrm>
              <a:off x="4248" y="1240"/>
              <a:ext cx="276" cy="448"/>
            </a:xfrm>
            <a:custGeom>
              <a:avLst/>
              <a:gdLst/>
              <a:ahLst/>
              <a:cxnLst/>
              <a:rect l="l" t="t" r="r" b="b"/>
              <a:pathLst>
                <a:path w="117" h="190" extrusionOk="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4" name="Google Shape;1434;p98"/>
            <p:cNvSpPr/>
            <p:nvPr/>
          </p:nvSpPr>
          <p:spPr>
            <a:xfrm>
              <a:off x="4253" y="1766"/>
              <a:ext cx="274" cy="449"/>
            </a:xfrm>
            <a:custGeom>
              <a:avLst/>
              <a:gdLst/>
              <a:ahLst/>
              <a:cxnLst/>
              <a:rect l="l" t="t" r="r" b="b"/>
              <a:pathLst>
                <a:path w="116" h="190" extrusionOk="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5" name="Google Shape;1435;p98"/>
            <p:cNvSpPr/>
            <p:nvPr/>
          </p:nvSpPr>
          <p:spPr>
            <a:xfrm>
              <a:off x="4253" y="2407"/>
              <a:ext cx="271" cy="441"/>
            </a:xfrm>
            <a:custGeom>
              <a:avLst/>
              <a:gdLst/>
              <a:ahLst/>
              <a:cxnLst/>
              <a:rect l="l" t="t" r="r" b="b"/>
              <a:pathLst>
                <a:path w="115" h="187" extrusionOk="0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6" name="Google Shape;1436;p98"/>
            <p:cNvSpPr/>
            <p:nvPr/>
          </p:nvSpPr>
          <p:spPr>
            <a:xfrm>
              <a:off x="4364" y="264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7" name="Google Shape;1437;p98"/>
            <p:cNvSpPr/>
            <p:nvPr/>
          </p:nvSpPr>
          <p:spPr>
            <a:xfrm>
              <a:off x="4262" y="2959"/>
              <a:ext cx="267" cy="444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8" name="Google Shape;1438;p98"/>
            <p:cNvSpPr/>
            <p:nvPr/>
          </p:nvSpPr>
          <p:spPr>
            <a:xfrm>
              <a:off x="4269" y="3621"/>
              <a:ext cx="267" cy="441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9" name="Google Shape;1439;p98"/>
            <p:cNvSpPr/>
            <p:nvPr/>
          </p:nvSpPr>
          <p:spPr>
            <a:xfrm>
              <a:off x="4002" y="3099"/>
              <a:ext cx="260" cy="472"/>
            </a:xfrm>
            <a:custGeom>
              <a:avLst/>
              <a:gdLst/>
              <a:ahLst/>
              <a:cxnLst/>
              <a:rect l="l" t="t" r="r" b="b"/>
              <a:pathLst>
                <a:path w="110" h="200" extrusionOk="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0" name="Google Shape;1440;p98"/>
            <p:cNvSpPr/>
            <p:nvPr/>
          </p:nvSpPr>
          <p:spPr>
            <a:xfrm>
              <a:off x="4009" y="3609"/>
              <a:ext cx="260" cy="475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1" name="Google Shape;1441;p98"/>
            <p:cNvSpPr/>
            <p:nvPr/>
          </p:nvSpPr>
          <p:spPr>
            <a:xfrm>
              <a:off x="4227" y="1606"/>
              <a:ext cx="59" cy="2471"/>
            </a:xfrm>
            <a:custGeom>
              <a:avLst/>
              <a:gdLst/>
              <a:ahLst/>
              <a:cxnLst/>
              <a:rect l="l" t="t" r="r" b="b"/>
              <a:pathLst>
                <a:path w="25" h="1046" extrusionOk="0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442" name="Google Shape;1442;p98"/>
          <p:cNvGrpSpPr/>
          <p:nvPr/>
        </p:nvGrpSpPr>
        <p:grpSpPr>
          <a:xfrm>
            <a:off x="6815591" y="2736979"/>
            <a:ext cx="679655" cy="2416549"/>
            <a:chOff x="3124" y="236"/>
            <a:chExt cx="1443" cy="3848"/>
          </a:xfrm>
        </p:grpSpPr>
        <p:sp>
          <p:nvSpPr>
            <p:cNvPr id="1443" name="Google Shape;1443;p98"/>
            <p:cNvSpPr/>
            <p:nvPr/>
          </p:nvSpPr>
          <p:spPr>
            <a:xfrm>
              <a:off x="3990" y="493"/>
              <a:ext cx="29" cy="1347"/>
            </a:xfrm>
            <a:custGeom>
              <a:avLst/>
              <a:gdLst/>
              <a:ahLst/>
              <a:cxnLst/>
              <a:rect l="l" t="t" r="r" b="b"/>
              <a:pathLst>
                <a:path w="29" h="1347" extrusionOk="0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4" name="Google Shape;1444;p98"/>
            <p:cNvSpPr/>
            <p:nvPr/>
          </p:nvSpPr>
          <p:spPr>
            <a:xfrm>
              <a:off x="3811" y="1216"/>
              <a:ext cx="161" cy="248"/>
            </a:xfrm>
            <a:custGeom>
              <a:avLst/>
              <a:gdLst/>
              <a:ahLst/>
              <a:cxnLst/>
              <a:rect l="l" t="t" r="r" b="b"/>
              <a:pathLst>
                <a:path w="68" h="105" extrusionOk="0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5" name="Google Shape;1445;p98"/>
            <p:cNvSpPr/>
            <p:nvPr/>
          </p:nvSpPr>
          <p:spPr>
            <a:xfrm>
              <a:off x="4021" y="1006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6" name="Google Shape;1446;p98"/>
            <p:cNvSpPr/>
            <p:nvPr/>
          </p:nvSpPr>
          <p:spPr>
            <a:xfrm>
              <a:off x="3811" y="1509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7" name="Google Shape;1447;p98"/>
            <p:cNvSpPr/>
            <p:nvPr/>
          </p:nvSpPr>
          <p:spPr>
            <a:xfrm>
              <a:off x="4021" y="130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8" name="Google Shape;1448;p98"/>
            <p:cNvSpPr/>
            <p:nvPr/>
          </p:nvSpPr>
          <p:spPr>
            <a:xfrm>
              <a:off x="4021" y="1632"/>
              <a:ext cx="161" cy="252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9" name="Google Shape;1449;p98"/>
            <p:cNvSpPr/>
            <p:nvPr/>
          </p:nvSpPr>
          <p:spPr>
            <a:xfrm>
              <a:off x="3811" y="885"/>
              <a:ext cx="161" cy="253"/>
            </a:xfrm>
            <a:custGeom>
              <a:avLst/>
              <a:gdLst/>
              <a:ahLst/>
              <a:cxnLst/>
              <a:rect l="l" t="t" r="r" b="b"/>
              <a:pathLst>
                <a:path w="68" h="107" extrusionOk="0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0" name="Google Shape;1450;p98"/>
            <p:cNvSpPr/>
            <p:nvPr/>
          </p:nvSpPr>
          <p:spPr>
            <a:xfrm>
              <a:off x="4021" y="677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1" name="Google Shape;1451;p98"/>
            <p:cNvSpPr/>
            <p:nvPr/>
          </p:nvSpPr>
          <p:spPr>
            <a:xfrm>
              <a:off x="3811" y="569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2" name="Google Shape;1452;p98"/>
            <p:cNvSpPr/>
            <p:nvPr/>
          </p:nvSpPr>
          <p:spPr>
            <a:xfrm>
              <a:off x="3811" y="273"/>
              <a:ext cx="161" cy="251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3" name="Google Shape;1453;p98"/>
            <p:cNvSpPr/>
            <p:nvPr/>
          </p:nvSpPr>
          <p:spPr>
            <a:xfrm>
              <a:off x="4021" y="361"/>
              <a:ext cx="161" cy="250"/>
            </a:xfrm>
            <a:custGeom>
              <a:avLst/>
              <a:gdLst/>
              <a:ahLst/>
              <a:cxnLst/>
              <a:rect l="l" t="t" r="r" b="b"/>
              <a:pathLst>
                <a:path w="68" h="106" extrusionOk="0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4" name="Google Shape;1454;p98"/>
            <p:cNvSpPr/>
            <p:nvPr/>
          </p:nvSpPr>
          <p:spPr>
            <a:xfrm>
              <a:off x="3360" y="486"/>
              <a:ext cx="21" cy="1049"/>
            </a:xfrm>
            <a:custGeom>
              <a:avLst/>
              <a:gdLst/>
              <a:ahLst/>
              <a:cxnLst/>
              <a:rect l="l" t="t" r="r" b="b"/>
              <a:pathLst>
                <a:path w="21" h="1049" extrusionOk="0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5" name="Google Shape;1455;p98"/>
            <p:cNvSpPr/>
            <p:nvPr/>
          </p:nvSpPr>
          <p:spPr>
            <a:xfrm>
              <a:off x="3220" y="1048"/>
              <a:ext cx="126" cy="194"/>
            </a:xfrm>
            <a:custGeom>
              <a:avLst/>
              <a:gdLst/>
              <a:ahLst/>
              <a:cxnLst/>
              <a:rect l="l" t="t" r="r" b="b"/>
              <a:pathLst>
                <a:path w="53" h="82" extrusionOk="0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6" name="Google Shape;1456;p98"/>
            <p:cNvSpPr/>
            <p:nvPr/>
          </p:nvSpPr>
          <p:spPr>
            <a:xfrm>
              <a:off x="3386" y="885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7" name="Google Shape;1457;p98"/>
            <p:cNvSpPr/>
            <p:nvPr/>
          </p:nvSpPr>
          <p:spPr>
            <a:xfrm>
              <a:off x="3220" y="1277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8" name="Google Shape;1458;p98"/>
            <p:cNvSpPr/>
            <p:nvPr/>
          </p:nvSpPr>
          <p:spPr>
            <a:xfrm>
              <a:off x="3386" y="1114"/>
              <a:ext cx="123" cy="194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9" name="Google Shape;1459;p98"/>
            <p:cNvSpPr/>
            <p:nvPr/>
          </p:nvSpPr>
          <p:spPr>
            <a:xfrm>
              <a:off x="3386" y="1372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0" name="Google Shape;1460;p98"/>
            <p:cNvSpPr/>
            <p:nvPr/>
          </p:nvSpPr>
          <p:spPr>
            <a:xfrm>
              <a:off x="3220" y="793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1" name="Google Shape;1461;p98"/>
            <p:cNvSpPr/>
            <p:nvPr/>
          </p:nvSpPr>
          <p:spPr>
            <a:xfrm>
              <a:off x="3386" y="630"/>
              <a:ext cx="123" cy="196"/>
            </a:xfrm>
            <a:custGeom>
              <a:avLst/>
              <a:gdLst/>
              <a:ahLst/>
              <a:cxnLst/>
              <a:rect l="l" t="t" r="r" b="b"/>
              <a:pathLst>
                <a:path w="52" h="83" extrusionOk="0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2" name="Google Shape;1462;p98"/>
            <p:cNvSpPr/>
            <p:nvPr/>
          </p:nvSpPr>
          <p:spPr>
            <a:xfrm>
              <a:off x="3220" y="545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3" name="Google Shape;1463;p98"/>
            <p:cNvSpPr/>
            <p:nvPr/>
          </p:nvSpPr>
          <p:spPr>
            <a:xfrm>
              <a:off x="3220" y="316"/>
              <a:ext cx="126" cy="196"/>
            </a:xfrm>
            <a:custGeom>
              <a:avLst/>
              <a:gdLst/>
              <a:ahLst/>
              <a:cxnLst/>
              <a:rect l="l" t="t" r="r" b="b"/>
              <a:pathLst>
                <a:path w="53" h="83" extrusionOk="0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4" name="Google Shape;1464;p98"/>
            <p:cNvSpPr/>
            <p:nvPr/>
          </p:nvSpPr>
          <p:spPr>
            <a:xfrm>
              <a:off x="3386" y="385"/>
              <a:ext cx="123" cy="193"/>
            </a:xfrm>
            <a:custGeom>
              <a:avLst/>
              <a:gdLst/>
              <a:ahLst/>
              <a:cxnLst/>
              <a:rect l="l" t="t" r="r" b="b"/>
              <a:pathLst>
                <a:path w="52" h="82" extrusionOk="0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5" name="Google Shape;1465;p98"/>
            <p:cNvSpPr/>
            <p:nvPr/>
          </p:nvSpPr>
          <p:spPr>
            <a:xfrm>
              <a:off x="3124" y="1062"/>
              <a:ext cx="264" cy="1241"/>
            </a:xfrm>
            <a:custGeom>
              <a:avLst/>
              <a:gdLst/>
              <a:ahLst/>
              <a:cxnLst/>
              <a:rect l="l" t="t" r="r" b="b"/>
              <a:pathLst>
                <a:path w="112" h="525" extrusionOk="0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6" name="Google Shape;1466;p98"/>
            <p:cNvSpPr/>
            <p:nvPr/>
          </p:nvSpPr>
          <p:spPr>
            <a:xfrm>
              <a:off x="3249" y="2924"/>
              <a:ext cx="359" cy="560"/>
            </a:xfrm>
            <a:custGeom>
              <a:avLst/>
              <a:gdLst/>
              <a:ahLst/>
              <a:cxnLst/>
              <a:rect l="l" t="t" r="r" b="b"/>
              <a:pathLst>
                <a:path w="152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7" name="Google Shape;1467;p98"/>
            <p:cNvSpPr/>
            <p:nvPr/>
          </p:nvSpPr>
          <p:spPr>
            <a:xfrm>
              <a:off x="3324" y="2992"/>
              <a:ext cx="305" cy="520"/>
            </a:xfrm>
            <a:custGeom>
              <a:avLst/>
              <a:gdLst/>
              <a:ahLst/>
              <a:cxnLst/>
              <a:rect l="l" t="t" r="r" b="b"/>
              <a:pathLst>
                <a:path w="129" h="220" extrusionOk="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8" name="Google Shape;1468;p98"/>
            <p:cNvSpPr/>
            <p:nvPr/>
          </p:nvSpPr>
          <p:spPr>
            <a:xfrm>
              <a:off x="3610" y="375"/>
              <a:ext cx="232" cy="444"/>
            </a:xfrm>
            <a:custGeom>
              <a:avLst/>
              <a:gdLst/>
              <a:ahLst/>
              <a:cxnLst/>
              <a:rect l="l" t="t" r="r" b="b"/>
              <a:pathLst>
                <a:path w="98" h="188" extrusionOk="0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9" name="Google Shape;1469;p98"/>
            <p:cNvSpPr/>
            <p:nvPr/>
          </p:nvSpPr>
          <p:spPr>
            <a:xfrm>
              <a:off x="3712" y="387"/>
              <a:ext cx="118" cy="371"/>
            </a:xfrm>
            <a:custGeom>
              <a:avLst/>
              <a:gdLst/>
              <a:ahLst/>
              <a:cxnLst/>
              <a:rect l="l" t="t" r="r" b="b"/>
              <a:pathLst>
                <a:path w="50" h="157" extrusionOk="0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0" name="Google Shape;1470;p98"/>
            <p:cNvSpPr/>
            <p:nvPr/>
          </p:nvSpPr>
          <p:spPr>
            <a:xfrm>
              <a:off x="3627" y="1757"/>
              <a:ext cx="252" cy="498"/>
            </a:xfrm>
            <a:custGeom>
              <a:avLst/>
              <a:gdLst/>
              <a:ahLst/>
              <a:cxnLst/>
              <a:rect l="l" t="t" r="r" b="b"/>
              <a:pathLst>
                <a:path w="107" h="211" extrusionOk="0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1" name="Google Shape;1471;p98"/>
            <p:cNvSpPr/>
            <p:nvPr/>
          </p:nvSpPr>
          <p:spPr>
            <a:xfrm>
              <a:off x="3740" y="1766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2" name="Google Shape;1472;p98"/>
            <p:cNvSpPr/>
            <p:nvPr/>
          </p:nvSpPr>
          <p:spPr>
            <a:xfrm>
              <a:off x="3608" y="3016"/>
              <a:ext cx="255" cy="498"/>
            </a:xfrm>
            <a:custGeom>
              <a:avLst/>
              <a:gdLst/>
              <a:ahLst/>
              <a:cxnLst/>
              <a:rect l="l" t="t" r="r" b="b"/>
              <a:pathLst>
                <a:path w="108" h="211" extrusionOk="0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3" name="Google Shape;1473;p98"/>
            <p:cNvSpPr/>
            <p:nvPr/>
          </p:nvSpPr>
          <p:spPr>
            <a:xfrm>
              <a:off x="3721" y="3025"/>
              <a:ext cx="128" cy="416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4" name="Google Shape;1474;p98"/>
            <p:cNvSpPr/>
            <p:nvPr/>
          </p:nvSpPr>
          <p:spPr>
            <a:xfrm>
              <a:off x="3329" y="1528"/>
              <a:ext cx="255" cy="496"/>
            </a:xfrm>
            <a:custGeom>
              <a:avLst/>
              <a:gdLst/>
              <a:ahLst/>
              <a:cxnLst/>
              <a:rect l="l" t="t" r="r" b="b"/>
              <a:pathLst>
                <a:path w="108" h="210" extrusionOk="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5" name="Google Shape;1475;p98"/>
            <p:cNvSpPr/>
            <p:nvPr/>
          </p:nvSpPr>
          <p:spPr>
            <a:xfrm>
              <a:off x="3341" y="1537"/>
              <a:ext cx="127" cy="4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6" name="Google Shape;1476;p98"/>
            <p:cNvSpPr/>
            <p:nvPr/>
          </p:nvSpPr>
          <p:spPr>
            <a:xfrm>
              <a:off x="3261" y="2272"/>
              <a:ext cx="356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7" name="Google Shape;1477;p98"/>
            <p:cNvSpPr/>
            <p:nvPr/>
          </p:nvSpPr>
          <p:spPr>
            <a:xfrm>
              <a:off x="3615" y="1863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8" name="Google Shape;1478;p98"/>
            <p:cNvSpPr/>
            <p:nvPr/>
          </p:nvSpPr>
          <p:spPr>
            <a:xfrm>
              <a:off x="3587" y="2463"/>
              <a:ext cx="356" cy="562"/>
            </a:xfrm>
            <a:custGeom>
              <a:avLst/>
              <a:gdLst/>
              <a:ahLst/>
              <a:cxnLst/>
              <a:rect l="l" t="t" r="r" b="b"/>
              <a:pathLst>
                <a:path w="151" h="238" extrusionOk="0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9" name="Google Shape;1479;p98"/>
            <p:cNvSpPr/>
            <p:nvPr/>
          </p:nvSpPr>
          <p:spPr>
            <a:xfrm>
              <a:off x="3591" y="3096"/>
              <a:ext cx="352" cy="562"/>
            </a:xfrm>
            <a:custGeom>
              <a:avLst/>
              <a:gdLst/>
              <a:ahLst/>
              <a:cxnLst/>
              <a:rect l="l" t="t" r="r" b="b"/>
              <a:pathLst>
                <a:path w="149" h="238" extrusionOk="0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0" name="Google Shape;1480;p98"/>
            <p:cNvSpPr/>
            <p:nvPr/>
          </p:nvSpPr>
          <p:spPr>
            <a:xfrm>
              <a:off x="3244" y="1603"/>
              <a:ext cx="357" cy="555"/>
            </a:xfrm>
            <a:custGeom>
              <a:avLst/>
              <a:gdLst/>
              <a:ahLst/>
              <a:cxnLst/>
              <a:rect l="l" t="t" r="r" b="b"/>
              <a:pathLst>
                <a:path w="151" h="235" extrusionOk="0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1" name="Google Shape;1481;p98"/>
            <p:cNvSpPr/>
            <p:nvPr/>
          </p:nvSpPr>
          <p:spPr>
            <a:xfrm>
              <a:off x="3631" y="1138"/>
              <a:ext cx="355" cy="558"/>
            </a:xfrm>
            <a:custGeom>
              <a:avLst/>
              <a:gdLst/>
              <a:ahLst/>
              <a:cxnLst/>
              <a:rect l="l" t="t" r="r" b="b"/>
              <a:pathLst>
                <a:path w="150" h="236" extrusionOk="0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2" name="Google Shape;1482;p98"/>
            <p:cNvSpPr/>
            <p:nvPr/>
          </p:nvSpPr>
          <p:spPr>
            <a:xfrm>
              <a:off x="3244" y="895"/>
              <a:ext cx="357" cy="560"/>
            </a:xfrm>
            <a:custGeom>
              <a:avLst/>
              <a:gdLst/>
              <a:ahLst/>
              <a:cxnLst/>
              <a:rect l="l" t="t" r="r" b="b"/>
              <a:pathLst>
                <a:path w="151" h="237" extrusionOk="0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3" name="Google Shape;1483;p98"/>
            <p:cNvSpPr/>
            <p:nvPr/>
          </p:nvSpPr>
          <p:spPr>
            <a:xfrm>
              <a:off x="3228" y="236"/>
              <a:ext cx="359" cy="562"/>
            </a:xfrm>
            <a:custGeom>
              <a:avLst/>
              <a:gdLst/>
              <a:ahLst/>
              <a:cxnLst/>
              <a:rect l="l" t="t" r="r" b="b"/>
              <a:pathLst>
                <a:path w="152" h="238" extrusionOk="0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4" name="Google Shape;1484;p98"/>
            <p:cNvSpPr/>
            <p:nvPr/>
          </p:nvSpPr>
          <p:spPr>
            <a:xfrm>
              <a:off x="3601" y="488"/>
              <a:ext cx="321" cy="501"/>
            </a:xfrm>
            <a:custGeom>
              <a:avLst/>
              <a:gdLst/>
              <a:ahLst/>
              <a:cxnLst/>
              <a:rect l="l" t="t" r="r" b="b"/>
              <a:pathLst>
                <a:path w="136" h="212" extrusionOk="0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5" name="Google Shape;1485;p98"/>
            <p:cNvSpPr/>
            <p:nvPr/>
          </p:nvSpPr>
          <p:spPr>
            <a:xfrm>
              <a:off x="3636" y="1863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6" name="Google Shape;1486;p98"/>
            <p:cNvSpPr/>
            <p:nvPr/>
          </p:nvSpPr>
          <p:spPr>
            <a:xfrm>
              <a:off x="3653" y="1157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7" name="Google Shape;1487;p98"/>
            <p:cNvSpPr/>
            <p:nvPr/>
          </p:nvSpPr>
          <p:spPr>
            <a:xfrm>
              <a:off x="3620" y="496"/>
              <a:ext cx="269" cy="493"/>
            </a:xfrm>
            <a:custGeom>
              <a:avLst/>
              <a:gdLst/>
              <a:ahLst/>
              <a:cxnLst/>
              <a:rect l="l" t="t" r="r" b="b"/>
              <a:pathLst>
                <a:path w="114" h="209" extrusionOk="0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8" name="Google Shape;1488;p98"/>
            <p:cNvSpPr/>
            <p:nvPr/>
          </p:nvSpPr>
          <p:spPr>
            <a:xfrm>
              <a:off x="3265" y="273"/>
              <a:ext cx="319" cy="53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9" name="Google Shape;1489;p98"/>
            <p:cNvSpPr/>
            <p:nvPr/>
          </p:nvSpPr>
          <p:spPr>
            <a:xfrm>
              <a:off x="3279" y="916"/>
              <a:ext cx="319" cy="529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0" name="Google Shape;1490;p98"/>
            <p:cNvSpPr/>
            <p:nvPr/>
          </p:nvSpPr>
          <p:spPr>
            <a:xfrm>
              <a:off x="3289" y="1625"/>
              <a:ext cx="305" cy="517"/>
            </a:xfrm>
            <a:custGeom>
              <a:avLst/>
              <a:gdLst/>
              <a:ahLst/>
              <a:cxnLst/>
              <a:rect l="l" t="t" r="r" b="b"/>
              <a:pathLst>
                <a:path w="129" h="219" extrusionOk="0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1" name="Google Shape;1491;p98"/>
            <p:cNvSpPr/>
            <p:nvPr/>
          </p:nvSpPr>
          <p:spPr>
            <a:xfrm>
              <a:off x="3291" y="2277"/>
              <a:ext cx="310" cy="517"/>
            </a:xfrm>
            <a:custGeom>
              <a:avLst/>
              <a:gdLst/>
              <a:ahLst/>
              <a:cxnLst/>
              <a:rect l="l" t="t" r="r" b="b"/>
              <a:pathLst>
                <a:path w="131" h="219" extrusionOk="0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2" name="Google Shape;1492;p98"/>
            <p:cNvSpPr/>
            <p:nvPr/>
          </p:nvSpPr>
          <p:spPr>
            <a:xfrm>
              <a:off x="3608" y="2437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3" name="Google Shape;1493;p98"/>
            <p:cNvSpPr/>
            <p:nvPr/>
          </p:nvSpPr>
          <p:spPr>
            <a:xfrm>
              <a:off x="3608" y="3089"/>
              <a:ext cx="300" cy="551"/>
            </a:xfrm>
            <a:custGeom>
              <a:avLst/>
              <a:gdLst/>
              <a:ahLst/>
              <a:cxnLst/>
              <a:rect l="l" t="t" r="r" b="b"/>
              <a:pathLst>
                <a:path w="127" h="233" extrusionOk="0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4" name="Google Shape;1494;p98"/>
            <p:cNvSpPr/>
            <p:nvPr/>
          </p:nvSpPr>
          <p:spPr>
            <a:xfrm>
              <a:off x="3575" y="751"/>
              <a:ext cx="68" cy="2938"/>
            </a:xfrm>
            <a:custGeom>
              <a:avLst/>
              <a:gdLst/>
              <a:ahLst/>
              <a:cxnLst/>
              <a:rect l="l" t="t" r="r" b="b"/>
              <a:pathLst>
                <a:path w="29" h="1244" extrusionOk="0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5" name="Google Shape;1495;p98"/>
            <p:cNvSpPr/>
            <p:nvPr/>
          </p:nvSpPr>
          <p:spPr>
            <a:xfrm>
              <a:off x="4061" y="1280"/>
              <a:ext cx="194" cy="385"/>
            </a:xfrm>
            <a:custGeom>
              <a:avLst/>
              <a:gdLst/>
              <a:ahLst/>
              <a:cxnLst/>
              <a:rect l="l" t="t" r="r" b="b"/>
              <a:pathLst>
                <a:path w="82" h="163" extrusionOk="0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6" name="Google Shape;1496;p98"/>
            <p:cNvSpPr/>
            <p:nvPr/>
          </p:nvSpPr>
          <p:spPr>
            <a:xfrm>
              <a:off x="4068" y="1292"/>
              <a:ext cx="102" cy="318"/>
            </a:xfrm>
            <a:custGeom>
              <a:avLst/>
              <a:gdLst/>
              <a:ahLst/>
              <a:cxnLst/>
              <a:rect l="l" t="t" r="r" b="b"/>
              <a:pathLst>
                <a:path w="43" h="135" extrusionOk="0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7" name="Google Shape;1497;p98"/>
            <p:cNvSpPr/>
            <p:nvPr/>
          </p:nvSpPr>
          <p:spPr>
            <a:xfrm>
              <a:off x="4040" y="2484"/>
              <a:ext cx="220" cy="426"/>
            </a:xfrm>
            <a:custGeom>
              <a:avLst/>
              <a:gdLst/>
              <a:ahLst/>
              <a:cxnLst/>
              <a:rect l="l" t="t" r="r" b="b"/>
              <a:pathLst>
                <a:path w="93" h="180" extrusionOk="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8" name="Google Shape;1498;p98"/>
            <p:cNvSpPr/>
            <p:nvPr/>
          </p:nvSpPr>
          <p:spPr>
            <a:xfrm>
              <a:off x="4050" y="2492"/>
              <a:ext cx="111" cy="359"/>
            </a:xfrm>
            <a:custGeom>
              <a:avLst/>
              <a:gdLst/>
              <a:ahLst/>
              <a:cxnLst/>
              <a:rect l="l" t="t" r="r" b="b"/>
              <a:pathLst>
                <a:path w="47" h="152" extrusionOk="0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9" name="Google Shape;1499;p98"/>
            <p:cNvSpPr/>
            <p:nvPr/>
          </p:nvSpPr>
          <p:spPr>
            <a:xfrm>
              <a:off x="4050" y="3545"/>
              <a:ext cx="222" cy="428"/>
            </a:xfrm>
            <a:custGeom>
              <a:avLst/>
              <a:gdLst/>
              <a:ahLst/>
              <a:cxnLst/>
              <a:rect l="l" t="t" r="r" b="b"/>
              <a:pathLst>
                <a:path w="94" h="181" extrusionOk="0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0" name="Google Shape;1500;p98"/>
            <p:cNvSpPr/>
            <p:nvPr/>
          </p:nvSpPr>
          <p:spPr>
            <a:xfrm>
              <a:off x="4066" y="3557"/>
              <a:ext cx="106" cy="354"/>
            </a:xfrm>
            <a:custGeom>
              <a:avLst/>
              <a:gdLst/>
              <a:ahLst/>
              <a:cxnLst/>
              <a:rect l="l" t="t" r="r" b="b"/>
              <a:pathLst>
                <a:path w="45" h="150" extrusionOk="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1" name="Google Shape;1501;p98"/>
            <p:cNvSpPr/>
            <p:nvPr/>
          </p:nvSpPr>
          <p:spPr>
            <a:xfrm>
              <a:off x="4269" y="2321"/>
              <a:ext cx="218" cy="433"/>
            </a:xfrm>
            <a:custGeom>
              <a:avLst/>
              <a:gdLst/>
              <a:ahLst/>
              <a:cxnLst/>
              <a:rect l="l" t="t" r="r" b="b"/>
              <a:pathLst>
                <a:path w="92" h="183" extrusionOk="0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2" name="Google Shape;1502;p98"/>
            <p:cNvSpPr/>
            <p:nvPr/>
          </p:nvSpPr>
          <p:spPr>
            <a:xfrm>
              <a:off x="4366" y="2333"/>
              <a:ext cx="111" cy="355"/>
            </a:xfrm>
            <a:custGeom>
              <a:avLst/>
              <a:gdLst/>
              <a:ahLst/>
              <a:cxnLst/>
              <a:rect l="l" t="t" r="r" b="b"/>
              <a:pathLst>
                <a:path w="47" h="150" extrusionOk="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3" name="Google Shape;1503;p98"/>
            <p:cNvSpPr/>
            <p:nvPr/>
          </p:nvSpPr>
          <p:spPr>
            <a:xfrm>
              <a:off x="4253" y="2955"/>
              <a:ext cx="304" cy="481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4" name="Google Shape;1504;p98"/>
            <p:cNvSpPr/>
            <p:nvPr/>
          </p:nvSpPr>
          <p:spPr>
            <a:xfrm>
              <a:off x="3964" y="2577"/>
              <a:ext cx="305" cy="477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5" name="Google Shape;1505;p98"/>
            <p:cNvSpPr/>
            <p:nvPr/>
          </p:nvSpPr>
          <p:spPr>
            <a:xfrm>
              <a:off x="4262" y="3590"/>
              <a:ext cx="305" cy="479"/>
            </a:xfrm>
            <a:custGeom>
              <a:avLst/>
              <a:gdLst/>
              <a:ahLst/>
              <a:cxnLst/>
              <a:rect l="l" t="t" r="r" b="b"/>
              <a:pathLst>
                <a:path w="129" h="203" extrusionOk="0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6" name="Google Shape;1506;p98"/>
            <p:cNvSpPr/>
            <p:nvPr/>
          </p:nvSpPr>
          <p:spPr>
            <a:xfrm>
              <a:off x="3972" y="3122"/>
              <a:ext cx="304" cy="475"/>
            </a:xfrm>
            <a:custGeom>
              <a:avLst/>
              <a:gdLst/>
              <a:ahLst/>
              <a:cxnLst/>
              <a:rect l="l" t="t" r="r" b="b"/>
              <a:pathLst>
                <a:path w="129" h="201" extrusionOk="0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7" name="Google Shape;1507;p98"/>
            <p:cNvSpPr/>
            <p:nvPr/>
          </p:nvSpPr>
          <p:spPr>
            <a:xfrm>
              <a:off x="3981" y="3595"/>
              <a:ext cx="305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8" name="Google Shape;1508;p98"/>
            <p:cNvSpPr/>
            <p:nvPr/>
          </p:nvSpPr>
          <p:spPr>
            <a:xfrm>
              <a:off x="4253" y="2385"/>
              <a:ext cx="304" cy="482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9" name="Google Shape;1509;p98"/>
            <p:cNvSpPr/>
            <p:nvPr/>
          </p:nvSpPr>
          <p:spPr>
            <a:xfrm>
              <a:off x="3950" y="1946"/>
              <a:ext cx="305" cy="484"/>
            </a:xfrm>
            <a:custGeom>
              <a:avLst/>
              <a:gdLst/>
              <a:ahLst/>
              <a:cxnLst/>
              <a:rect l="l" t="t" r="r" b="b"/>
              <a:pathLst>
                <a:path w="129" h="205" extrusionOk="0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0" name="Google Shape;1510;p98"/>
            <p:cNvSpPr/>
            <p:nvPr/>
          </p:nvSpPr>
          <p:spPr>
            <a:xfrm>
              <a:off x="4253" y="1747"/>
              <a:ext cx="304" cy="478"/>
            </a:xfrm>
            <a:custGeom>
              <a:avLst/>
              <a:gdLst/>
              <a:ahLst/>
              <a:cxnLst/>
              <a:rect l="l" t="t" r="r" b="b"/>
              <a:pathLst>
                <a:path w="129" h="202" extrusionOk="0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1" name="Google Shape;1511;p98"/>
            <p:cNvSpPr/>
            <p:nvPr/>
          </p:nvSpPr>
          <p:spPr>
            <a:xfrm>
              <a:off x="4248" y="1211"/>
              <a:ext cx="307" cy="475"/>
            </a:xfrm>
            <a:custGeom>
              <a:avLst/>
              <a:gdLst/>
              <a:ahLst/>
              <a:cxnLst/>
              <a:rect l="l" t="t" r="r" b="b"/>
              <a:pathLst>
                <a:path w="130" h="201" extrusionOk="0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2" name="Google Shape;1512;p98"/>
            <p:cNvSpPr/>
            <p:nvPr/>
          </p:nvSpPr>
          <p:spPr>
            <a:xfrm>
              <a:off x="3990" y="1381"/>
              <a:ext cx="274" cy="428"/>
            </a:xfrm>
            <a:custGeom>
              <a:avLst/>
              <a:gdLst/>
              <a:ahLst/>
              <a:cxnLst/>
              <a:rect l="l" t="t" r="r" b="b"/>
              <a:pathLst>
                <a:path w="116" h="181" extrusionOk="0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3" name="Google Shape;1513;p98"/>
            <p:cNvSpPr/>
            <p:nvPr/>
          </p:nvSpPr>
          <p:spPr>
            <a:xfrm>
              <a:off x="3993" y="2577"/>
              <a:ext cx="260" cy="474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4" name="Google Shape;1514;p98"/>
            <p:cNvSpPr/>
            <p:nvPr/>
          </p:nvSpPr>
          <p:spPr>
            <a:xfrm>
              <a:off x="3979" y="1962"/>
              <a:ext cx="257" cy="478"/>
            </a:xfrm>
            <a:custGeom>
              <a:avLst/>
              <a:gdLst/>
              <a:ahLst/>
              <a:cxnLst/>
              <a:rect l="l" t="t" r="r" b="b"/>
              <a:pathLst>
                <a:path w="109" h="202" extrusionOk="0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5" name="Google Shape;1515;p98"/>
            <p:cNvSpPr/>
            <p:nvPr/>
          </p:nvSpPr>
          <p:spPr>
            <a:xfrm>
              <a:off x="4019" y="1388"/>
              <a:ext cx="229" cy="421"/>
            </a:xfrm>
            <a:custGeom>
              <a:avLst/>
              <a:gdLst/>
              <a:ahLst/>
              <a:cxnLst/>
              <a:rect l="l" t="t" r="r" b="b"/>
              <a:pathLst>
                <a:path w="97" h="178" extrusionOk="0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6" name="Google Shape;1516;p98"/>
            <p:cNvSpPr/>
            <p:nvPr/>
          </p:nvSpPr>
          <p:spPr>
            <a:xfrm>
              <a:off x="4248" y="1240"/>
              <a:ext cx="276" cy="448"/>
            </a:xfrm>
            <a:custGeom>
              <a:avLst/>
              <a:gdLst/>
              <a:ahLst/>
              <a:cxnLst/>
              <a:rect l="l" t="t" r="r" b="b"/>
              <a:pathLst>
                <a:path w="117" h="190" extrusionOk="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7" name="Google Shape;1517;p98"/>
            <p:cNvSpPr/>
            <p:nvPr/>
          </p:nvSpPr>
          <p:spPr>
            <a:xfrm>
              <a:off x="4253" y="1766"/>
              <a:ext cx="274" cy="449"/>
            </a:xfrm>
            <a:custGeom>
              <a:avLst/>
              <a:gdLst/>
              <a:ahLst/>
              <a:cxnLst/>
              <a:rect l="l" t="t" r="r" b="b"/>
              <a:pathLst>
                <a:path w="116" h="190" extrusionOk="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8" name="Google Shape;1518;p98"/>
            <p:cNvSpPr/>
            <p:nvPr/>
          </p:nvSpPr>
          <p:spPr>
            <a:xfrm>
              <a:off x="4253" y="2407"/>
              <a:ext cx="271" cy="441"/>
            </a:xfrm>
            <a:custGeom>
              <a:avLst/>
              <a:gdLst/>
              <a:ahLst/>
              <a:cxnLst/>
              <a:rect l="l" t="t" r="r" b="b"/>
              <a:pathLst>
                <a:path w="115" h="187" extrusionOk="0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9" name="Google Shape;1519;p98"/>
            <p:cNvSpPr/>
            <p:nvPr/>
          </p:nvSpPr>
          <p:spPr>
            <a:xfrm>
              <a:off x="4364" y="2647"/>
              <a:ext cx="2" cy="3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0" name="Google Shape;1520;p98"/>
            <p:cNvSpPr/>
            <p:nvPr/>
          </p:nvSpPr>
          <p:spPr>
            <a:xfrm>
              <a:off x="4262" y="2959"/>
              <a:ext cx="267" cy="444"/>
            </a:xfrm>
            <a:custGeom>
              <a:avLst/>
              <a:gdLst/>
              <a:ahLst/>
              <a:cxnLst/>
              <a:rect l="l" t="t" r="r" b="b"/>
              <a:pathLst>
                <a:path w="113" h="188" extrusionOk="0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1" name="Google Shape;1521;p98"/>
            <p:cNvSpPr/>
            <p:nvPr/>
          </p:nvSpPr>
          <p:spPr>
            <a:xfrm>
              <a:off x="4269" y="3621"/>
              <a:ext cx="267" cy="441"/>
            </a:xfrm>
            <a:custGeom>
              <a:avLst/>
              <a:gdLst/>
              <a:ahLst/>
              <a:cxnLst/>
              <a:rect l="l" t="t" r="r" b="b"/>
              <a:pathLst>
                <a:path w="113" h="187" extrusionOk="0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2" name="Google Shape;1522;p98"/>
            <p:cNvSpPr/>
            <p:nvPr/>
          </p:nvSpPr>
          <p:spPr>
            <a:xfrm>
              <a:off x="4002" y="3099"/>
              <a:ext cx="260" cy="472"/>
            </a:xfrm>
            <a:custGeom>
              <a:avLst/>
              <a:gdLst/>
              <a:ahLst/>
              <a:cxnLst/>
              <a:rect l="l" t="t" r="r" b="b"/>
              <a:pathLst>
                <a:path w="110" h="200" extrusionOk="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3" name="Google Shape;1523;p98"/>
            <p:cNvSpPr/>
            <p:nvPr/>
          </p:nvSpPr>
          <p:spPr>
            <a:xfrm>
              <a:off x="4009" y="3609"/>
              <a:ext cx="260" cy="475"/>
            </a:xfrm>
            <a:custGeom>
              <a:avLst/>
              <a:gdLst/>
              <a:ahLst/>
              <a:cxnLst/>
              <a:rect l="l" t="t" r="r" b="b"/>
              <a:pathLst>
                <a:path w="110" h="201" extrusionOk="0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4" name="Google Shape;1524;p98"/>
            <p:cNvSpPr/>
            <p:nvPr/>
          </p:nvSpPr>
          <p:spPr>
            <a:xfrm>
              <a:off x="4227" y="1606"/>
              <a:ext cx="59" cy="2471"/>
            </a:xfrm>
            <a:custGeom>
              <a:avLst/>
              <a:gdLst/>
              <a:ahLst/>
              <a:cxnLst/>
              <a:rect l="l" t="t" r="r" b="b"/>
              <a:pathLst>
                <a:path w="25" h="1046" extrusionOk="0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525" name="Google Shape;1525;p98"/>
          <p:cNvGrpSpPr/>
          <p:nvPr/>
        </p:nvGrpSpPr>
        <p:grpSpPr>
          <a:xfrm>
            <a:off x="7885509" y="2438403"/>
            <a:ext cx="1113762" cy="2195929"/>
            <a:chOff x="3369" y="1563"/>
            <a:chExt cx="940" cy="1390"/>
          </a:xfrm>
        </p:grpSpPr>
        <p:sp>
          <p:nvSpPr>
            <p:cNvPr id="1526" name="Google Shape;1526;p98"/>
            <p:cNvSpPr/>
            <p:nvPr/>
          </p:nvSpPr>
          <p:spPr>
            <a:xfrm>
              <a:off x="3539" y="1906"/>
              <a:ext cx="192" cy="212"/>
            </a:xfrm>
            <a:custGeom>
              <a:avLst/>
              <a:gdLst/>
              <a:ahLst/>
              <a:cxnLst/>
              <a:rect l="l" t="t" r="r" b="b"/>
              <a:pathLst>
                <a:path w="81" h="90" extrusionOk="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7" name="Google Shape;1527;p98"/>
            <p:cNvSpPr/>
            <p:nvPr/>
          </p:nvSpPr>
          <p:spPr>
            <a:xfrm>
              <a:off x="3603" y="1925"/>
              <a:ext cx="17" cy="16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8" name="Google Shape;1528;p98"/>
            <p:cNvSpPr/>
            <p:nvPr/>
          </p:nvSpPr>
          <p:spPr>
            <a:xfrm>
              <a:off x="3636" y="1889"/>
              <a:ext cx="26" cy="31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9" name="Google Shape;1529;p98"/>
            <p:cNvSpPr/>
            <p:nvPr/>
          </p:nvSpPr>
          <p:spPr>
            <a:xfrm>
              <a:off x="3622" y="1889"/>
              <a:ext cx="28" cy="36"/>
            </a:xfrm>
            <a:custGeom>
              <a:avLst/>
              <a:gdLst/>
              <a:ahLst/>
              <a:cxnLst/>
              <a:rect l="l" t="t" r="r" b="b"/>
              <a:pathLst>
                <a:path w="12" h="15" extrusionOk="0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0" name="Google Shape;1530;p98"/>
            <p:cNvSpPr/>
            <p:nvPr/>
          </p:nvSpPr>
          <p:spPr>
            <a:xfrm>
              <a:off x="4061" y="1915"/>
              <a:ext cx="191" cy="210"/>
            </a:xfrm>
            <a:custGeom>
              <a:avLst/>
              <a:gdLst/>
              <a:ahLst/>
              <a:cxnLst/>
              <a:rect l="l" t="t" r="r" b="b"/>
              <a:pathLst>
                <a:path w="81" h="89" extrusionOk="0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1" name="Google Shape;1531;p98"/>
            <p:cNvSpPr/>
            <p:nvPr/>
          </p:nvSpPr>
          <p:spPr>
            <a:xfrm>
              <a:off x="4163" y="2189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2" name="Google Shape;1532;p98"/>
            <p:cNvSpPr/>
            <p:nvPr/>
          </p:nvSpPr>
          <p:spPr>
            <a:xfrm>
              <a:off x="4132" y="1899"/>
              <a:ext cx="26" cy="33"/>
            </a:xfrm>
            <a:custGeom>
              <a:avLst/>
              <a:gdLst/>
              <a:ahLst/>
              <a:cxnLst/>
              <a:rect l="l" t="t" r="r" b="b"/>
              <a:pathLst>
                <a:path w="11" h="14" extrusionOk="0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3" name="Google Shape;1533;p98"/>
            <p:cNvSpPr/>
            <p:nvPr/>
          </p:nvSpPr>
          <p:spPr>
            <a:xfrm>
              <a:off x="4144" y="1896"/>
              <a:ext cx="26" cy="36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4" name="Google Shape;1534;p98"/>
            <p:cNvSpPr/>
            <p:nvPr/>
          </p:nvSpPr>
          <p:spPr>
            <a:xfrm>
              <a:off x="3369" y="2088"/>
              <a:ext cx="140" cy="94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5" name="Google Shape;1535;p98"/>
            <p:cNvSpPr/>
            <p:nvPr/>
          </p:nvSpPr>
          <p:spPr>
            <a:xfrm>
              <a:off x="4172" y="2102"/>
              <a:ext cx="137" cy="94"/>
            </a:xfrm>
            <a:custGeom>
              <a:avLst/>
              <a:gdLst/>
              <a:ahLst/>
              <a:cxnLst/>
              <a:rect l="l" t="t" r="r" b="b"/>
              <a:pathLst>
                <a:path w="58" h="40" extrusionOk="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6" name="Google Shape;1536;p98"/>
            <p:cNvSpPr/>
            <p:nvPr/>
          </p:nvSpPr>
          <p:spPr>
            <a:xfrm>
              <a:off x="3815" y="2414"/>
              <a:ext cx="64" cy="539"/>
            </a:xfrm>
            <a:custGeom>
              <a:avLst/>
              <a:gdLst/>
              <a:ahLst/>
              <a:cxnLst/>
              <a:rect l="l" t="t" r="r" b="b"/>
              <a:pathLst>
                <a:path w="52" h="368" extrusionOk="0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7" name="Google Shape;1537;p98"/>
            <p:cNvSpPr/>
            <p:nvPr/>
          </p:nvSpPr>
          <p:spPr>
            <a:xfrm>
              <a:off x="3679" y="2388"/>
              <a:ext cx="304" cy="153"/>
            </a:xfrm>
            <a:custGeom>
              <a:avLst/>
              <a:gdLst/>
              <a:ahLst/>
              <a:cxnLst/>
              <a:rect l="l" t="t" r="r" b="b"/>
              <a:pathLst>
                <a:path w="129" h="65" extrusionOk="0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8" name="Google Shape;1538;p98"/>
            <p:cNvSpPr/>
            <p:nvPr/>
          </p:nvSpPr>
          <p:spPr>
            <a:xfrm>
              <a:off x="3457" y="2073"/>
              <a:ext cx="779" cy="357"/>
            </a:xfrm>
            <a:custGeom>
              <a:avLst/>
              <a:gdLst/>
              <a:ahLst/>
              <a:cxnLst/>
              <a:rect l="l" t="t" r="r" b="b"/>
              <a:pathLst>
                <a:path w="330" h="151" extrusionOk="0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9" name="Google Shape;1539;p98"/>
            <p:cNvSpPr/>
            <p:nvPr/>
          </p:nvSpPr>
          <p:spPr>
            <a:xfrm>
              <a:off x="3702" y="1828"/>
              <a:ext cx="300" cy="304"/>
            </a:xfrm>
            <a:custGeom>
              <a:avLst/>
              <a:gdLst/>
              <a:ahLst/>
              <a:cxnLst/>
              <a:rect l="l" t="t" r="r" b="b"/>
              <a:pathLst>
                <a:path w="127" h="129" extrusionOk="0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0" name="Google Shape;1540;p98"/>
            <p:cNvSpPr/>
            <p:nvPr/>
          </p:nvSpPr>
          <p:spPr>
            <a:xfrm>
              <a:off x="3679" y="2043"/>
              <a:ext cx="311" cy="115"/>
            </a:xfrm>
            <a:custGeom>
              <a:avLst/>
              <a:gdLst/>
              <a:ahLst/>
              <a:cxnLst/>
              <a:rect l="l" t="t" r="r" b="b"/>
              <a:pathLst>
                <a:path w="132" h="49" extrusionOk="0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1" name="Google Shape;1541;p98"/>
            <p:cNvSpPr/>
            <p:nvPr/>
          </p:nvSpPr>
          <p:spPr>
            <a:xfrm>
              <a:off x="3665" y="2376"/>
              <a:ext cx="325" cy="113"/>
            </a:xfrm>
            <a:custGeom>
              <a:avLst/>
              <a:gdLst/>
              <a:ahLst/>
              <a:cxnLst/>
              <a:rect l="l" t="t" r="r" b="b"/>
              <a:pathLst>
                <a:path w="138" h="48" extrusionOk="0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2" name="Google Shape;1542;p98"/>
            <p:cNvSpPr/>
            <p:nvPr/>
          </p:nvSpPr>
          <p:spPr>
            <a:xfrm>
              <a:off x="3650" y="1563"/>
              <a:ext cx="399" cy="369"/>
            </a:xfrm>
            <a:custGeom>
              <a:avLst/>
              <a:gdLst/>
              <a:ahLst/>
              <a:cxnLst/>
              <a:rect l="l" t="t" r="r" b="b"/>
              <a:pathLst>
                <a:path w="169" h="156" extrusionOk="0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rgbClr val="3FC1F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3" name="Google Shape;1543;p98"/>
            <p:cNvSpPr/>
            <p:nvPr/>
          </p:nvSpPr>
          <p:spPr>
            <a:xfrm>
              <a:off x="3863" y="1920"/>
              <a:ext cx="66" cy="40"/>
            </a:xfrm>
            <a:custGeom>
              <a:avLst/>
              <a:gdLst/>
              <a:ahLst/>
              <a:cxnLst/>
              <a:rect l="l" t="t" r="r" b="b"/>
              <a:pathLst>
                <a:path w="28" h="17" extrusionOk="0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4" name="Google Shape;1544;p98"/>
            <p:cNvSpPr/>
            <p:nvPr/>
          </p:nvSpPr>
          <p:spPr>
            <a:xfrm>
              <a:off x="3780" y="1920"/>
              <a:ext cx="62" cy="40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5" name="Google Shape;1545;p98"/>
            <p:cNvSpPr/>
            <p:nvPr/>
          </p:nvSpPr>
          <p:spPr>
            <a:xfrm>
              <a:off x="3709" y="1948"/>
              <a:ext cx="291" cy="130"/>
            </a:xfrm>
            <a:custGeom>
              <a:avLst/>
              <a:gdLst/>
              <a:ahLst/>
              <a:cxnLst/>
              <a:rect l="l" t="t" r="r" b="b"/>
              <a:pathLst>
                <a:path w="123" h="55" extrusionOk="0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6" name="Google Shape;1546;p98"/>
            <p:cNvSpPr/>
            <p:nvPr/>
          </p:nvSpPr>
          <p:spPr>
            <a:xfrm>
              <a:off x="3745" y="1981"/>
              <a:ext cx="196" cy="29"/>
            </a:xfrm>
            <a:custGeom>
              <a:avLst/>
              <a:gdLst/>
              <a:ahLst/>
              <a:cxnLst/>
              <a:rect l="l" t="t" r="r" b="b"/>
              <a:pathLst>
                <a:path w="83" h="12" extrusionOk="0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7" name="Google Shape;1547;p98"/>
            <p:cNvSpPr/>
            <p:nvPr/>
          </p:nvSpPr>
          <p:spPr>
            <a:xfrm>
              <a:off x="3721" y="1943"/>
              <a:ext cx="59" cy="55"/>
            </a:xfrm>
            <a:custGeom>
              <a:avLst/>
              <a:gdLst/>
              <a:ahLst/>
              <a:cxnLst/>
              <a:rect l="l" t="t" r="r" b="b"/>
              <a:pathLst>
                <a:path w="25" h="23" extrusionOk="0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8" name="Google Shape;1548;p98"/>
            <p:cNvSpPr/>
            <p:nvPr/>
          </p:nvSpPr>
          <p:spPr>
            <a:xfrm>
              <a:off x="3912" y="1960"/>
              <a:ext cx="50" cy="52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9" name="Google Shape;1549;p98"/>
            <p:cNvSpPr/>
            <p:nvPr/>
          </p:nvSpPr>
          <p:spPr>
            <a:xfrm>
              <a:off x="3724" y="2187"/>
              <a:ext cx="103" cy="116"/>
            </a:xfrm>
            <a:custGeom>
              <a:avLst/>
              <a:gdLst/>
              <a:ahLst/>
              <a:cxnLst/>
              <a:rect l="l" t="t" r="r" b="b"/>
              <a:pathLst>
                <a:path w="44" h="49" extrusionOk="0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3FC1F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0" name="Google Shape;1550;p98"/>
            <p:cNvSpPr/>
            <p:nvPr/>
          </p:nvSpPr>
          <p:spPr>
            <a:xfrm>
              <a:off x="3768" y="1754"/>
              <a:ext cx="163" cy="88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3FC1F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1" name="Google Shape;1551;p98"/>
            <p:cNvSpPr/>
            <p:nvPr/>
          </p:nvSpPr>
          <p:spPr>
            <a:xfrm>
              <a:off x="3719" y="2407"/>
              <a:ext cx="243" cy="35"/>
            </a:xfrm>
            <a:custGeom>
              <a:avLst/>
              <a:gdLst/>
              <a:ahLst/>
              <a:cxnLst/>
              <a:rect l="l" t="t" r="r" b="b"/>
              <a:pathLst>
                <a:path w="103" h="15" extrusionOk="0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2" name="Google Shape;1552;p98"/>
            <p:cNvSpPr/>
            <p:nvPr/>
          </p:nvSpPr>
          <p:spPr>
            <a:xfrm>
              <a:off x="3835" y="2116"/>
              <a:ext cx="14" cy="284"/>
            </a:xfrm>
            <a:custGeom>
              <a:avLst/>
              <a:gdLst/>
              <a:ahLst/>
              <a:cxnLst/>
              <a:rect l="l" t="t" r="r" b="b"/>
              <a:pathLst>
                <a:path w="6" h="120" extrusionOk="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rgbClr val="0D8E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3" name="Google Shape;1553;p98"/>
            <p:cNvSpPr/>
            <p:nvPr/>
          </p:nvSpPr>
          <p:spPr>
            <a:xfrm>
              <a:off x="4170" y="1941"/>
              <a:ext cx="19" cy="17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554" name="Google Shape;1554;p98"/>
          <p:cNvGrpSpPr/>
          <p:nvPr/>
        </p:nvGrpSpPr>
        <p:grpSpPr>
          <a:xfrm>
            <a:off x="5991046" y="2988648"/>
            <a:ext cx="1829681" cy="3074765"/>
            <a:chOff x="2968" y="1107"/>
            <a:chExt cx="1736" cy="2188"/>
          </a:xfrm>
        </p:grpSpPr>
        <p:sp>
          <p:nvSpPr>
            <p:cNvPr id="1555" name="Google Shape;1555;p98"/>
            <p:cNvSpPr/>
            <p:nvPr/>
          </p:nvSpPr>
          <p:spPr>
            <a:xfrm>
              <a:off x="3043" y="1455"/>
              <a:ext cx="518" cy="649"/>
            </a:xfrm>
            <a:custGeom>
              <a:avLst/>
              <a:gdLst/>
              <a:ahLst/>
              <a:cxnLst/>
              <a:rect l="l" t="t" r="r" b="b"/>
              <a:pathLst>
                <a:path w="219" h="275" extrusionOk="0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6" name="Google Shape;1556;p98"/>
            <p:cNvSpPr/>
            <p:nvPr/>
          </p:nvSpPr>
          <p:spPr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7" name="Google Shape;1557;p98"/>
            <p:cNvSpPr/>
            <p:nvPr/>
          </p:nvSpPr>
          <p:spPr>
            <a:xfrm>
              <a:off x="3801" y="2488"/>
              <a:ext cx="86" cy="807"/>
            </a:xfrm>
            <a:custGeom>
              <a:avLst/>
              <a:gdLst/>
              <a:ahLst/>
              <a:cxnLst/>
              <a:rect l="l" t="t" r="r" b="b"/>
              <a:pathLst>
                <a:path w="97" h="673" extrusionOk="0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8" name="Google Shape;1558;p98"/>
            <p:cNvSpPr/>
            <p:nvPr/>
          </p:nvSpPr>
          <p:spPr>
            <a:xfrm>
              <a:off x="3586" y="2513"/>
              <a:ext cx="553" cy="286"/>
            </a:xfrm>
            <a:custGeom>
              <a:avLst/>
              <a:gdLst/>
              <a:ahLst/>
              <a:cxnLst/>
              <a:rect l="l" t="t" r="r" b="b"/>
              <a:pathLst>
                <a:path w="234" h="121" extrusionOk="0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9" name="Google Shape;1559;p98"/>
            <p:cNvSpPr/>
            <p:nvPr/>
          </p:nvSpPr>
          <p:spPr>
            <a:xfrm>
              <a:off x="3124" y="1939"/>
              <a:ext cx="1417" cy="763"/>
            </a:xfrm>
            <a:custGeom>
              <a:avLst/>
              <a:gdLst/>
              <a:ahLst/>
              <a:cxnLst/>
              <a:rect l="l" t="t" r="r" b="b"/>
              <a:pathLst>
                <a:path w="600" h="323" extrusionOk="0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0" name="Google Shape;1560;p98"/>
            <p:cNvSpPr/>
            <p:nvPr/>
          </p:nvSpPr>
          <p:spPr>
            <a:xfrm>
              <a:off x="4453" y="1967"/>
              <a:ext cx="251" cy="175"/>
            </a:xfrm>
            <a:custGeom>
              <a:avLst/>
              <a:gdLst/>
              <a:ahLst/>
              <a:cxnLst/>
              <a:rect l="l" t="t" r="r" b="b"/>
              <a:pathLst>
                <a:path w="106" h="74" extrusionOk="0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1" name="Google Shape;1561;p98"/>
            <p:cNvSpPr/>
            <p:nvPr/>
          </p:nvSpPr>
          <p:spPr>
            <a:xfrm>
              <a:off x="2968" y="1967"/>
              <a:ext cx="248" cy="175"/>
            </a:xfrm>
            <a:custGeom>
              <a:avLst/>
              <a:gdLst/>
              <a:ahLst/>
              <a:cxnLst/>
              <a:rect l="l" t="t" r="r" b="b"/>
              <a:pathLst>
                <a:path w="105" h="74" extrusionOk="0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2" name="Google Shape;1562;p98"/>
            <p:cNvSpPr/>
            <p:nvPr/>
          </p:nvSpPr>
          <p:spPr>
            <a:xfrm>
              <a:off x="3549" y="1495"/>
              <a:ext cx="548" cy="557"/>
            </a:xfrm>
            <a:custGeom>
              <a:avLst/>
              <a:gdLst/>
              <a:ahLst/>
              <a:cxnLst/>
              <a:rect l="l" t="t" r="r" b="b"/>
              <a:pathLst>
                <a:path w="232" h="236" extrusionOk="0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3" name="Google Shape;1563;p98"/>
            <p:cNvSpPr/>
            <p:nvPr/>
          </p:nvSpPr>
          <p:spPr>
            <a:xfrm>
              <a:off x="3572" y="1889"/>
              <a:ext cx="567" cy="208"/>
            </a:xfrm>
            <a:custGeom>
              <a:avLst/>
              <a:gdLst/>
              <a:ahLst/>
              <a:cxnLst/>
              <a:rect l="l" t="t" r="r" b="b"/>
              <a:pathLst>
                <a:path w="240" h="88" extrusionOk="0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4" name="Google Shape;1564;p98"/>
            <p:cNvSpPr/>
            <p:nvPr/>
          </p:nvSpPr>
          <p:spPr>
            <a:xfrm>
              <a:off x="3464" y="1107"/>
              <a:ext cx="756" cy="591"/>
            </a:xfrm>
            <a:custGeom>
              <a:avLst/>
              <a:gdLst/>
              <a:ahLst/>
              <a:cxnLst/>
              <a:rect l="l" t="t" r="r" b="b"/>
              <a:pathLst>
                <a:path w="320" h="250" extrusionOk="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5" name="Google Shape;1565;p98"/>
            <p:cNvSpPr/>
            <p:nvPr/>
          </p:nvSpPr>
          <p:spPr>
            <a:xfrm>
              <a:off x="3686" y="1665"/>
              <a:ext cx="113" cy="64"/>
            </a:xfrm>
            <a:custGeom>
              <a:avLst/>
              <a:gdLst/>
              <a:ahLst/>
              <a:cxnLst/>
              <a:rect l="l" t="t" r="r" b="b"/>
              <a:pathLst>
                <a:path w="48" h="27" extrusionOk="0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6" name="Google Shape;1566;p98"/>
            <p:cNvSpPr/>
            <p:nvPr/>
          </p:nvSpPr>
          <p:spPr>
            <a:xfrm>
              <a:off x="3839" y="1665"/>
              <a:ext cx="118" cy="64"/>
            </a:xfrm>
            <a:custGeom>
              <a:avLst/>
              <a:gdLst/>
              <a:ahLst/>
              <a:cxnLst/>
              <a:rect l="l" t="t" r="r" b="b"/>
              <a:pathLst>
                <a:path w="50" h="27" extrusionOk="0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7" name="Google Shape;1567;p98"/>
            <p:cNvSpPr/>
            <p:nvPr/>
          </p:nvSpPr>
          <p:spPr>
            <a:xfrm>
              <a:off x="3551" y="1717"/>
              <a:ext cx="534" cy="231"/>
            </a:xfrm>
            <a:custGeom>
              <a:avLst/>
              <a:gdLst/>
              <a:ahLst/>
              <a:cxnLst/>
              <a:rect l="l" t="t" r="r" b="b"/>
              <a:pathLst>
                <a:path w="226" h="98" extrusionOk="0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8" name="Google Shape;1568;p98"/>
            <p:cNvSpPr/>
            <p:nvPr/>
          </p:nvSpPr>
          <p:spPr>
            <a:xfrm>
              <a:off x="3662" y="1771"/>
              <a:ext cx="357" cy="54"/>
            </a:xfrm>
            <a:custGeom>
              <a:avLst/>
              <a:gdLst/>
              <a:ahLst/>
              <a:cxnLst/>
              <a:rect l="l" t="t" r="r" b="b"/>
              <a:pathLst>
                <a:path w="151" h="23" extrusionOk="0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9" name="Google Shape;1569;p98"/>
            <p:cNvSpPr/>
            <p:nvPr/>
          </p:nvSpPr>
          <p:spPr>
            <a:xfrm>
              <a:off x="3957" y="1710"/>
              <a:ext cx="104" cy="94"/>
            </a:xfrm>
            <a:custGeom>
              <a:avLst/>
              <a:gdLst/>
              <a:ahLst/>
              <a:cxnLst/>
              <a:rect l="l" t="t" r="r" b="b"/>
              <a:pathLst>
                <a:path w="44" h="40" extrusionOk="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0" name="Google Shape;1570;p98"/>
            <p:cNvSpPr/>
            <p:nvPr/>
          </p:nvSpPr>
          <p:spPr>
            <a:xfrm>
              <a:off x="3627" y="1731"/>
              <a:ext cx="85" cy="101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1" name="Google Shape;1571;p98"/>
            <p:cNvSpPr/>
            <p:nvPr/>
          </p:nvSpPr>
          <p:spPr>
            <a:xfrm>
              <a:off x="3868" y="2154"/>
              <a:ext cx="191" cy="208"/>
            </a:xfrm>
            <a:custGeom>
              <a:avLst/>
              <a:gdLst/>
              <a:ahLst/>
              <a:cxnLst/>
              <a:rect l="l" t="t" r="r" b="b"/>
              <a:pathLst>
                <a:path w="81" h="88" extrusionOk="0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2" name="Google Shape;1572;p98"/>
            <p:cNvSpPr/>
            <p:nvPr/>
          </p:nvSpPr>
          <p:spPr>
            <a:xfrm>
              <a:off x="3674" y="1334"/>
              <a:ext cx="300" cy="187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3" name="Google Shape;1573;p98"/>
            <p:cNvSpPr/>
            <p:nvPr/>
          </p:nvSpPr>
          <p:spPr>
            <a:xfrm>
              <a:off x="3827" y="2019"/>
              <a:ext cx="29" cy="515"/>
            </a:xfrm>
            <a:custGeom>
              <a:avLst/>
              <a:gdLst/>
              <a:ahLst/>
              <a:cxnLst/>
              <a:rect l="l" t="t" r="r" b="b"/>
              <a:pathLst>
                <a:path w="12" h="218" extrusionOk="0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4" name="Google Shape;1574;p98"/>
            <p:cNvSpPr/>
            <p:nvPr/>
          </p:nvSpPr>
          <p:spPr>
            <a:xfrm>
              <a:off x="3638" y="2541"/>
              <a:ext cx="442" cy="61"/>
            </a:xfrm>
            <a:custGeom>
              <a:avLst/>
              <a:gdLst/>
              <a:ahLst/>
              <a:cxnLst/>
              <a:rect l="l" t="t" r="r" b="b"/>
              <a:pathLst>
                <a:path w="187" h="26" extrusionOk="0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rgbClr val="B95E1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575" name="Google Shape;1575;p98"/>
          <p:cNvSpPr/>
          <p:nvPr/>
        </p:nvSpPr>
        <p:spPr>
          <a:xfrm>
            <a:off x="1" y="5181603"/>
            <a:ext cx="8372756" cy="1676399"/>
          </a:xfrm>
          <a:custGeom>
            <a:avLst/>
            <a:gdLst/>
            <a:ahLst/>
            <a:cxnLst/>
            <a:rect l="l" t="t" r="r" b="b"/>
            <a:pathLst>
              <a:path w="11770175" h="1788354" extrusionOk="0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76" name="Google Shape;1576;p98"/>
          <p:cNvGrpSpPr/>
          <p:nvPr/>
        </p:nvGrpSpPr>
        <p:grpSpPr>
          <a:xfrm flipH="1">
            <a:off x="6893653" y="4800600"/>
            <a:ext cx="2249156" cy="2083312"/>
            <a:chOff x="2481" y="1188"/>
            <a:chExt cx="2735" cy="1900"/>
          </a:xfrm>
        </p:grpSpPr>
        <p:sp>
          <p:nvSpPr>
            <p:cNvPr id="1577" name="Google Shape;1577;p98"/>
            <p:cNvSpPr/>
            <p:nvPr/>
          </p:nvSpPr>
          <p:spPr>
            <a:xfrm>
              <a:off x="3336" y="1462"/>
              <a:ext cx="748" cy="931"/>
            </a:xfrm>
            <a:custGeom>
              <a:avLst/>
              <a:gdLst/>
              <a:ahLst/>
              <a:cxnLst/>
              <a:rect l="l" t="t" r="r" b="b"/>
              <a:pathLst>
                <a:path w="317" h="394" extrusionOk="0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8" name="Google Shape;1578;p98"/>
            <p:cNvSpPr/>
            <p:nvPr/>
          </p:nvSpPr>
          <p:spPr>
            <a:xfrm>
              <a:off x="3423" y="1552"/>
              <a:ext cx="307" cy="222"/>
            </a:xfrm>
            <a:custGeom>
              <a:avLst/>
              <a:gdLst/>
              <a:ahLst/>
              <a:cxnLst/>
              <a:rect l="l" t="t" r="r" b="b"/>
              <a:pathLst>
                <a:path w="130" h="94" extrusionOk="0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9" name="Google Shape;1579;p98"/>
            <p:cNvSpPr/>
            <p:nvPr/>
          </p:nvSpPr>
          <p:spPr>
            <a:xfrm>
              <a:off x="3241" y="1661"/>
              <a:ext cx="754" cy="661"/>
            </a:xfrm>
            <a:custGeom>
              <a:avLst/>
              <a:gdLst/>
              <a:ahLst/>
              <a:cxnLst/>
              <a:rect l="l" t="t" r="r" b="b"/>
              <a:pathLst>
                <a:path w="319" h="280" extrusionOk="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0" name="Google Shape;1580;p98"/>
            <p:cNvSpPr/>
            <p:nvPr/>
          </p:nvSpPr>
          <p:spPr>
            <a:xfrm>
              <a:off x="2481" y="1188"/>
              <a:ext cx="1055" cy="1314"/>
            </a:xfrm>
            <a:custGeom>
              <a:avLst/>
              <a:gdLst/>
              <a:ahLst/>
              <a:cxnLst/>
              <a:rect l="l" t="t" r="r" b="b"/>
              <a:pathLst>
                <a:path w="447" h="556" extrusionOk="0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1" name="Google Shape;1581;p98"/>
            <p:cNvSpPr/>
            <p:nvPr/>
          </p:nvSpPr>
          <p:spPr>
            <a:xfrm>
              <a:off x="2481" y="1420"/>
              <a:ext cx="1006" cy="1093"/>
            </a:xfrm>
            <a:custGeom>
              <a:avLst/>
              <a:gdLst/>
              <a:ahLst/>
              <a:cxnLst/>
              <a:rect l="l" t="t" r="r" b="b"/>
              <a:pathLst>
                <a:path w="426" h="463" extrusionOk="0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2" name="Google Shape;1582;p98"/>
            <p:cNvSpPr/>
            <p:nvPr/>
          </p:nvSpPr>
          <p:spPr>
            <a:xfrm>
              <a:off x="3111" y="1502"/>
              <a:ext cx="362" cy="844"/>
            </a:xfrm>
            <a:custGeom>
              <a:avLst/>
              <a:gdLst/>
              <a:ahLst/>
              <a:cxnLst/>
              <a:rect l="l" t="t" r="r" b="b"/>
              <a:pathLst>
                <a:path w="153" h="357" extrusionOk="0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3" name="Google Shape;1583;p98"/>
            <p:cNvSpPr/>
            <p:nvPr/>
          </p:nvSpPr>
          <p:spPr>
            <a:xfrm>
              <a:off x="3057" y="1590"/>
              <a:ext cx="227" cy="734"/>
            </a:xfrm>
            <a:custGeom>
              <a:avLst/>
              <a:gdLst/>
              <a:ahLst/>
              <a:cxnLst/>
              <a:rect l="l" t="t" r="r" b="b"/>
              <a:pathLst>
                <a:path w="96" h="311" extrusionOk="0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4" name="Google Shape;1584;p98"/>
            <p:cNvSpPr/>
            <p:nvPr/>
          </p:nvSpPr>
          <p:spPr>
            <a:xfrm>
              <a:off x="2615" y="1594"/>
              <a:ext cx="149" cy="778"/>
            </a:xfrm>
            <a:custGeom>
              <a:avLst/>
              <a:gdLst/>
              <a:ahLst/>
              <a:cxnLst/>
              <a:rect l="l" t="t" r="r" b="b"/>
              <a:pathLst>
                <a:path w="63" h="329" extrusionOk="0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5" name="Google Shape;1585;p98"/>
            <p:cNvSpPr/>
            <p:nvPr/>
          </p:nvSpPr>
          <p:spPr>
            <a:xfrm>
              <a:off x="2705" y="1301"/>
              <a:ext cx="401" cy="256"/>
            </a:xfrm>
            <a:custGeom>
              <a:avLst/>
              <a:gdLst/>
              <a:ahLst/>
              <a:cxnLst/>
              <a:rect l="l" t="t" r="r" b="b"/>
              <a:pathLst>
                <a:path w="170" h="108" extrusionOk="0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6" name="Google Shape;1586;p98"/>
            <p:cNvSpPr/>
            <p:nvPr/>
          </p:nvSpPr>
          <p:spPr>
            <a:xfrm>
              <a:off x="2674" y="1301"/>
              <a:ext cx="340" cy="286"/>
            </a:xfrm>
            <a:custGeom>
              <a:avLst/>
              <a:gdLst/>
              <a:ahLst/>
              <a:cxnLst/>
              <a:rect l="l" t="t" r="r" b="b"/>
              <a:pathLst>
                <a:path w="144" h="121" extrusionOk="0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7" name="Google Shape;1587;p98"/>
            <p:cNvSpPr/>
            <p:nvPr/>
          </p:nvSpPr>
          <p:spPr>
            <a:xfrm>
              <a:off x="4080" y="2055"/>
              <a:ext cx="1136" cy="1018"/>
            </a:xfrm>
            <a:custGeom>
              <a:avLst/>
              <a:gdLst/>
              <a:ahLst/>
              <a:cxnLst/>
              <a:rect l="l" t="t" r="r" b="b"/>
              <a:pathLst>
                <a:path w="481" h="431" extrusionOk="0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8" name="Google Shape;1588;p98"/>
            <p:cNvSpPr/>
            <p:nvPr/>
          </p:nvSpPr>
          <p:spPr>
            <a:xfrm>
              <a:off x="4217" y="2235"/>
              <a:ext cx="992" cy="838"/>
            </a:xfrm>
            <a:custGeom>
              <a:avLst/>
              <a:gdLst/>
              <a:ahLst/>
              <a:cxnLst/>
              <a:rect l="l" t="t" r="r" b="b"/>
              <a:pathLst>
                <a:path w="420" h="355" extrusionOk="0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9" name="Google Shape;1589;p98"/>
            <p:cNvSpPr/>
            <p:nvPr/>
          </p:nvSpPr>
          <p:spPr>
            <a:xfrm>
              <a:off x="4472" y="2388"/>
              <a:ext cx="101" cy="624"/>
            </a:xfrm>
            <a:custGeom>
              <a:avLst/>
              <a:gdLst/>
              <a:ahLst/>
              <a:cxnLst/>
              <a:rect l="l" t="t" r="r" b="b"/>
              <a:pathLst>
                <a:path w="43" h="264" extrusionOk="0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0" name="Google Shape;1590;p98"/>
            <p:cNvSpPr/>
            <p:nvPr/>
          </p:nvSpPr>
          <p:spPr>
            <a:xfrm>
              <a:off x="4840" y="2556"/>
              <a:ext cx="132" cy="463"/>
            </a:xfrm>
            <a:custGeom>
              <a:avLst/>
              <a:gdLst/>
              <a:ahLst/>
              <a:cxnLst/>
              <a:rect l="l" t="t" r="r" b="b"/>
              <a:pathLst>
                <a:path w="56" h="196" extrusionOk="0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1" name="Google Shape;1591;p98"/>
            <p:cNvSpPr/>
            <p:nvPr/>
          </p:nvSpPr>
          <p:spPr>
            <a:xfrm>
              <a:off x="4517" y="2102"/>
              <a:ext cx="408" cy="274"/>
            </a:xfrm>
            <a:custGeom>
              <a:avLst/>
              <a:gdLst/>
              <a:ahLst/>
              <a:cxnLst/>
              <a:rect l="l" t="t" r="r" b="b"/>
              <a:pathLst>
                <a:path w="173" h="116" extrusionOk="0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2" name="Google Shape;1592;p98"/>
            <p:cNvSpPr/>
            <p:nvPr/>
          </p:nvSpPr>
          <p:spPr>
            <a:xfrm>
              <a:off x="4949" y="2414"/>
              <a:ext cx="234" cy="648"/>
            </a:xfrm>
            <a:custGeom>
              <a:avLst/>
              <a:gdLst/>
              <a:ahLst/>
              <a:cxnLst/>
              <a:rect l="l" t="t" r="r" b="b"/>
              <a:pathLst>
                <a:path w="99" h="274" extrusionOk="0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3" name="Google Shape;1593;p98"/>
            <p:cNvSpPr/>
            <p:nvPr/>
          </p:nvSpPr>
          <p:spPr>
            <a:xfrm>
              <a:off x="4179" y="2322"/>
              <a:ext cx="276" cy="744"/>
            </a:xfrm>
            <a:custGeom>
              <a:avLst/>
              <a:gdLst/>
              <a:ahLst/>
              <a:cxnLst/>
              <a:rect l="l" t="t" r="r" b="b"/>
              <a:pathLst>
                <a:path w="117" h="315" extrusionOk="0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4" name="Google Shape;1594;p98"/>
            <p:cNvSpPr/>
            <p:nvPr/>
          </p:nvSpPr>
          <p:spPr>
            <a:xfrm>
              <a:off x="3773" y="1710"/>
              <a:ext cx="233" cy="548"/>
            </a:xfrm>
            <a:custGeom>
              <a:avLst/>
              <a:gdLst/>
              <a:ahLst/>
              <a:cxnLst/>
              <a:rect l="l" t="t" r="r" b="b"/>
              <a:pathLst>
                <a:path w="99" h="232" extrusionOk="0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5" name="Google Shape;1595;p98"/>
            <p:cNvSpPr/>
            <p:nvPr/>
          </p:nvSpPr>
          <p:spPr>
            <a:xfrm>
              <a:off x="3690" y="1765"/>
              <a:ext cx="92" cy="467"/>
            </a:xfrm>
            <a:custGeom>
              <a:avLst/>
              <a:gdLst/>
              <a:ahLst/>
              <a:cxnLst/>
              <a:rect l="l" t="t" r="r" b="b"/>
              <a:pathLst>
                <a:path w="39" h="198" extrusionOk="0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6" name="Google Shape;1596;p98"/>
            <p:cNvSpPr/>
            <p:nvPr/>
          </p:nvSpPr>
          <p:spPr>
            <a:xfrm>
              <a:off x="2481" y="1663"/>
              <a:ext cx="2130" cy="1410"/>
            </a:xfrm>
            <a:custGeom>
              <a:avLst/>
              <a:gdLst/>
              <a:ahLst/>
              <a:cxnLst/>
              <a:rect l="l" t="t" r="r" b="b"/>
              <a:pathLst>
                <a:path w="902" h="597" extrusionOk="0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7" name="Google Shape;1597;p98"/>
            <p:cNvSpPr/>
            <p:nvPr/>
          </p:nvSpPr>
          <p:spPr>
            <a:xfrm>
              <a:off x="2481" y="2036"/>
              <a:ext cx="2118" cy="1037"/>
            </a:xfrm>
            <a:custGeom>
              <a:avLst/>
              <a:gdLst/>
              <a:ahLst/>
              <a:cxnLst/>
              <a:rect l="l" t="t" r="r" b="b"/>
              <a:pathLst>
                <a:path w="897" h="439" extrusionOk="0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8" name="Google Shape;1598;p98"/>
            <p:cNvSpPr/>
            <p:nvPr/>
          </p:nvSpPr>
          <p:spPr>
            <a:xfrm>
              <a:off x="2639" y="1755"/>
              <a:ext cx="1186" cy="657"/>
            </a:xfrm>
            <a:custGeom>
              <a:avLst/>
              <a:gdLst/>
              <a:ahLst/>
              <a:cxnLst/>
              <a:rect l="l" t="t" r="r" b="b"/>
              <a:pathLst>
                <a:path w="502" h="278" extrusionOk="0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9" name="Google Shape;1599;p98"/>
            <p:cNvSpPr/>
            <p:nvPr/>
          </p:nvSpPr>
          <p:spPr>
            <a:xfrm>
              <a:off x="3938" y="2223"/>
              <a:ext cx="567" cy="850"/>
            </a:xfrm>
            <a:custGeom>
              <a:avLst/>
              <a:gdLst/>
              <a:ahLst/>
              <a:cxnLst/>
              <a:rect l="l" t="t" r="r" b="b"/>
              <a:pathLst>
                <a:path w="240" h="360" extrusionOk="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0" name="Google Shape;1600;p98"/>
            <p:cNvSpPr/>
            <p:nvPr/>
          </p:nvSpPr>
          <p:spPr>
            <a:xfrm>
              <a:off x="3073" y="1769"/>
              <a:ext cx="102" cy="374"/>
            </a:xfrm>
            <a:custGeom>
              <a:avLst/>
              <a:gdLst/>
              <a:ahLst/>
              <a:cxnLst/>
              <a:rect l="l" t="t" r="r" b="b"/>
              <a:pathLst>
                <a:path w="43" h="158" extrusionOk="0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1" name="Google Shape;1601;p98"/>
            <p:cNvSpPr/>
            <p:nvPr/>
          </p:nvSpPr>
          <p:spPr>
            <a:xfrm>
              <a:off x="3477" y="2414"/>
              <a:ext cx="291" cy="659"/>
            </a:xfrm>
            <a:custGeom>
              <a:avLst/>
              <a:gdLst/>
              <a:ahLst/>
              <a:cxnLst/>
              <a:rect l="l" t="t" r="r" b="b"/>
              <a:pathLst>
                <a:path w="123" h="279" extrusionOk="0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2" name="Google Shape;1602;p98"/>
            <p:cNvSpPr/>
            <p:nvPr/>
          </p:nvSpPr>
          <p:spPr>
            <a:xfrm>
              <a:off x="3442" y="2393"/>
              <a:ext cx="364" cy="680"/>
            </a:xfrm>
            <a:custGeom>
              <a:avLst/>
              <a:gdLst/>
              <a:ahLst/>
              <a:cxnLst/>
              <a:rect l="l" t="t" r="r" b="b"/>
              <a:pathLst>
                <a:path w="154" h="288" extrusionOk="0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3" name="Google Shape;1603;p98"/>
            <p:cNvSpPr/>
            <p:nvPr/>
          </p:nvSpPr>
          <p:spPr>
            <a:xfrm>
              <a:off x="2481" y="2452"/>
              <a:ext cx="276" cy="621"/>
            </a:xfrm>
            <a:custGeom>
              <a:avLst/>
              <a:gdLst/>
              <a:ahLst/>
              <a:cxnLst/>
              <a:rect l="l" t="t" r="r" b="b"/>
              <a:pathLst>
                <a:path w="117" h="263" extrusionOk="0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4" name="Google Shape;1604;p98"/>
            <p:cNvSpPr/>
            <p:nvPr/>
          </p:nvSpPr>
          <p:spPr>
            <a:xfrm>
              <a:off x="2481" y="2433"/>
              <a:ext cx="314" cy="640"/>
            </a:xfrm>
            <a:custGeom>
              <a:avLst/>
              <a:gdLst/>
              <a:ahLst/>
              <a:cxnLst/>
              <a:rect l="l" t="t" r="r" b="b"/>
              <a:pathLst>
                <a:path w="133" h="271" extrusionOk="0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5" name="Google Shape;1605;p98"/>
            <p:cNvSpPr/>
            <p:nvPr/>
          </p:nvSpPr>
          <p:spPr>
            <a:xfrm>
              <a:off x="3307" y="1817"/>
              <a:ext cx="57" cy="281"/>
            </a:xfrm>
            <a:custGeom>
              <a:avLst/>
              <a:gdLst/>
              <a:ahLst/>
              <a:cxnLst/>
              <a:rect l="l" t="t" r="r" b="b"/>
              <a:pathLst>
                <a:path w="24" h="119" extrusionOk="0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6" name="Google Shape;1606;p98"/>
            <p:cNvSpPr/>
            <p:nvPr/>
          </p:nvSpPr>
          <p:spPr>
            <a:xfrm>
              <a:off x="3865" y="2511"/>
              <a:ext cx="949" cy="562"/>
            </a:xfrm>
            <a:custGeom>
              <a:avLst/>
              <a:gdLst/>
              <a:ahLst/>
              <a:cxnLst/>
              <a:rect l="l" t="t" r="r" b="b"/>
              <a:pathLst>
                <a:path w="402" h="238" extrusionOk="0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7" name="Google Shape;1607;p98"/>
            <p:cNvSpPr/>
            <p:nvPr/>
          </p:nvSpPr>
          <p:spPr>
            <a:xfrm>
              <a:off x="4120" y="2639"/>
              <a:ext cx="465" cy="120"/>
            </a:xfrm>
            <a:custGeom>
              <a:avLst/>
              <a:gdLst/>
              <a:ahLst/>
              <a:cxnLst/>
              <a:rect l="l" t="t" r="r" b="b"/>
              <a:pathLst>
                <a:path w="197" h="51" extrusionOk="0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8" name="Google Shape;1608;p98"/>
            <p:cNvSpPr/>
            <p:nvPr/>
          </p:nvSpPr>
          <p:spPr>
            <a:xfrm>
              <a:off x="3919" y="2629"/>
              <a:ext cx="888" cy="459"/>
            </a:xfrm>
            <a:custGeom>
              <a:avLst/>
              <a:gdLst/>
              <a:ahLst/>
              <a:cxnLst/>
              <a:rect l="l" t="t" r="r" b="b"/>
              <a:pathLst>
                <a:path w="376" h="194" extrusionOk="0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9" name="Google Shape;1609;p98"/>
            <p:cNvSpPr/>
            <p:nvPr/>
          </p:nvSpPr>
          <p:spPr>
            <a:xfrm>
              <a:off x="3905" y="2660"/>
              <a:ext cx="869" cy="423"/>
            </a:xfrm>
            <a:custGeom>
              <a:avLst/>
              <a:gdLst/>
              <a:ahLst/>
              <a:cxnLst/>
              <a:rect l="l" t="t" r="r" b="b"/>
              <a:pathLst>
                <a:path w="368" h="179" extrusionOk="0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10" name="Google Shape;1610;p98"/>
            <p:cNvSpPr/>
            <p:nvPr/>
          </p:nvSpPr>
          <p:spPr>
            <a:xfrm>
              <a:off x="4240" y="2565"/>
              <a:ext cx="218" cy="21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11" name="Google Shape;1611;p98"/>
            <p:cNvSpPr/>
            <p:nvPr/>
          </p:nvSpPr>
          <p:spPr>
            <a:xfrm>
              <a:off x="4243" y="2577"/>
              <a:ext cx="233" cy="213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12" name="Google Shape;1612;p98"/>
            <p:cNvSpPr/>
            <p:nvPr/>
          </p:nvSpPr>
          <p:spPr>
            <a:xfrm>
              <a:off x="3310" y="2072"/>
              <a:ext cx="507" cy="167"/>
            </a:xfrm>
            <a:custGeom>
              <a:avLst/>
              <a:gdLst/>
              <a:ahLst/>
              <a:cxnLst/>
              <a:rect l="l" t="t" r="r" b="b"/>
              <a:pathLst>
                <a:path w="215" h="71" extrusionOk="0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613" name="Google Shape;1613;p98"/>
          <p:cNvGrpSpPr/>
          <p:nvPr/>
        </p:nvGrpSpPr>
        <p:grpSpPr>
          <a:xfrm>
            <a:off x="-1191" y="3799404"/>
            <a:ext cx="3289808" cy="3084511"/>
            <a:chOff x="-1588" y="4419600"/>
            <a:chExt cx="3504440" cy="2464312"/>
          </a:xfrm>
        </p:grpSpPr>
        <p:grpSp>
          <p:nvGrpSpPr>
            <p:cNvPr id="1614" name="Google Shape;1614;p98"/>
            <p:cNvGrpSpPr/>
            <p:nvPr/>
          </p:nvGrpSpPr>
          <p:grpSpPr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615" name="Google Shape;1615;p98"/>
              <p:cNvSpPr/>
              <p:nvPr/>
            </p:nvSpPr>
            <p:spPr>
              <a:xfrm>
                <a:off x="2494" y="-126"/>
                <a:ext cx="1751" cy="183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776" extrusionOk="0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16" name="Google Shape;1616;p98"/>
              <p:cNvSpPr/>
              <p:nvPr/>
            </p:nvSpPr>
            <p:spPr>
              <a:xfrm>
                <a:off x="2365" y="89"/>
                <a:ext cx="1807" cy="163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90" extrusionOk="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17" name="Google Shape;1617;p98"/>
              <p:cNvSpPr/>
              <p:nvPr/>
            </p:nvSpPr>
            <p:spPr>
              <a:xfrm>
                <a:off x="3614" y="219"/>
                <a:ext cx="532" cy="1252"/>
              </a:xfrm>
              <a:custGeom>
                <a:avLst/>
                <a:gdLst/>
                <a:ahLst/>
                <a:cxnLst/>
                <a:rect l="l" t="t" r="r" b="b"/>
                <a:pathLst>
                  <a:path w="225" h="530" extrusionOk="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18" name="Google Shape;1618;p98"/>
              <p:cNvSpPr/>
              <p:nvPr/>
            </p:nvSpPr>
            <p:spPr>
              <a:xfrm>
                <a:off x="3536" y="349"/>
                <a:ext cx="329" cy="109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62" extrusionOk="0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19" name="Google Shape;1619;p98"/>
              <p:cNvSpPr/>
              <p:nvPr/>
            </p:nvSpPr>
            <p:spPr>
              <a:xfrm>
                <a:off x="3005" y="-100"/>
                <a:ext cx="68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288" h="180" extrusionOk="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0" name="Google Shape;1620;p98"/>
              <p:cNvSpPr/>
              <p:nvPr/>
            </p:nvSpPr>
            <p:spPr>
              <a:xfrm>
                <a:off x="2955" y="-100"/>
                <a:ext cx="579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01" extrusionOk="0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1" name="Google Shape;1621;p98"/>
              <p:cNvSpPr/>
              <p:nvPr/>
            </p:nvSpPr>
            <p:spPr>
              <a:xfrm>
                <a:off x="477" y="-161"/>
                <a:ext cx="2412" cy="1991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843" extrusionOk="0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2" name="Google Shape;1622;p98"/>
              <p:cNvSpPr/>
              <p:nvPr/>
            </p:nvSpPr>
            <p:spPr>
              <a:xfrm>
                <a:off x="560" y="61"/>
                <a:ext cx="831" cy="154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652" extrusionOk="0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3" name="Google Shape;1623;p98"/>
              <p:cNvSpPr/>
              <p:nvPr/>
            </p:nvSpPr>
            <p:spPr>
              <a:xfrm>
                <a:off x="1984" y="172"/>
                <a:ext cx="262" cy="1389"/>
              </a:xfrm>
              <a:custGeom>
                <a:avLst/>
                <a:gdLst/>
                <a:ahLst/>
                <a:cxnLst/>
                <a:rect l="l" t="t" r="r" b="b"/>
                <a:pathLst>
                  <a:path w="111" h="588" extrusionOk="0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4" name="Google Shape;1624;p98"/>
              <p:cNvSpPr/>
              <p:nvPr/>
            </p:nvSpPr>
            <p:spPr>
              <a:xfrm>
                <a:off x="1287" y="-367"/>
                <a:ext cx="721" cy="47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99" extrusionOk="0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5" name="Google Shape;1625;p98"/>
              <p:cNvSpPr/>
              <p:nvPr/>
            </p:nvSpPr>
            <p:spPr>
              <a:xfrm>
                <a:off x="1391" y="-343"/>
                <a:ext cx="659" cy="49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08" extrusionOk="0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6" name="Google Shape;1626;p98"/>
              <p:cNvSpPr/>
              <p:nvPr/>
            </p:nvSpPr>
            <p:spPr>
              <a:xfrm>
                <a:off x="3151" y="179"/>
                <a:ext cx="2618" cy="2563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17" extrusionOk="0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7" name="Google Shape;1627;p98"/>
              <p:cNvSpPr/>
              <p:nvPr/>
            </p:nvSpPr>
            <p:spPr>
              <a:xfrm>
                <a:off x="3255" y="538"/>
                <a:ext cx="2612" cy="2224"/>
              </a:xfrm>
              <a:custGeom>
                <a:avLst/>
                <a:gdLst/>
                <a:ahLst/>
                <a:cxnLst/>
                <a:rect l="l" t="t" r="r" b="b"/>
                <a:pathLst>
                  <a:path w="962" h="688" extrusionOk="0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8" name="Google Shape;1628;p98"/>
              <p:cNvSpPr/>
              <p:nvPr/>
            </p:nvSpPr>
            <p:spPr>
              <a:xfrm>
                <a:off x="3817" y="226"/>
                <a:ext cx="1209" cy="65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49" extrusionOk="0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29" name="Google Shape;1629;p98"/>
              <p:cNvSpPr/>
              <p:nvPr/>
            </p:nvSpPr>
            <p:spPr>
              <a:xfrm>
                <a:off x="4379" y="325"/>
                <a:ext cx="69" cy="329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9" extrusionOk="0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0" name="Google Shape;1630;p98"/>
              <p:cNvSpPr/>
              <p:nvPr/>
            </p:nvSpPr>
            <p:spPr>
              <a:xfrm>
                <a:off x="3817" y="536"/>
                <a:ext cx="425" cy="13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7" extrusionOk="0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1" name="Google Shape;1631;p98"/>
              <p:cNvSpPr/>
              <p:nvPr/>
            </p:nvSpPr>
            <p:spPr>
              <a:xfrm>
                <a:off x="4828" y="848"/>
                <a:ext cx="476" cy="158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582" extrusionOk="0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2" name="Google Shape;1632;p98"/>
              <p:cNvSpPr/>
              <p:nvPr/>
            </p:nvSpPr>
            <p:spPr>
              <a:xfrm>
                <a:off x="4814" y="840"/>
                <a:ext cx="490" cy="1496"/>
              </a:xfrm>
              <a:custGeom>
                <a:avLst/>
                <a:gdLst/>
                <a:ahLst/>
                <a:cxnLst/>
                <a:rect l="l" t="t" r="r" b="b"/>
                <a:pathLst>
                  <a:path w="211" h="516" extrusionOk="0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3" name="Google Shape;1633;p98"/>
              <p:cNvSpPr/>
              <p:nvPr/>
            </p:nvSpPr>
            <p:spPr>
              <a:xfrm>
                <a:off x="4490" y="916"/>
                <a:ext cx="471" cy="1363"/>
              </a:xfrm>
              <a:custGeom>
                <a:avLst/>
                <a:gdLst/>
                <a:ahLst/>
                <a:cxnLst/>
                <a:rect l="l" t="t" r="r" b="b"/>
                <a:pathLst>
                  <a:path w="199" h="577" extrusionOk="0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4" name="Google Shape;1634;p98"/>
              <p:cNvSpPr/>
              <p:nvPr/>
            </p:nvSpPr>
            <p:spPr>
              <a:xfrm>
                <a:off x="4635" y="897"/>
                <a:ext cx="337" cy="1382"/>
              </a:xfrm>
              <a:custGeom>
                <a:avLst/>
                <a:gdLst/>
                <a:ahLst/>
                <a:cxnLst/>
                <a:rect l="l" t="t" r="r" b="b"/>
                <a:pathLst>
                  <a:path w="143" h="585" extrusionOk="0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5" name="Google Shape;1635;p98"/>
              <p:cNvSpPr/>
              <p:nvPr/>
            </p:nvSpPr>
            <p:spPr>
              <a:xfrm>
                <a:off x="3862" y="852"/>
                <a:ext cx="373" cy="142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605" extrusionOk="0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6" name="Google Shape;1636;p98"/>
              <p:cNvSpPr/>
              <p:nvPr/>
            </p:nvSpPr>
            <p:spPr>
              <a:xfrm>
                <a:off x="3751" y="826"/>
                <a:ext cx="388" cy="1429"/>
              </a:xfrm>
              <a:custGeom>
                <a:avLst/>
                <a:gdLst/>
                <a:ahLst/>
                <a:cxnLst/>
                <a:rect l="l" t="t" r="r" b="b"/>
                <a:pathLst>
                  <a:path w="164" h="605" extrusionOk="0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7" name="Google Shape;1637;p98"/>
              <p:cNvSpPr/>
              <p:nvPr/>
            </p:nvSpPr>
            <p:spPr>
              <a:xfrm>
                <a:off x="3231" y="748"/>
                <a:ext cx="582" cy="1363"/>
              </a:xfrm>
              <a:custGeom>
                <a:avLst/>
                <a:gdLst/>
                <a:ahLst/>
                <a:cxnLst/>
                <a:rect l="l" t="t" r="r" b="b"/>
                <a:pathLst>
                  <a:path w="246" h="577" extrusionOk="0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8" name="Google Shape;1638;p98"/>
              <p:cNvSpPr/>
              <p:nvPr/>
            </p:nvSpPr>
            <p:spPr>
              <a:xfrm>
                <a:off x="3246" y="729"/>
                <a:ext cx="472" cy="1304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52" extrusionOk="0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39" name="Google Shape;1639;p98"/>
              <p:cNvSpPr/>
              <p:nvPr/>
            </p:nvSpPr>
            <p:spPr>
              <a:xfrm>
                <a:off x="437" y="-171"/>
                <a:ext cx="4212" cy="391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656" extrusionOk="0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0" name="Google Shape;1640;p98"/>
              <p:cNvSpPr/>
              <p:nvPr/>
            </p:nvSpPr>
            <p:spPr>
              <a:xfrm>
                <a:off x="506" y="356"/>
                <a:ext cx="4263" cy="3052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292" extrusionOk="0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1" name="Google Shape;1641;p98"/>
              <p:cNvSpPr/>
              <p:nvPr/>
            </p:nvSpPr>
            <p:spPr>
              <a:xfrm>
                <a:off x="1559" y="-126"/>
                <a:ext cx="1861" cy="1007"/>
              </a:xfrm>
              <a:custGeom>
                <a:avLst/>
                <a:gdLst/>
                <a:ahLst/>
                <a:cxnLst/>
                <a:rect l="l" t="t" r="r" b="b"/>
                <a:pathLst>
                  <a:path w="788" h="426" extrusionOk="0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2" name="Google Shape;1642;p98"/>
              <p:cNvSpPr/>
              <p:nvPr/>
            </p:nvSpPr>
            <p:spPr>
              <a:xfrm>
                <a:off x="2610" y="-43"/>
                <a:ext cx="132" cy="609"/>
              </a:xfrm>
              <a:custGeom>
                <a:avLst/>
                <a:gdLst/>
                <a:ahLst/>
                <a:cxnLst/>
                <a:rect l="l" t="t" r="r" b="b"/>
                <a:pathLst>
                  <a:path w="56" h="258" extrusionOk="0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3" name="Google Shape;1643;p98"/>
              <p:cNvSpPr/>
              <p:nvPr/>
            </p:nvSpPr>
            <p:spPr>
              <a:xfrm>
                <a:off x="1559" y="344"/>
                <a:ext cx="798" cy="267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" extrusionOk="0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4" name="Google Shape;1644;p98"/>
              <p:cNvSpPr/>
              <p:nvPr/>
            </p:nvSpPr>
            <p:spPr>
              <a:xfrm>
                <a:off x="3484" y="3507"/>
                <a:ext cx="45" cy="26"/>
              </a:xfrm>
              <a:custGeom>
                <a:avLst/>
                <a:gdLst/>
                <a:ahLst/>
                <a:cxnLst/>
                <a:rect l="l" t="t" r="r" b="b"/>
                <a:pathLst>
                  <a:path w="19" h="11" extrusionOk="0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5" name="Google Shape;1645;p98"/>
              <p:cNvSpPr/>
              <p:nvPr/>
            </p:nvSpPr>
            <p:spPr>
              <a:xfrm>
                <a:off x="3456" y="937"/>
                <a:ext cx="940" cy="257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1088" extrusionOk="0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6" name="Google Shape;1646;p98"/>
              <p:cNvSpPr/>
              <p:nvPr/>
            </p:nvSpPr>
            <p:spPr>
              <a:xfrm>
                <a:off x="2825" y="1060"/>
                <a:ext cx="877" cy="2553"/>
              </a:xfrm>
              <a:custGeom>
                <a:avLst/>
                <a:gdLst/>
                <a:ahLst/>
                <a:cxnLst/>
                <a:rect l="l" t="t" r="r" b="b"/>
                <a:pathLst>
                  <a:path w="371" h="1081" extrusionOk="0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7" name="Google Shape;1647;p98"/>
              <p:cNvSpPr/>
              <p:nvPr/>
            </p:nvSpPr>
            <p:spPr>
              <a:xfrm>
                <a:off x="2294" y="-34"/>
                <a:ext cx="340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2" extrusionOk="0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8" name="Google Shape;1648;p98"/>
              <p:cNvSpPr/>
              <p:nvPr/>
            </p:nvSpPr>
            <p:spPr>
              <a:xfrm>
                <a:off x="513" y="772"/>
                <a:ext cx="3831" cy="2813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1191" extrusionOk="0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49" name="Google Shape;1649;p98"/>
              <p:cNvSpPr/>
              <p:nvPr/>
            </p:nvSpPr>
            <p:spPr>
              <a:xfrm>
                <a:off x="1408" y="1313"/>
                <a:ext cx="4828" cy="3361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423" extrusionOk="0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0" name="Google Shape;1650;p98"/>
              <p:cNvSpPr/>
              <p:nvPr/>
            </p:nvSpPr>
            <p:spPr>
              <a:xfrm>
                <a:off x="1559" y="2099"/>
                <a:ext cx="4424" cy="2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090" extrusionOk="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1" name="Google Shape;1651;p98"/>
              <p:cNvSpPr/>
              <p:nvPr/>
            </p:nvSpPr>
            <p:spPr>
              <a:xfrm>
                <a:off x="2761" y="1407"/>
                <a:ext cx="2079" cy="1236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23" extrusionOk="0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2" name="Google Shape;1652;p98"/>
              <p:cNvSpPr/>
              <p:nvPr/>
            </p:nvSpPr>
            <p:spPr>
              <a:xfrm>
                <a:off x="3520" y="1618"/>
                <a:ext cx="141" cy="682"/>
              </a:xfrm>
              <a:custGeom>
                <a:avLst/>
                <a:gdLst/>
                <a:ahLst/>
                <a:cxnLst/>
                <a:rect l="l" t="t" r="r" b="b"/>
                <a:pathLst>
                  <a:path w="60" h="289" extrusionOk="0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3" name="Google Shape;1653;p98"/>
              <p:cNvSpPr/>
              <p:nvPr/>
            </p:nvSpPr>
            <p:spPr>
              <a:xfrm>
                <a:off x="3947" y="2057"/>
                <a:ext cx="893" cy="29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123" extrusionOk="0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4" name="Google Shape;1654;p98"/>
              <p:cNvSpPr/>
              <p:nvPr/>
            </p:nvSpPr>
            <p:spPr>
              <a:xfrm>
                <a:off x="1970" y="2567"/>
                <a:ext cx="808" cy="210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892" extrusionOk="0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5" name="Google Shape;1655;p98"/>
              <p:cNvSpPr/>
              <p:nvPr/>
            </p:nvSpPr>
            <p:spPr>
              <a:xfrm>
                <a:off x="1906" y="2543"/>
                <a:ext cx="907" cy="2131"/>
              </a:xfrm>
              <a:custGeom>
                <a:avLst/>
                <a:gdLst/>
                <a:ahLst/>
                <a:cxnLst/>
                <a:rect l="l" t="t" r="r" b="b"/>
                <a:pathLst>
                  <a:path w="384" h="902" extrusionOk="0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6" name="Google Shape;1656;p98"/>
              <p:cNvSpPr/>
              <p:nvPr/>
            </p:nvSpPr>
            <p:spPr>
              <a:xfrm>
                <a:off x="2601" y="2579"/>
                <a:ext cx="446" cy="209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887" extrusionOk="0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7" name="Google Shape;1657;p98"/>
              <p:cNvSpPr/>
              <p:nvPr/>
            </p:nvSpPr>
            <p:spPr>
              <a:xfrm>
                <a:off x="2528" y="2534"/>
                <a:ext cx="590" cy="214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906" extrusionOk="0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8" name="Google Shape;1658;p98"/>
              <p:cNvSpPr/>
              <p:nvPr/>
            </p:nvSpPr>
            <p:spPr>
              <a:xfrm>
                <a:off x="4228" y="2567"/>
                <a:ext cx="518" cy="2107"/>
              </a:xfrm>
              <a:custGeom>
                <a:avLst/>
                <a:gdLst/>
                <a:ahLst/>
                <a:cxnLst/>
                <a:rect l="l" t="t" r="r" b="b"/>
                <a:pathLst>
                  <a:path w="219" h="892" extrusionOk="0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59" name="Google Shape;1659;p98"/>
              <p:cNvSpPr/>
              <p:nvPr/>
            </p:nvSpPr>
            <p:spPr>
              <a:xfrm>
                <a:off x="4169" y="2496"/>
                <a:ext cx="685" cy="2178"/>
              </a:xfrm>
              <a:custGeom>
                <a:avLst/>
                <a:gdLst/>
                <a:ahLst/>
                <a:cxnLst/>
                <a:rect l="l" t="t" r="r" b="b"/>
                <a:pathLst>
                  <a:path w="290" h="922" extrusionOk="0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0" name="Google Shape;1660;p98"/>
              <p:cNvSpPr/>
              <p:nvPr/>
            </p:nvSpPr>
            <p:spPr>
              <a:xfrm>
                <a:off x="4736" y="2574"/>
                <a:ext cx="1042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889" extrusionOk="0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1" name="Google Shape;1661;p98"/>
              <p:cNvSpPr/>
              <p:nvPr/>
            </p:nvSpPr>
            <p:spPr>
              <a:xfrm>
                <a:off x="4861" y="2466"/>
                <a:ext cx="990" cy="2208"/>
              </a:xfrm>
              <a:custGeom>
                <a:avLst/>
                <a:gdLst/>
                <a:ahLst/>
                <a:cxnLst/>
                <a:rect l="l" t="t" r="r" b="b"/>
                <a:pathLst>
                  <a:path w="419" h="935" extrusionOk="0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1662" name="Google Shape;1662;p98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663" name="Google Shape;1663;p98"/>
              <p:cNvSpPr/>
              <p:nvPr/>
            </p:nvSpPr>
            <p:spPr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 extrusionOk="0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4" name="Google Shape;1664;p98"/>
              <p:cNvSpPr/>
              <p:nvPr/>
            </p:nvSpPr>
            <p:spPr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 extrusionOk="0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5" name="Google Shape;1665;p98"/>
              <p:cNvSpPr/>
              <p:nvPr/>
            </p:nvSpPr>
            <p:spPr>
              <a:xfrm>
                <a:off x="4413283" y="5447624"/>
                <a:ext cx="783966" cy="4670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50" extrusionOk="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6" name="Google Shape;1666;p98"/>
              <p:cNvSpPr/>
              <p:nvPr/>
            </p:nvSpPr>
            <p:spPr>
              <a:xfrm>
                <a:off x="4857425" y="5528233"/>
                <a:ext cx="53740" cy="25763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8" extrusionOk="0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7" name="Google Shape;1667;p98"/>
              <p:cNvSpPr/>
              <p:nvPr/>
            </p:nvSpPr>
            <p:spPr>
              <a:xfrm>
                <a:off x="4413283" y="5692613"/>
                <a:ext cx="335873" cy="10826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8" extrusionOk="0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8" name="Google Shape;1668;p98"/>
              <p:cNvSpPr/>
              <p:nvPr/>
            </p:nvSpPr>
            <p:spPr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 extrusionOk="0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69" name="Google Shape;1669;p98"/>
              <p:cNvSpPr/>
              <p:nvPr/>
            </p:nvSpPr>
            <p:spPr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 extrusionOk="0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0" name="Google Shape;1670;p98"/>
              <p:cNvSpPr/>
              <p:nvPr/>
            </p:nvSpPr>
            <p:spPr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 extrusionOk="0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1" name="Google Shape;1671;p98"/>
              <p:cNvSpPr/>
              <p:nvPr/>
            </p:nvSpPr>
            <p:spPr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 extrusionOk="0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1672" name="Google Shape;1672;p98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673" name="Google Shape;1673;p98"/>
              <p:cNvSpPr/>
              <p:nvPr/>
            </p:nvSpPr>
            <p:spPr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 extrusionOk="0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4" name="Google Shape;1674;p98"/>
              <p:cNvSpPr/>
              <p:nvPr/>
            </p:nvSpPr>
            <p:spPr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 extrusionOk="0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5" name="Google Shape;1675;p98"/>
              <p:cNvSpPr/>
              <p:nvPr/>
            </p:nvSpPr>
            <p:spPr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 extrusionOk="0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6" name="Google Shape;1676;p98"/>
              <p:cNvSpPr/>
              <p:nvPr/>
            </p:nvSpPr>
            <p:spPr>
              <a:xfrm>
                <a:off x="829495" y="5883222"/>
                <a:ext cx="371297" cy="9670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11" extrusionOk="0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7" name="Google Shape;1677;p98"/>
              <p:cNvSpPr/>
              <p:nvPr/>
            </p:nvSpPr>
            <p:spPr>
              <a:xfrm>
                <a:off x="191754" y="5883222"/>
                <a:ext cx="168331" cy="925033"/>
              </a:xfrm>
              <a:custGeom>
                <a:avLst/>
                <a:gdLst/>
                <a:ahLst/>
                <a:cxnLst/>
                <a:rect l="l" t="t" r="r" b="b"/>
                <a:pathLst>
                  <a:path w="63" h="329" extrusionOk="0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8" name="Google Shape;1678;p98"/>
              <p:cNvSpPr/>
              <p:nvPr/>
            </p:nvSpPr>
            <p:spPr>
              <a:xfrm>
                <a:off x="321611" y="5460466"/>
                <a:ext cx="578583" cy="36937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08" extrusionOk="0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79" name="Google Shape;1679;p98"/>
              <p:cNvSpPr/>
              <p:nvPr/>
            </p:nvSpPr>
            <p:spPr>
              <a:xfrm>
                <a:off x="276883" y="5460466"/>
                <a:ext cx="490570" cy="41265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21" extrusionOk="0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1680" name="Google Shape;1680;p98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681" name="Google Shape;1681;p98"/>
              <p:cNvSpPr/>
              <p:nvPr/>
            </p:nvSpPr>
            <p:spPr>
              <a:xfrm>
                <a:off x="1623186" y="-214403"/>
                <a:ext cx="1171187" cy="71600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38" extrusionOk="0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82" name="Google Shape;1682;p98"/>
              <p:cNvSpPr/>
              <p:nvPr/>
            </p:nvSpPr>
            <p:spPr>
              <a:xfrm>
                <a:off x="1937889" y="-65032"/>
                <a:ext cx="573870" cy="14809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51" extrusionOk="0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83" name="Google Shape;1683;p98"/>
              <p:cNvSpPr/>
              <p:nvPr/>
            </p:nvSpPr>
            <p:spPr>
              <a:xfrm>
                <a:off x="1689829" y="-108344"/>
                <a:ext cx="1095906" cy="609946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94" extrusionOk="0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84" name="Google Shape;1684;p98"/>
              <p:cNvSpPr/>
              <p:nvPr/>
            </p:nvSpPr>
            <p:spPr>
              <a:xfrm>
                <a:off x="1672551" y="-39116"/>
                <a:ext cx="1072457" cy="54071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9" extrusionOk="0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85" name="Google Shape;1685;p98"/>
              <p:cNvSpPr/>
              <p:nvPr/>
            </p:nvSpPr>
            <p:spPr>
              <a:xfrm>
                <a:off x="2085984" y="-156358"/>
                <a:ext cx="269040" cy="26904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sp>
            <p:nvSpPr>
              <p:cNvPr id="1686" name="Google Shape;1686;p98"/>
              <p:cNvSpPr/>
              <p:nvPr/>
            </p:nvSpPr>
            <p:spPr>
              <a:xfrm>
                <a:off x="2089686" y="-141548"/>
                <a:ext cx="287552" cy="262869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</p:grpSp>
      <p:grpSp>
        <p:nvGrpSpPr>
          <p:cNvPr id="1687" name="Google Shape;1687;p98"/>
          <p:cNvGrpSpPr/>
          <p:nvPr/>
        </p:nvGrpSpPr>
        <p:grpSpPr>
          <a:xfrm rot="-1651836">
            <a:off x="276934" y="506294"/>
            <a:ext cx="669674" cy="1021771"/>
            <a:chOff x="4634" y="754"/>
            <a:chExt cx="1164" cy="1332"/>
          </a:xfrm>
        </p:grpSpPr>
        <p:sp>
          <p:nvSpPr>
            <p:cNvPr id="1688" name="Google Shape;1688;p98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89" name="Google Shape;1689;p98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0" name="Google Shape;1690;p98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1" name="Google Shape;1691;p98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2" name="Google Shape;1692;p98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3" name="Google Shape;1693;p98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4" name="Google Shape;1694;p98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5" name="Google Shape;1695;p98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696" name="Google Shape;1696;p98"/>
          <p:cNvGrpSpPr/>
          <p:nvPr/>
        </p:nvGrpSpPr>
        <p:grpSpPr>
          <a:xfrm rot="5825446">
            <a:off x="8675798" y="452756"/>
            <a:ext cx="408172" cy="350313"/>
            <a:chOff x="4634" y="754"/>
            <a:chExt cx="1164" cy="1332"/>
          </a:xfrm>
        </p:grpSpPr>
        <p:sp>
          <p:nvSpPr>
            <p:cNvPr id="1697" name="Google Shape;1697;p98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8" name="Google Shape;1698;p98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9" name="Google Shape;1699;p98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0" name="Google Shape;1700;p98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1" name="Google Shape;1701;p98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2" name="Google Shape;1702;p98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3" name="Google Shape;1703;p98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4" name="Google Shape;1704;p98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705" name="Google Shape;1705;p98"/>
          <p:cNvGrpSpPr/>
          <p:nvPr/>
        </p:nvGrpSpPr>
        <p:grpSpPr>
          <a:xfrm>
            <a:off x="17579" y="3048994"/>
            <a:ext cx="291131" cy="364678"/>
            <a:chOff x="3636" y="1964"/>
            <a:chExt cx="413" cy="388"/>
          </a:xfrm>
        </p:grpSpPr>
        <p:sp>
          <p:nvSpPr>
            <p:cNvPr id="1706" name="Google Shape;1706;p98"/>
            <p:cNvSpPr/>
            <p:nvPr/>
          </p:nvSpPr>
          <p:spPr>
            <a:xfrm>
              <a:off x="3971" y="1976"/>
              <a:ext cx="78" cy="109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7" name="Google Shape;1707;p98"/>
            <p:cNvSpPr/>
            <p:nvPr/>
          </p:nvSpPr>
          <p:spPr>
            <a:xfrm>
              <a:off x="3636" y="1964"/>
              <a:ext cx="413" cy="38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8" name="Google Shape;1708;p98"/>
            <p:cNvSpPr/>
            <p:nvPr/>
          </p:nvSpPr>
          <p:spPr>
            <a:xfrm>
              <a:off x="3676" y="1964"/>
              <a:ext cx="364" cy="367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9" name="Google Shape;1709;p98"/>
            <p:cNvSpPr/>
            <p:nvPr/>
          </p:nvSpPr>
          <p:spPr>
            <a:xfrm>
              <a:off x="3771" y="2080"/>
              <a:ext cx="207" cy="116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0" name="Google Shape;1710;p98"/>
            <p:cNvSpPr/>
            <p:nvPr/>
          </p:nvSpPr>
          <p:spPr>
            <a:xfrm>
              <a:off x="3905" y="2128"/>
              <a:ext cx="59" cy="151"/>
            </a:xfrm>
            <a:custGeom>
              <a:avLst/>
              <a:gdLst/>
              <a:ahLst/>
              <a:cxnLst/>
              <a:rect l="l" t="t" r="r" b="b"/>
              <a:pathLst>
                <a:path w="25" h="64" extrusionOk="0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1" name="Google Shape;1711;p98"/>
            <p:cNvSpPr/>
            <p:nvPr/>
          </p:nvSpPr>
          <p:spPr>
            <a:xfrm>
              <a:off x="3983" y="2106"/>
              <a:ext cx="38" cy="90"/>
            </a:xfrm>
            <a:custGeom>
              <a:avLst/>
              <a:gdLst/>
              <a:ahLst/>
              <a:cxnLst/>
              <a:rect l="l" t="t" r="r" b="b"/>
              <a:pathLst>
                <a:path w="16" h="38" extrusionOk="0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2" name="Google Shape;1712;p98"/>
            <p:cNvSpPr/>
            <p:nvPr/>
          </p:nvSpPr>
          <p:spPr>
            <a:xfrm>
              <a:off x="3910" y="2005"/>
              <a:ext cx="54" cy="7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3" name="Google Shape;1713;p98"/>
            <p:cNvSpPr/>
            <p:nvPr/>
          </p:nvSpPr>
          <p:spPr>
            <a:xfrm>
              <a:off x="3794" y="2033"/>
              <a:ext cx="140" cy="69"/>
            </a:xfrm>
            <a:custGeom>
              <a:avLst/>
              <a:gdLst/>
              <a:ahLst/>
              <a:cxnLst/>
              <a:rect l="l" t="t" r="r" b="b"/>
              <a:pathLst>
                <a:path w="59" h="29" extrusionOk="0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714" name="Google Shape;1714;p98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98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98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99"/>
          <p:cNvSpPr txBox="1">
            <a:spLocks noGrp="1"/>
          </p:cNvSpPr>
          <p:nvPr>
            <p:ph type="title"/>
          </p:nvPr>
        </p:nvSpPr>
        <p:spPr>
          <a:xfrm>
            <a:off x="822960" y="1188720"/>
            <a:ext cx="23317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99"/>
          <p:cNvSpPr txBox="1">
            <a:spLocks noGrp="1"/>
          </p:cNvSpPr>
          <p:nvPr>
            <p:ph type="body" idx="1"/>
          </p:nvPr>
        </p:nvSpPr>
        <p:spPr>
          <a:xfrm>
            <a:off x="3360420" y="457200"/>
            <a:ext cx="500634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6pPr>
            <a:lvl7pPr marL="3200400" lvl="6" indent="-2819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7pPr>
            <a:lvl8pPr marL="3657600" lvl="7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8pPr>
            <a:lvl9pPr marL="4114800" lvl="8" indent="-2819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Char char="•"/>
              <a:defRPr sz="1050"/>
            </a:lvl9pPr>
          </a:lstStyle>
          <a:p>
            <a:endParaRPr/>
          </a:p>
        </p:txBody>
      </p:sp>
      <p:sp>
        <p:nvSpPr>
          <p:cNvPr id="1720" name="Google Shape;1720;p99"/>
          <p:cNvSpPr txBox="1">
            <a:spLocks noGrp="1"/>
          </p:cNvSpPr>
          <p:nvPr>
            <p:ph type="body" idx="2"/>
          </p:nvPr>
        </p:nvSpPr>
        <p:spPr>
          <a:xfrm>
            <a:off x="822960" y="3474720"/>
            <a:ext cx="233172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721" name="Google Shape;1721;p99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2" name="Google Shape;1722;p99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99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00"/>
          <p:cNvSpPr txBox="1">
            <a:spLocks noGrp="1"/>
          </p:cNvSpPr>
          <p:nvPr>
            <p:ph type="title"/>
          </p:nvPr>
        </p:nvSpPr>
        <p:spPr>
          <a:xfrm>
            <a:off x="822960" y="1188720"/>
            <a:ext cx="233172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  <a:defRPr sz="255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100"/>
          <p:cNvSpPr>
            <a:spLocks noGrp="1"/>
          </p:cNvSpPr>
          <p:nvPr>
            <p:ph type="pic" idx="2"/>
          </p:nvPr>
        </p:nvSpPr>
        <p:spPr>
          <a:xfrm>
            <a:off x="3360420" y="457200"/>
            <a:ext cx="5006340" cy="5943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7" name="Google Shape;1727;p100"/>
          <p:cNvSpPr txBox="1">
            <a:spLocks noGrp="1"/>
          </p:cNvSpPr>
          <p:nvPr>
            <p:ph type="body" idx="1"/>
          </p:nvPr>
        </p:nvSpPr>
        <p:spPr>
          <a:xfrm>
            <a:off x="822960" y="3474720"/>
            <a:ext cx="233172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1728" name="Google Shape;1728;p100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9" name="Google Shape;1729;p100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0" name="Google Shape;1730;p100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101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3" name="Google Shape;1733;p101"/>
          <p:cNvSpPr txBox="1">
            <a:spLocks noGrp="1"/>
          </p:cNvSpPr>
          <p:nvPr>
            <p:ph type="body" idx="1"/>
          </p:nvPr>
        </p:nvSpPr>
        <p:spPr>
          <a:xfrm rot="5400000">
            <a:off x="2495549" y="136783"/>
            <a:ext cx="4152901" cy="685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734" name="Google Shape;1734;p101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5" name="Google Shape;1735;p101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101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102"/>
          <p:cNvSpPr txBox="1">
            <a:spLocks noGrp="1"/>
          </p:cNvSpPr>
          <p:nvPr>
            <p:ph type="title"/>
          </p:nvPr>
        </p:nvSpPr>
        <p:spPr>
          <a:xfrm rot="5400000">
            <a:off x="4739747" y="2396598"/>
            <a:ext cx="5579533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102"/>
          <p:cNvSpPr txBox="1">
            <a:spLocks noGrp="1"/>
          </p:cNvSpPr>
          <p:nvPr>
            <p:ph type="body" idx="1"/>
          </p:nvPr>
        </p:nvSpPr>
        <p:spPr>
          <a:xfrm rot="5400000">
            <a:off x="739247" y="482073"/>
            <a:ext cx="5579533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740" name="Google Shape;1740;p102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1" name="Google Shape;1741;p102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2" name="Google Shape;1742;p102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51000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0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body" idx="1"/>
          </p:nvPr>
        </p:nvSpPr>
        <p:spPr>
          <a:xfrm>
            <a:off x="1146429" y="1485903"/>
            <a:ext cx="6851142" cy="415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2819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819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819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819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7" name="Google Shape;87;p70"/>
          <p:cNvSpPr/>
          <p:nvPr/>
        </p:nvSpPr>
        <p:spPr>
          <a:xfrm>
            <a:off x="6571059" y="5521528"/>
            <a:ext cx="2571570" cy="1336472"/>
          </a:xfrm>
          <a:custGeom>
            <a:avLst/>
            <a:gdLst/>
            <a:ahLst/>
            <a:cxnLst/>
            <a:rect l="l" t="t" r="r" b="b"/>
            <a:pathLst>
              <a:path w="5150129" h="2763306" extrusionOk="0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" name="Google Shape;88;p70"/>
          <p:cNvSpPr/>
          <p:nvPr/>
        </p:nvSpPr>
        <p:spPr>
          <a:xfrm>
            <a:off x="2" y="5652181"/>
            <a:ext cx="8561363" cy="1205823"/>
          </a:xfrm>
          <a:custGeom>
            <a:avLst/>
            <a:gdLst/>
            <a:ahLst/>
            <a:cxnLst/>
            <a:rect l="l" t="t" r="r" b="b"/>
            <a:pathLst>
              <a:path w="12079179" h="2245075" extrusionOk="0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" name="Google Shape;89;p70"/>
          <p:cNvSpPr/>
          <p:nvPr/>
        </p:nvSpPr>
        <p:spPr>
          <a:xfrm>
            <a:off x="-10311" y="5865038"/>
            <a:ext cx="8561363" cy="1004325"/>
          </a:xfrm>
          <a:custGeom>
            <a:avLst/>
            <a:gdLst/>
            <a:ahLst/>
            <a:cxnLst/>
            <a:rect l="l" t="t" r="r" b="b"/>
            <a:pathLst>
              <a:path w="12079179" h="2313737" extrusionOk="0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0" name="Google Shape;90;p70"/>
          <p:cNvGrpSpPr/>
          <p:nvPr/>
        </p:nvGrpSpPr>
        <p:grpSpPr>
          <a:xfrm>
            <a:off x="8735766" y="947579"/>
            <a:ext cx="319984" cy="400819"/>
            <a:chOff x="3636" y="1964"/>
            <a:chExt cx="413" cy="388"/>
          </a:xfrm>
        </p:grpSpPr>
        <p:sp>
          <p:nvSpPr>
            <p:cNvPr id="91" name="Google Shape;91;p70"/>
            <p:cNvSpPr/>
            <p:nvPr/>
          </p:nvSpPr>
          <p:spPr>
            <a:xfrm>
              <a:off x="3971" y="1976"/>
              <a:ext cx="78" cy="109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" name="Google Shape;92;p70"/>
            <p:cNvSpPr/>
            <p:nvPr/>
          </p:nvSpPr>
          <p:spPr>
            <a:xfrm>
              <a:off x="3636" y="1964"/>
              <a:ext cx="413" cy="38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" name="Google Shape;93;p70"/>
            <p:cNvSpPr/>
            <p:nvPr/>
          </p:nvSpPr>
          <p:spPr>
            <a:xfrm>
              <a:off x="3676" y="1964"/>
              <a:ext cx="364" cy="367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" name="Google Shape;94;p70"/>
            <p:cNvSpPr/>
            <p:nvPr/>
          </p:nvSpPr>
          <p:spPr>
            <a:xfrm>
              <a:off x="3771" y="2080"/>
              <a:ext cx="207" cy="116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" name="Google Shape;95;p70"/>
            <p:cNvSpPr/>
            <p:nvPr/>
          </p:nvSpPr>
          <p:spPr>
            <a:xfrm>
              <a:off x="3905" y="2128"/>
              <a:ext cx="59" cy="151"/>
            </a:xfrm>
            <a:custGeom>
              <a:avLst/>
              <a:gdLst/>
              <a:ahLst/>
              <a:cxnLst/>
              <a:rect l="l" t="t" r="r" b="b"/>
              <a:pathLst>
                <a:path w="25" h="64" extrusionOk="0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" name="Google Shape;96;p70"/>
            <p:cNvSpPr/>
            <p:nvPr/>
          </p:nvSpPr>
          <p:spPr>
            <a:xfrm>
              <a:off x="3983" y="2106"/>
              <a:ext cx="38" cy="90"/>
            </a:xfrm>
            <a:custGeom>
              <a:avLst/>
              <a:gdLst/>
              <a:ahLst/>
              <a:cxnLst/>
              <a:rect l="l" t="t" r="r" b="b"/>
              <a:pathLst>
                <a:path w="16" h="38" extrusionOk="0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" name="Google Shape;97;p70"/>
            <p:cNvSpPr/>
            <p:nvPr/>
          </p:nvSpPr>
          <p:spPr>
            <a:xfrm>
              <a:off x="3910" y="2005"/>
              <a:ext cx="54" cy="7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8" name="Google Shape;98;p70"/>
            <p:cNvSpPr/>
            <p:nvPr/>
          </p:nvSpPr>
          <p:spPr>
            <a:xfrm>
              <a:off x="3794" y="2033"/>
              <a:ext cx="140" cy="69"/>
            </a:xfrm>
            <a:custGeom>
              <a:avLst/>
              <a:gdLst/>
              <a:ahLst/>
              <a:cxnLst/>
              <a:rect l="l" t="t" r="r" b="b"/>
              <a:pathLst>
                <a:path w="59" h="29" extrusionOk="0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9" name="Google Shape;99;p70"/>
          <p:cNvGrpSpPr/>
          <p:nvPr/>
        </p:nvGrpSpPr>
        <p:grpSpPr>
          <a:xfrm>
            <a:off x="8481697" y="6212029"/>
            <a:ext cx="656603" cy="645972"/>
            <a:chOff x="7344986" y="5566058"/>
            <a:chExt cx="1750940" cy="1291943"/>
          </a:xfrm>
        </p:grpSpPr>
        <p:sp>
          <p:nvSpPr>
            <p:cNvPr id="100" name="Google Shape;100;p70"/>
            <p:cNvSpPr/>
            <p:nvPr/>
          </p:nvSpPr>
          <p:spPr>
            <a:xfrm>
              <a:off x="7344986" y="5566058"/>
              <a:ext cx="1750940" cy="1291943"/>
            </a:xfrm>
            <a:custGeom>
              <a:avLst/>
              <a:gdLst/>
              <a:ahLst/>
              <a:cxnLst/>
              <a:rect l="l" t="t" r="r" b="b"/>
              <a:pathLst>
                <a:path w="549" h="405" extrusionOk="0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" name="Google Shape;101;p70"/>
            <p:cNvSpPr/>
            <p:nvPr/>
          </p:nvSpPr>
          <p:spPr>
            <a:xfrm>
              <a:off x="7529935" y="5745606"/>
              <a:ext cx="1565991" cy="1112394"/>
            </a:xfrm>
            <a:custGeom>
              <a:avLst/>
              <a:gdLst/>
              <a:ahLst/>
              <a:cxnLst/>
              <a:rect l="l" t="t" r="r" b="b"/>
              <a:pathLst>
                <a:path w="491" h="349" extrusionOk="0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" name="Google Shape;102;p70"/>
            <p:cNvSpPr/>
            <p:nvPr/>
          </p:nvSpPr>
          <p:spPr>
            <a:xfrm>
              <a:off x="7988933" y="6516452"/>
              <a:ext cx="1106993" cy="217349"/>
            </a:xfrm>
            <a:custGeom>
              <a:avLst/>
              <a:gdLst/>
              <a:ahLst/>
              <a:cxnLst/>
              <a:rect l="l" t="t" r="r" b="b"/>
              <a:pathLst>
                <a:path w="347" h="68" extrusionOk="0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" name="Google Shape;103;p70"/>
            <p:cNvSpPr/>
            <p:nvPr/>
          </p:nvSpPr>
          <p:spPr>
            <a:xfrm>
              <a:off x="8805678" y="6670351"/>
              <a:ext cx="121499" cy="187649"/>
            </a:xfrm>
            <a:custGeom>
              <a:avLst/>
              <a:gdLst/>
              <a:ahLst/>
              <a:cxnLst/>
              <a:rect l="l" t="t" r="r" b="b"/>
              <a:pathLst>
                <a:path w="38" h="59" extrusionOk="0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" name="Google Shape;104;p70"/>
            <p:cNvSpPr/>
            <p:nvPr/>
          </p:nvSpPr>
          <p:spPr>
            <a:xfrm>
              <a:off x="9067576" y="6034505"/>
              <a:ext cx="28350" cy="93149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" name="Google Shape;105;p70"/>
            <p:cNvSpPr/>
            <p:nvPr/>
          </p:nvSpPr>
          <p:spPr>
            <a:xfrm>
              <a:off x="8489780" y="5872506"/>
              <a:ext cx="458997" cy="657446"/>
            </a:xfrm>
            <a:custGeom>
              <a:avLst/>
              <a:gdLst/>
              <a:ahLst/>
              <a:cxnLst/>
              <a:rect l="l" t="t" r="r" b="b"/>
              <a:pathLst>
                <a:path w="144" h="206" extrusionOk="0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6" name="Google Shape;106;p70"/>
          <p:cNvGrpSpPr/>
          <p:nvPr/>
        </p:nvGrpSpPr>
        <p:grpSpPr>
          <a:xfrm>
            <a:off x="1832" y="2873890"/>
            <a:ext cx="447921" cy="789302"/>
            <a:chOff x="2121" y="1060"/>
            <a:chExt cx="597" cy="789"/>
          </a:xfrm>
        </p:grpSpPr>
        <p:sp>
          <p:nvSpPr>
            <p:cNvPr id="107" name="Google Shape;107;p70"/>
            <p:cNvSpPr/>
            <p:nvPr/>
          </p:nvSpPr>
          <p:spPr>
            <a:xfrm>
              <a:off x="2121" y="1060"/>
              <a:ext cx="597" cy="789"/>
            </a:xfrm>
            <a:custGeom>
              <a:avLst/>
              <a:gdLst/>
              <a:ahLst/>
              <a:cxnLst/>
              <a:rect l="l" t="t" r="r" b="b"/>
              <a:pathLst>
                <a:path w="253" h="334" extrusionOk="0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8" name="Google Shape;108;p70"/>
            <p:cNvSpPr/>
            <p:nvPr/>
          </p:nvSpPr>
          <p:spPr>
            <a:xfrm>
              <a:off x="2121" y="1114"/>
              <a:ext cx="541" cy="690"/>
            </a:xfrm>
            <a:custGeom>
              <a:avLst/>
              <a:gdLst/>
              <a:ahLst/>
              <a:cxnLst/>
              <a:rect l="l" t="t" r="r" b="b"/>
              <a:pathLst>
                <a:path w="229" h="292" extrusionOk="0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9" name="Google Shape;109;p70"/>
            <p:cNvSpPr/>
            <p:nvPr/>
          </p:nvSpPr>
          <p:spPr>
            <a:xfrm>
              <a:off x="2164" y="1325"/>
              <a:ext cx="337" cy="293"/>
            </a:xfrm>
            <a:custGeom>
              <a:avLst/>
              <a:gdLst/>
              <a:ahLst/>
              <a:cxnLst/>
              <a:rect l="l" t="t" r="r" b="b"/>
              <a:pathLst>
                <a:path w="143" h="124" extrusionOk="0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0" name="Google Shape;110;p70"/>
            <p:cNvSpPr/>
            <p:nvPr/>
          </p:nvSpPr>
          <p:spPr>
            <a:xfrm>
              <a:off x="2149" y="1226"/>
              <a:ext cx="74" cy="290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1" name="Google Shape;111;p70"/>
            <p:cNvSpPr/>
            <p:nvPr/>
          </p:nvSpPr>
          <p:spPr>
            <a:xfrm>
              <a:off x="2121" y="1554"/>
              <a:ext cx="31" cy="28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2" name="Google Shape;112;p70"/>
            <p:cNvSpPr/>
            <p:nvPr/>
          </p:nvSpPr>
          <p:spPr>
            <a:xfrm>
              <a:off x="2234" y="1559"/>
              <a:ext cx="286" cy="82"/>
            </a:xfrm>
            <a:custGeom>
              <a:avLst/>
              <a:gdLst/>
              <a:ahLst/>
              <a:cxnLst/>
              <a:rect l="l" t="t" r="r" b="b"/>
              <a:pathLst>
                <a:path w="121" h="35" extrusionOk="0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3" name="Google Shape;113;p70"/>
            <p:cNvSpPr/>
            <p:nvPr/>
          </p:nvSpPr>
          <p:spPr>
            <a:xfrm>
              <a:off x="2173" y="1603"/>
              <a:ext cx="191" cy="147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14" name="Google Shape;114;p70"/>
          <p:cNvGrpSpPr/>
          <p:nvPr/>
        </p:nvGrpSpPr>
        <p:grpSpPr>
          <a:xfrm>
            <a:off x="104629" y="-13010"/>
            <a:ext cx="1037180" cy="804244"/>
            <a:chOff x="1922" y="1129"/>
            <a:chExt cx="987" cy="574"/>
          </a:xfrm>
        </p:grpSpPr>
        <p:sp>
          <p:nvSpPr>
            <p:cNvPr id="115" name="Google Shape;115;p70"/>
            <p:cNvSpPr/>
            <p:nvPr/>
          </p:nvSpPr>
          <p:spPr>
            <a:xfrm>
              <a:off x="1922" y="1129"/>
              <a:ext cx="262" cy="174"/>
            </a:xfrm>
            <a:custGeom>
              <a:avLst/>
              <a:gdLst/>
              <a:ahLst/>
              <a:cxnLst/>
              <a:rect l="l" t="t" r="r" b="b"/>
              <a:pathLst>
                <a:path w="111" h="74" extrusionOk="0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6" name="Google Shape;116;p70"/>
            <p:cNvSpPr/>
            <p:nvPr/>
          </p:nvSpPr>
          <p:spPr>
            <a:xfrm>
              <a:off x="2066" y="1136"/>
              <a:ext cx="843" cy="567"/>
            </a:xfrm>
            <a:custGeom>
              <a:avLst/>
              <a:gdLst/>
              <a:ahLst/>
              <a:cxnLst/>
              <a:rect l="l" t="t" r="r" b="b"/>
              <a:pathLst>
                <a:path w="357" h="240" extrusionOk="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7" name="Google Shape;117;p70"/>
            <p:cNvSpPr/>
            <p:nvPr/>
          </p:nvSpPr>
          <p:spPr>
            <a:xfrm>
              <a:off x="2066" y="1136"/>
              <a:ext cx="775" cy="524"/>
            </a:xfrm>
            <a:custGeom>
              <a:avLst/>
              <a:gdLst/>
              <a:ahLst/>
              <a:cxnLst/>
              <a:rect l="l" t="t" r="r" b="b"/>
              <a:pathLst>
                <a:path w="328" h="222" extrusionOk="0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8" name="Google Shape;118;p70"/>
            <p:cNvSpPr/>
            <p:nvPr/>
          </p:nvSpPr>
          <p:spPr>
            <a:xfrm>
              <a:off x="2170" y="1159"/>
              <a:ext cx="498" cy="225"/>
            </a:xfrm>
            <a:custGeom>
              <a:avLst/>
              <a:gdLst/>
              <a:ahLst/>
              <a:cxnLst/>
              <a:rect l="l" t="t" r="r" b="b"/>
              <a:pathLst>
                <a:path w="211" h="95" extrusionOk="0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9" name="Google Shape;119;p70"/>
            <p:cNvSpPr/>
            <p:nvPr/>
          </p:nvSpPr>
          <p:spPr>
            <a:xfrm>
              <a:off x="2293" y="1136"/>
              <a:ext cx="71" cy="56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0" name="Google Shape;120;p70"/>
            <p:cNvSpPr/>
            <p:nvPr/>
          </p:nvSpPr>
          <p:spPr>
            <a:xfrm>
              <a:off x="2201" y="1136"/>
              <a:ext cx="9" cy="28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1" name="Google Shape;121;p70"/>
            <p:cNvSpPr/>
            <p:nvPr/>
          </p:nvSpPr>
          <p:spPr>
            <a:xfrm>
              <a:off x="2142" y="1228"/>
              <a:ext cx="54" cy="210"/>
            </a:xfrm>
            <a:custGeom>
              <a:avLst/>
              <a:gdLst/>
              <a:ahLst/>
              <a:cxnLst/>
              <a:rect l="l" t="t" r="r" b="b"/>
              <a:pathLst>
                <a:path w="23" h="89" extrusionOk="0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2" name="Google Shape;122;p70"/>
            <p:cNvSpPr/>
            <p:nvPr/>
          </p:nvSpPr>
          <p:spPr>
            <a:xfrm>
              <a:off x="2229" y="1249"/>
              <a:ext cx="139" cy="340"/>
            </a:xfrm>
            <a:custGeom>
              <a:avLst/>
              <a:gdLst/>
              <a:ahLst/>
              <a:cxnLst/>
              <a:rect l="l" t="t" r="r" b="b"/>
              <a:pathLst>
                <a:path w="59" h="144" extrusionOk="0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23" name="Google Shape;123;p70"/>
          <p:cNvGrpSpPr/>
          <p:nvPr/>
        </p:nvGrpSpPr>
        <p:grpSpPr>
          <a:xfrm>
            <a:off x="0" y="5007562"/>
            <a:ext cx="515890" cy="1147722"/>
            <a:chOff x="1901" y="2020"/>
            <a:chExt cx="1059" cy="1767"/>
          </a:xfrm>
        </p:grpSpPr>
        <p:sp>
          <p:nvSpPr>
            <p:cNvPr id="124" name="Google Shape;124;p70"/>
            <p:cNvSpPr/>
            <p:nvPr/>
          </p:nvSpPr>
          <p:spPr>
            <a:xfrm>
              <a:off x="1901" y="2020"/>
              <a:ext cx="1059" cy="1640"/>
            </a:xfrm>
            <a:custGeom>
              <a:avLst/>
              <a:gdLst/>
              <a:ahLst/>
              <a:cxnLst/>
              <a:rect l="l" t="t" r="r" b="b"/>
              <a:pathLst>
                <a:path w="448" h="694" extrusionOk="0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5" name="Google Shape;125;p70"/>
            <p:cNvSpPr/>
            <p:nvPr/>
          </p:nvSpPr>
          <p:spPr>
            <a:xfrm>
              <a:off x="1901" y="2136"/>
              <a:ext cx="952" cy="1365"/>
            </a:xfrm>
            <a:custGeom>
              <a:avLst/>
              <a:gdLst/>
              <a:ahLst/>
              <a:cxnLst/>
              <a:rect l="l" t="t" r="r" b="b"/>
              <a:pathLst>
                <a:path w="403" h="578" extrusionOk="0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6" name="Google Shape;126;p70"/>
            <p:cNvSpPr/>
            <p:nvPr/>
          </p:nvSpPr>
          <p:spPr>
            <a:xfrm>
              <a:off x="1993" y="2495"/>
              <a:ext cx="314" cy="853"/>
            </a:xfrm>
            <a:custGeom>
              <a:avLst/>
              <a:gdLst/>
              <a:ahLst/>
              <a:cxnLst/>
              <a:rect l="l" t="t" r="r" b="b"/>
              <a:pathLst>
                <a:path w="133" h="361" extrusionOk="0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7" name="Google Shape;127;p70"/>
            <p:cNvSpPr/>
            <p:nvPr/>
          </p:nvSpPr>
          <p:spPr>
            <a:xfrm>
              <a:off x="2151" y="2949"/>
              <a:ext cx="542" cy="290"/>
            </a:xfrm>
            <a:custGeom>
              <a:avLst/>
              <a:gdLst/>
              <a:ahLst/>
              <a:cxnLst/>
              <a:rect l="l" t="t" r="r" b="b"/>
              <a:pathLst>
                <a:path w="229" h="123" extrusionOk="0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8" name="Google Shape;128;p70"/>
            <p:cNvSpPr/>
            <p:nvPr/>
          </p:nvSpPr>
          <p:spPr>
            <a:xfrm>
              <a:off x="2071" y="3341"/>
              <a:ext cx="359" cy="87"/>
            </a:xfrm>
            <a:custGeom>
              <a:avLst/>
              <a:gdLst/>
              <a:ahLst/>
              <a:cxnLst/>
              <a:rect l="l" t="t" r="r" b="b"/>
              <a:pathLst>
                <a:path w="152" h="37" extrusionOk="0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9" name="Google Shape;129;p70"/>
            <p:cNvSpPr/>
            <p:nvPr/>
          </p:nvSpPr>
          <p:spPr>
            <a:xfrm>
              <a:off x="1901" y="3034"/>
              <a:ext cx="144" cy="137"/>
            </a:xfrm>
            <a:custGeom>
              <a:avLst/>
              <a:gdLst/>
              <a:ahLst/>
              <a:cxnLst/>
              <a:rect l="l" t="t" r="r" b="b"/>
              <a:pathLst>
                <a:path w="61" h="58" extrusionOk="0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0" name="Google Shape;130;p70"/>
            <p:cNvSpPr/>
            <p:nvPr/>
          </p:nvSpPr>
          <p:spPr>
            <a:xfrm>
              <a:off x="1901" y="3279"/>
              <a:ext cx="113" cy="40"/>
            </a:xfrm>
            <a:custGeom>
              <a:avLst/>
              <a:gdLst/>
              <a:ahLst/>
              <a:cxnLst/>
              <a:rect l="l" t="t" r="r" b="b"/>
              <a:pathLst>
                <a:path w="48" h="17" extrusionOk="0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1" name="Google Shape;131;p70"/>
            <p:cNvSpPr/>
            <p:nvPr/>
          </p:nvSpPr>
          <p:spPr>
            <a:xfrm>
              <a:off x="1903" y="3454"/>
              <a:ext cx="196" cy="333"/>
            </a:xfrm>
            <a:custGeom>
              <a:avLst/>
              <a:gdLst/>
              <a:ahLst/>
              <a:cxnLst/>
              <a:rect l="l" t="t" r="r" b="b"/>
              <a:pathLst>
                <a:path w="83" h="141" extrusionOk="0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32" name="Google Shape;132;p70"/>
          <p:cNvGrpSpPr/>
          <p:nvPr/>
        </p:nvGrpSpPr>
        <p:grpSpPr>
          <a:xfrm rot="-1651836">
            <a:off x="8357437" y="105148"/>
            <a:ext cx="506303" cy="772505"/>
            <a:chOff x="4634" y="754"/>
            <a:chExt cx="1164" cy="1332"/>
          </a:xfrm>
        </p:grpSpPr>
        <p:sp>
          <p:nvSpPr>
            <p:cNvPr id="133" name="Google Shape;133;p70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4" name="Google Shape;134;p70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5" name="Google Shape;135;p70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6" name="Google Shape;136;p70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7" name="Google Shape;137;p70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8" name="Google Shape;138;p70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9" name="Google Shape;139;p70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0" name="Google Shape;140;p70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41" name="Google Shape;141;p70"/>
          <p:cNvGrpSpPr/>
          <p:nvPr/>
        </p:nvGrpSpPr>
        <p:grpSpPr>
          <a:xfrm flipH="1">
            <a:off x="8086999" y="2958795"/>
            <a:ext cx="771182" cy="1140705"/>
            <a:chOff x="2052" y="995"/>
            <a:chExt cx="768" cy="852"/>
          </a:xfrm>
        </p:grpSpPr>
        <p:sp>
          <p:nvSpPr>
            <p:cNvPr id="142" name="Google Shape;142;p70"/>
            <p:cNvSpPr/>
            <p:nvPr/>
          </p:nvSpPr>
          <p:spPr>
            <a:xfrm>
              <a:off x="2430" y="1616"/>
              <a:ext cx="151" cy="231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3" name="Google Shape;143;p70"/>
            <p:cNvSpPr/>
            <p:nvPr/>
          </p:nvSpPr>
          <p:spPr>
            <a:xfrm>
              <a:off x="2052" y="995"/>
              <a:ext cx="768" cy="729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4" name="Google Shape;144;p70"/>
            <p:cNvSpPr/>
            <p:nvPr/>
          </p:nvSpPr>
          <p:spPr>
            <a:xfrm>
              <a:off x="2090" y="1054"/>
              <a:ext cx="650" cy="677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5" name="Google Shape;145;p70"/>
            <p:cNvSpPr/>
            <p:nvPr/>
          </p:nvSpPr>
          <p:spPr>
            <a:xfrm>
              <a:off x="2322" y="1198"/>
              <a:ext cx="212" cy="429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6" name="Google Shape;146;p70"/>
            <p:cNvSpPr/>
            <p:nvPr/>
          </p:nvSpPr>
          <p:spPr>
            <a:xfrm>
              <a:off x="2508" y="1235"/>
              <a:ext cx="128" cy="281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7" name="Google Shape;147;p70"/>
            <p:cNvSpPr/>
            <p:nvPr/>
          </p:nvSpPr>
          <p:spPr>
            <a:xfrm>
              <a:off x="2539" y="1500"/>
              <a:ext cx="163" cy="101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8" name="Google Shape;148;p70"/>
            <p:cNvSpPr/>
            <p:nvPr/>
          </p:nvSpPr>
          <p:spPr>
            <a:xfrm>
              <a:off x="2303" y="1604"/>
              <a:ext cx="177" cy="59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9" name="Google Shape;149;p70"/>
            <p:cNvSpPr/>
            <p:nvPr/>
          </p:nvSpPr>
          <p:spPr>
            <a:xfrm>
              <a:off x="2161" y="1472"/>
              <a:ext cx="300" cy="111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50" name="Google Shape;150;p70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51" name="Google Shape;151;p70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52" name="Google Shape;152;p70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552">
          <p15:clr>
            <a:srgbClr val="F26B43"/>
          </p15:clr>
        </p15:guide>
        <p15:guide id="4" pos="5040">
          <p15:clr>
            <a:srgbClr val="F26B43"/>
          </p15:clr>
        </p15:guide>
        <p15:guide id="5" pos="7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7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9" name="Google Shape;839;p7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0" name="Google Shape;840;p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1" name="Google Shape;841;p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2" name="Google Shape;842;p7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51000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7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4" name="Google Shape;914;p77"/>
          <p:cNvSpPr txBox="1">
            <a:spLocks noGrp="1"/>
          </p:cNvSpPr>
          <p:nvPr>
            <p:ph type="body" idx="1"/>
          </p:nvPr>
        </p:nvSpPr>
        <p:spPr>
          <a:xfrm>
            <a:off x="1146429" y="1485903"/>
            <a:ext cx="6851142" cy="415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2819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819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819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819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915" name="Google Shape;915;p77"/>
          <p:cNvSpPr/>
          <p:nvPr/>
        </p:nvSpPr>
        <p:spPr>
          <a:xfrm>
            <a:off x="6571059" y="5521528"/>
            <a:ext cx="2571570" cy="1336472"/>
          </a:xfrm>
          <a:custGeom>
            <a:avLst/>
            <a:gdLst/>
            <a:ahLst/>
            <a:cxnLst/>
            <a:rect l="l" t="t" r="r" b="b"/>
            <a:pathLst>
              <a:path w="5150129" h="2763306" extrusionOk="0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6" name="Google Shape;916;p77"/>
          <p:cNvSpPr/>
          <p:nvPr/>
        </p:nvSpPr>
        <p:spPr>
          <a:xfrm>
            <a:off x="2" y="5652181"/>
            <a:ext cx="8561363" cy="1205823"/>
          </a:xfrm>
          <a:custGeom>
            <a:avLst/>
            <a:gdLst/>
            <a:ahLst/>
            <a:cxnLst/>
            <a:rect l="l" t="t" r="r" b="b"/>
            <a:pathLst>
              <a:path w="12079179" h="2245075" extrusionOk="0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7" name="Google Shape;917;p77"/>
          <p:cNvSpPr/>
          <p:nvPr/>
        </p:nvSpPr>
        <p:spPr>
          <a:xfrm>
            <a:off x="-10311" y="5865038"/>
            <a:ext cx="8561363" cy="1004325"/>
          </a:xfrm>
          <a:custGeom>
            <a:avLst/>
            <a:gdLst/>
            <a:ahLst/>
            <a:cxnLst/>
            <a:rect l="l" t="t" r="r" b="b"/>
            <a:pathLst>
              <a:path w="12079179" h="2313737" extrusionOk="0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18" name="Google Shape;918;p77"/>
          <p:cNvGrpSpPr/>
          <p:nvPr/>
        </p:nvGrpSpPr>
        <p:grpSpPr>
          <a:xfrm>
            <a:off x="8735766" y="947579"/>
            <a:ext cx="319984" cy="400819"/>
            <a:chOff x="3636" y="1964"/>
            <a:chExt cx="413" cy="388"/>
          </a:xfrm>
        </p:grpSpPr>
        <p:sp>
          <p:nvSpPr>
            <p:cNvPr id="919" name="Google Shape;919;p77"/>
            <p:cNvSpPr/>
            <p:nvPr/>
          </p:nvSpPr>
          <p:spPr>
            <a:xfrm>
              <a:off x="3971" y="1976"/>
              <a:ext cx="78" cy="109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0" name="Google Shape;920;p77"/>
            <p:cNvSpPr/>
            <p:nvPr/>
          </p:nvSpPr>
          <p:spPr>
            <a:xfrm>
              <a:off x="3636" y="1964"/>
              <a:ext cx="413" cy="38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1" name="Google Shape;921;p77"/>
            <p:cNvSpPr/>
            <p:nvPr/>
          </p:nvSpPr>
          <p:spPr>
            <a:xfrm>
              <a:off x="3676" y="1964"/>
              <a:ext cx="364" cy="367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2" name="Google Shape;922;p77"/>
            <p:cNvSpPr/>
            <p:nvPr/>
          </p:nvSpPr>
          <p:spPr>
            <a:xfrm>
              <a:off x="3771" y="2080"/>
              <a:ext cx="207" cy="116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3" name="Google Shape;923;p77"/>
            <p:cNvSpPr/>
            <p:nvPr/>
          </p:nvSpPr>
          <p:spPr>
            <a:xfrm>
              <a:off x="3905" y="2128"/>
              <a:ext cx="59" cy="151"/>
            </a:xfrm>
            <a:custGeom>
              <a:avLst/>
              <a:gdLst/>
              <a:ahLst/>
              <a:cxnLst/>
              <a:rect l="l" t="t" r="r" b="b"/>
              <a:pathLst>
                <a:path w="25" h="64" extrusionOk="0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4" name="Google Shape;924;p77"/>
            <p:cNvSpPr/>
            <p:nvPr/>
          </p:nvSpPr>
          <p:spPr>
            <a:xfrm>
              <a:off x="3983" y="2106"/>
              <a:ext cx="38" cy="90"/>
            </a:xfrm>
            <a:custGeom>
              <a:avLst/>
              <a:gdLst/>
              <a:ahLst/>
              <a:cxnLst/>
              <a:rect l="l" t="t" r="r" b="b"/>
              <a:pathLst>
                <a:path w="16" h="38" extrusionOk="0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5" name="Google Shape;925;p77"/>
            <p:cNvSpPr/>
            <p:nvPr/>
          </p:nvSpPr>
          <p:spPr>
            <a:xfrm>
              <a:off x="3910" y="2005"/>
              <a:ext cx="54" cy="7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6" name="Google Shape;926;p77"/>
            <p:cNvSpPr/>
            <p:nvPr/>
          </p:nvSpPr>
          <p:spPr>
            <a:xfrm>
              <a:off x="3794" y="2033"/>
              <a:ext cx="140" cy="69"/>
            </a:xfrm>
            <a:custGeom>
              <a:avLst/>
              <a:gdLst/>
              <a:ahLst/>
              <a:cxnLst/>
              <a:rect l="l" t="t" r="r" b="b"/>
              <a:pathLst>
                <a:path w="59" h="29" extrusionOk="0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27" name="Google Shape;927;p77"/>
          <p:cNvGrpSpPr/>
          <p:nvPr/>
        </p:nvGrpSpPr>
        <p:grpSpPr>
          <a:xfrm>
            <a:off x="8481697" y="6212029"/>
            <a:ext cx="656603" cy="645972"/>
            <a:chOff x="7344986" y="5566058"/>
            <a:chExt cx="1750940" cy="1291943"/>
          </a:xfrm>
        </p:grpSpPr>
        <p:sp>
          <p:nvSpPr>
            <p:cNvPr id="928" name="Google Shape;928;p77"/>
            <p:cNvSpPr/>
            <p:nvPr/>
          </p:nvSpPr>
          <p:spPr>
            <a:xfrm>
              <a:off x="7344986" y="5566058"/>
              <a:ext cx="1750940" cy="1291943"/>
            </a:xfrm>
            <a:custGeom>
              <a:avLst/>
              <a:gdLst/>
              <a:ahLst/>
              <a:cxnLst/>
              <a:rect l="l" t="t" r="r" b="b"/>
              <a:pathLst>
                <a:path w="549" h="405" extrusionOk="0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29" name="Google Shape;929;p77"/>
            <p:cNvSpPr/>
            <p:nvPr/>
          </p:nvSpPr>
          <p:spPr>
            <a:xfrm>
              <a:off x="7529935" y="5745606"/>
              <a:ext cx="1565991" cy="1112394"/>
            </a:xfrm>
            <a:custGeom>
              <a:avLst/>
              <a:gdLst/>
              <a:ahLst/>
              <a:cxnLst/>
              <a:rect l="l" t="t" r="r" b="b"/>
              <a:pathLst>
                <a:path w="491" h="349" extrusionOk="0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0" name="Google Shape;930;p77"/>
            <p:cNvSpPr/>
            <p:nvPr/>
          </p:nvSpPr>
          <p:spPr>
            <a:xfrm>
              <a:off x="7988933" y="6516452"/>
              <a:ext cx="1106993" cy="217349"/>
            </a:xfrm>
            <a:custGeom>
              <a:avLst/>
              <a:gdLst/>
              <a:ahLst/>
              <a:cxnLst/>
              <a:rect l="l" t="t" r="r" b="b"/>
              <a:pathLst>
                <a:path w="347" h="68" extrusionOk="0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1" name="Google Shape;931;p77"/>
            <p:cNvSpPr/>
            <p:nvPr/>
          </p:nvSpPr>
          <p:spPr>
            <a:xfrm>
              <a:off x="8805678" y="6670351"/>
              <a:ext cx="121499" cy="187649"/>
            </a:xfrm>
            <a:custGeom>
              <a:avLst/>
              <a:gdLst/>
              <a:ahLst/>
              <a:cxnLst/>
              <a:rect l="l" t="t" r="r" b="b"/>
              <a:pathLst>
                <a:path w="38" h="59" extrusionOk="0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2" name="Google Shape;932;p77"/>
            <p:cNvSpPr/>
            <p:nvPr/>
          </p:nvSpPr>
          <p:spPr>
            <a:xfrm>
              <a:off x="9067576" y="6034505"/>
              <a:ext cx="28350" cy="93149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3" name="Google Shape;933;p77"/>
            <p:cNvSpPr/>
            <p:nvPr/>
          </p:nvSpPr>
          <p:spPr>
            <a:xfrm>
              <a:off x="8489780" y="5872506"/>
              <a:ext cx="458997" cy="657446"/>
            </a:xfrm>
            <a:custGeom>
              <a:avLst/>
              <a:gdLst/>
              <a:ahLst/>
              <a:cxnLst/>
              <a:rect l="l" t="t" r="r" b="b"/>
              <a:pathLst>
                <a:path w="144" h="206" extrusionOk="0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34" name="Google Shape;934;p77"/>
          <p:cNvGrpSpPr/>
          <p:nvPr/>
        </p:nvGrpSpPr>
        <p:grpSpPr>
          <a:xfrm>
            <a:off x="1832" y="2873890"/>
            <a:ext cx="447921" cy="789302"/>
            <a:chOff x="2121" y="1060"/>
            <a:chExt cx="597" cy="789"/>
          </a:xfrm>
        </p:grpSpPr>
        <p:sp>
          <p:nvSpPr>
            <p:cNvPr id="935" name="Google Shape;935;p77"/>
            <p:cNvSpPr/>
            <p:nvPr/>
          </p:nvSpPr>
          <p:spPr>
            <a:xfrm>
              <a:off x="2121" y="1060"/>
              <a:ext cx="597" cy="789"/>
            </a:xfrm>
            <a:custGeom>
              <a:avLst/>
              <a:gdLst/>
              <a:ahLst/>
              <a:cxnLst/>
              <a:rect l="l" t="t" r="r" b="b"/>
              <a:pathLst>
                <a:path w="253" h="334" extrusionOk="0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6" name="Google Shape;936;p77"/>
            <p:cNvSpPr/>
            <p:nvPr/>
          </p:nvSpPr>
          <p:spPr>
            <a:xfrm>
              <a:off x="2121" y="1114"/>
              <a:ext cx="541" cy="690"/>
            </a:xfrm>
            <a:custGeom>
              <a:avLst/>
              <a:gdLst/>
              <a:ahLst/>
              <a:cxnLst/>
              <a:rect l="l" t="t" r="r" b="b"/>
              <a:pathLst>
                <a:path w="229" h="292" extrusionOk="0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7" name="Google Shape;937;p77"/>
            <p:cNvSpPr/>
            <p:nvPr/>
          </p:nvSpPr>
          <p:spPr>
            <a:xfrm>
              <a:off x="2164" y="1325"/>
              <a:ext cx="337" cy="293"/>
            </a:xfrm>
            <a:custGeom>
              <a:avLst/>
              <a:gdLst/>
              <a:ahLst/>
              <a:cxnLst/>
              <a:rect l="l" t="t" r="r" b="b"/>
              <a:pathLst>
                <a:path w="143" h="124" extrusionOk="0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8" name="Google Shape;938;p77"/>
            <p:cNvSpPr/>
            <p:nvPr/>
          </p:nvSpPr>
          <p:spPr>
            <a:xfrm>
              <a:off x="2149" y="1226"/>
              <a:ext cx="74" cy="290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39" name="Google Shape;939;p77"/>
            <p:cNvSpPr/>
            <p:nvPr/>
          </p:nvSpPr>
          <p:spPr>
            <a:xfrm>
              <a:off x="2121" y="1554"/>
              <a:ext cx="31" cy="28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0" name="Google Shape;940;p77"/>
            <p:cNvSpPr/>
            <p:nvPr/>
          </p:nvSpPr>
          <p:spPr>
            <a:xfrm>
              <a:off x="2234" y="1559"/>
              <a:ext cx="286" cy="82"/>
            </a:xfrm>
            <a:custGeom>
              <a:avLst/>
              <a:gdLst/>
              <a:ahLst/>
              <a:cxnLst/>
              <a:rect l="l" t="t" r="r" b="b"/>
              <a:pathLst>
                <a:path w="121" h="35" extrusionOk="0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1" name="Google Shape;941;p77"/>
            <p:cNvSpPr/>
            <p:nvPr/>
          </p:nvSpPr>
          <p:spPr>
            <a:xfrm>
              <a:off x="2173" y="1603"/>
              <a:ext cx="191" cy="147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42" name="Google Shape;942;p77"/>
          <p:cNvGrpSpPr/>
          <p:nvPr/>
        </p:nvGrpSpPr>
        <p:grpSpPr>
          <a:xfrm>
            <a:off x="104629" y="-13010"/>
            <a:ext cx="1037180" cy="804244"/>
            <a:chOff x="1922" y="1129"/>
            <a:chExt cx="987" cy="574"/>
          </a:xfrm>
        </p:grpSpPr>
        <p:sp>
          <p:nvSpPr>
            <p:cNvPr id="943" name="Google Shape;943;p77"/>
            <p:cNvSpPr/>
            <p:nvPr/>
          </p:nvSpPr>
          <p:spPr>
            <a:xfrm>
              <a:off x="1922" y="1129"/>
              <a:ext cx="262" cy="174"/>
            </a:xfrm>
            <a:custGeom>
              <a:avLst/>
              <a:gdLst/>
              <a:ahLst/>
              <a:cxnLst/>
              <a:rect l="l" t="t" r="r" b="b"/>
              <a:pathLst>
                <a:path w="111" h="74" extrusionOk="0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4" name="Google Shape;944;p77"/>
            <p:cNvSpPr/>
            <p:nvPr/>
          </p:nvSpPr>
          <p:spPr>
            <a:xfrm>
              <a:off x="2066" y="1136"/>
              <a:ext cx="843" cy="567"/>
            </a:xfrm>
            <a:custGeom>
              <a:avLst/>
              <a:gdLst/>
              <a:ahLst/>
              <a:cxnLst/>
              <a:rect l="l" t="t" r="r" b="b"/>
              <a:pathLst>
                <a:path w="357" h="240" extrusionOk="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5" name="Google Shape;945;p77"/>
            <p:cNvSpPr/>
            <p:nvPr/>
          </p:nvSpPr>
          <p:spPr>
            <a:xfrm>
              <a:off x="2066" y="1136"/>
              <a:ext cx="775" cy="524"/>
            </a:xfrm>
            <a:custGeom>
              <a:avLst/>
              <a:gdLst/>
              <a:ahLst/>
              <a:cxnLst/>
              <a:rect l="l" t="t" r="r" b="b"/>
              <a:pathLst>
                <a:path w="328" h="222" extrusionOk="0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6" name="Google Shape;946;p77"/>
            <p:cNvSpPr/>
            <p:nvPr/>
          </p:nvSpPr>
          <p:spPr>
            <a:xfrm>
              <a:off x="2170" y="1159"/>
              <a:ext cx="498" cy="225"/>
            </a:xfrm>
            <a:custGeom>
              <a:avLst/>
              <a:gdLst/>
              <a:ahLst/>
              <a:cxnLst/>
              <a:rect l="l" t="t" r="r" b="b"/>
              <a:pathLst>
                <a:path w="211" h="95" extrusionOk="0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7" name="Google Shape;947;p77"/>
            <p:cNvSpPr/>
            <p:nvPr/>
          </p:nvSpPr>
          <p:spPr>
            <a:xfrm>
              <a:off x="2293" y="1136"/>
              <a:ext cx="71" cy="56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8" name="Google Shape;948;p77"/>
            <p:cNvSpPr/>
            <p:nvPr/>
          </p:nvSpPr>
          <p:spPr>
            <a:xfrm>
              <a:off x="2201" y="1136"/>
              <a:ext cx="9" cy="28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49" name="Google Shape;949;p77"/>
            <p:cNvSpPr/>
            <p:nvPr/>
          </p:nvSpPr>
          <p:spPr>
            <a:xfrm>
              <a:off x="2142" y="1228"/>
              <a:ext cx="54" cy="210"/>
            </a:xfrm>
            <a:custGeom>
              <a:avLst/>
              <a:gdLst/>
              <a:ahLst/>
              <a:cxnLst/>
              <a:rect l="l" t="t" r="r" b="b"/>
              <a:pathLst>
                <a:path w="23" h="89" extrusionOk="0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0" name="Google Shape;950;p77"/>
            <p:cNvSpPr/>
            <p:nvPr/>
          </p:nvSpPr>
          <p:spPr>
            <a:xfrm>
              <a:off x="2229" y="1249"/>
              <a:ext cx="139" cy="340"/>
            </a:xfrm>
            <a:custGeom>
              <a:avLst/>
              <a:gdLst/>
              <a:ahLst/>
              <a:cxnLst/>
              <a:rect l="l" t="t" r="r" b="b"/>
              <a:pathLst>
                <a:path w="59" h="144" extrusionOk="0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51" name="Google Shape;951;p77"/>
          <p:cNvGrpSpPr/>
          <p:nvPr/>
        </p:nvGrpSpPr>
        <p:grpSpPr>
          <a:xfrm>
            <a:off x="0" y="5007562"/>
            <a:ext cx="515890" cy="1147722"/>
            <a:chOff x="1901" y="2020"/>
            <a:chExt cx="1059" cy="1767"/>
          </a:xfrm>
        </p:grpSpPr>
        <p:sp>
          <p:nvSpPr>
            <p:cNvPr id="952" name="Google Shape;952;p77"/>
            <p:cNvSpPr/>
            <p:nvPr/>
          </p:nvSpPr>
          <p:spPr>
            <a:xfrm>
              <a:off x="1901" y="2020"/>
              <a:ext cx="1059" cy="1640"/>
            </a:xfrm>
            <a:custGeom>
              <a:avLst/>
              <a:gdLst/>
              <a:ahLst/>
              <a:cxnLst/>
              <a:rect l="l" t="t" r="r" b="b"/>
              <a:pathLst>
                <a:path w="448" h="694" extrusionOk="0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3" name="Google Shape;953;p77"/>
            <p:cNvSpPr/>
            <p:nvPr/>
          </p:nvSpPr>
          <p:spPr>
            <a:xfrm>
              <a:off x="1901" y="2136"/>
              <a:ext cx="952" cy="1365"/>
            </a:xfrm>
            <a:custGeom>
              <a:avLst/>
              <a:gdLst/>
              <a:ahLst/>
              <a:cxnLst/>
              <a:rect l="l" t="t" r="r" b="b"/>
              <a:pathLst>
                <a:path w="403" h="578" extrusionOk="0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4" name="Google Shape;954;p77"/>
            <p:cNvSpPr/>
            <p:nvPr/>
          </p:nvSpPr>
          <p:spPr>
            <a:xfrm>
              <a:off x="1993" y="2495"/>
              <a:ext cx="314" cy="853"/>
            </a:xfrm>
            <a:custGeom>
              <a:avLst/>
              <a:gdLst/>
              <a:ahLst/>
              <a:cxnLst/>
              <a:rect l="l" t="t" r="r" b="b"/>
              <a:pathLst>
                <a:path w="133" h="361" extrusionOk="0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5" name="Google Shape;955;p77"/>
            <p:cNvSpPr/>
            <p:nvPr/>
          </p:nvSpPr>
          <p:spPr>
            <a:xfrm>
              <a:off x="2151" y="2949"/>
              <a:ext cx="542" cy="290"/>
            </a:xfrm>
            <a:custGeom>
              <a:avLst/>
              <a:gdLst/>
              <a:ahLst/>
              <a:cxnLst/>
              <a:rect l="l" t="t" r="r" b="b"/>
              <a:pathLst>
                <a:path w="229" h="123" extrusionOk="0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6" name="Google Shape;956;p77"/>
            <p:cNvSpPr/>
            <p:nvPr/>
          </p:nvSpPr>
          <p:spPr>
            <a:xfrm>
              <a:off x="2071" y="3341"/>
              <a:ext cx="359" cy="87"/>
            </a:xfrm>
            <a:custGeom>
              <a:avLst/>
              <a:gdLst/>
              <a:ahLst/>
              <a:cxnLst/>
              <a:rect l="l" t="t" r="r" b="b"/>
              <a:pathLst>
                <a:path w="152" h="37" extrusionOk="0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7" name="Google Shape;957;p77"/>
            <p:cNvSpPr/>
            <p:nvPr/>
          </p:nvSpPr>
          <p:spPr>
            <a:xfrm>
              <a:off x="1901" y="3034"/>
              <a:ext cx="144" cy="137"/>
            </a:xfrm>
            <a:custGeom>
              <a:avLst/>
              <a:gdLst/>
              <a:ahLst/>
              <a:cxnLst/>
              <a:rect l="l" t="t" r="r" b="b"/>
              <a:pathLst>
                <a:path w="61" h="58" extrusionOk="0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8" name="Google Shape;958;p77"/>
            <p:cNvSpPr/>
            <p:nvPr/>
          </p:nvSpPr>
          <p:spPr>
            <a:xfrm>
              <a:off x="1901" y="3279"/>
              <a:ext cx="113" cy="40"/>
            </a:xfrm>
            <a:custGeom>
              <a:avLst/>
              <a:gdLst/>
              <a:ahLst/>
              <a:cxnLst/>
              <a:rect l="l" t="t" r="r" b="b"/>
              <a:pathLst>
                <a:path w="48" h="17" extrusionOk="0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59" name="Google Shape;959;p77"/>
            <p:cNvSpPr/>
            <p:nvPr/>
          </p:nvSpPr>
          <p:spPr>
            <a:xfrm>
              <a:off x="1903" y="3454"/>
              <a:ext cx="196" cy="333"/>
            </a:xfrm>
            <a:custGeom>
              <a:avLst/>
              <a:gdLst/>
              <a:ahLst/>
              <a:cxnLst/>
              <a:rect l="l" t="t" r="r" b="b"/>
              <a:pathLst>
                <a:path w="83" h="141" extrusionOk="0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60" name="Google Shape;960;p77"/>
          <p:cNvGrpSpPr/>
          <p:nvPr/>
        </p:nvGrpSpPr>
        <p:grpSpPr>
          <a:xfrm rot="-1651836">
            <a:off x="8357437" y="105148"/>
            <a:ext cx="506303" cy="772505"/>
            <a:chOff x="4634" y="754"/>
            <a:chExt cx="1164" cy="1332"/>
          </a:xfrm>
        </p:grpSpPr>
        <p:sp>
          <p:nvSpPr>
            <p:cNvPr id="961" name="Google Shape;961;p77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2" name="Google Shape;962;p77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3" name="Google Shape;963;p77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4" name="Google Shape;964;p77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5" name="Google Shape;965;p77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6" name="Google Shape;966;p77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7" name="Google Shape;967;p77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68" name="Google Shape;968;p77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969" name="Google Shape;969;p77"/>
          <p:cNvGrpSpPr/>
          <p:nvPr/>
        </p:nvGrpSpPr>
        <p:grpSpPr>
          <a:xfrm flipH="1">
            <a:off x="8086999" y="2958795"/>
            <a:ext cx="771182" cy="1140705"/>
            <a:chOff x="2052" y="995"/>
            <a:chExt cx="768" cy="852"/>
          </a:xfrm>
        </p:grpSpPr>
        <p:sp>
          <p:nvSpPr>
            <p:cNvPr id="970" name="Google Shape;970;p77"/>
            <p:cNvSpPr/>
            <p:nvPr/>
          </p:nvSpPr>
          <p:spPr>
            <a:xfrm>
              <a:off x="2430" y="1616"/>
              <a:ext cx="151" cy="231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1" name="Google Shape;971;p77"/>
            <p:cNvSpPr/>
            <p:nvPr/>
          </p:nvSpPr>
          <p:spPr>
            <a:xfrm>
              <a:off x="2052" y="995"/>
              <a:ext cx="768" cy="729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2" name="Google Shape;972;p77"/>
            <p:cNvSpPr/>
            <p:nvPr/>
          </p:nvSpPr>
          <p:spPr>
            <a:xfrm>
              <a:off x="2090" y="1054"/>
              <a:ext cx="650" cy="677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3" name="Google Shape;973;p77"/>
            <p:cNvSpPr/>
            <p:nvPr/>
          </p:nvSpPr>
          <p:spPr>
            <a:xfrm>
              <a:off x="2322" y="1198"/>
              <a:ext cx="212" cy="429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4" name="Google Shape;974;p77"/>
            <p:cNvSpPr/>
            <p:nvPr/>
          </p:nvSpPr>
          <p:spPr>
            <a:xfrm>
              <a:off x="2508" y="1235"/>
              <a:ext cx="128" cy="281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5" name="Google Shape;975;p77"/>
            <p:cNvSpPr/>
            <p:nvPr/>
          </p:nvSpPr>
          <p:spPr>
            <a:xfrm>
              <a:off x="2539" y="1500"/>
              <a:ext cx="163" cy="101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6" name="Google Shape;976;p77"/>
            <p:cNvSpPr/>
            <p:nvPr/>
          </p:nvSpPr>
          <p:spPr>
            <a:xfrm>
              <a:off x="2303" y="1604"/>
              <a:ext cx="177" cy="59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77" name="Google Shape;977;p77"/>
            <p:cNvSpPr/>
            <p:nvPr/>
          </p:nvSpPr>
          <p:spPr>
            <a:xfrm>
              <a:off x="2161" y="1472"/>
              <a:ext cx="300" cy="111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978" name="Google Shape;978;p77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979" name="Google Shape;979;p77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980" name="Google Shape;980;p77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552">
          <p15:clr>
            <a:srgbClr val="F26B43"/>
          </p15:clr>
        </p15:guide>
        <p15:guide id="4" pos="5040">
          <p15:clr>
            <a:srgbClr val="F26B43"/>
          </p15:clr>
        </p15:guide>
        <p15:guide id="5" pos="7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51000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81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Font typeface="Arial"/>
              <a:buNone/>
              <a:defRPr sz="25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1" name="Google Shape;991;p81"/>
          <p:cNvSpPr txBox="1">
            <a:spLocks noGrp="1"/>
          </p:cNvSpPr>
          <p:nvPr>
            <p:ph type="body" idx="1"/>
          </p:nvPr>
        </p:nvSpPr>
        <p:spPr>
          <a:xfrm>
            <a:off x="1146429" y="1485903"/>
            <a:ext cx="6851142" cy="415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2952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2819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8193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819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8194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4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992" name="Google Shape;992;p81"/>
          <p:cNvSpPr/>
          <p:nvPr/>
        </p:nvSpPr>
        <p:spPr>
          <a:xfrm>
            <a:off x="6571059" y="5521528"/>
            <a:ext cx="2571570" cy="1336472"/>
          </a:xfrm>
          <a:custGeom>
            <a:avLst/>
            <a:gdLst/>
            <a:ahLst/>
            <a:cxnLst/>
            <a:rect l="l" t="t" r="r" b="b"/>
            <a:pathLst>
              <a:path w="5150129" h="2763306" extrusionOk="0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93" name="Google Shape;993;p81"/>
          <p:cNvSpPr/>
          <p:nvPr/>
        </p:nvSpPr>
        <p:spPr>
          <a:xfrm>
            <a:off x="2" y="5652181"/>
            <a:ext cx="8561363" cy="1205823"/>
          </a:xfrm>
          <a:custGeom>
            <a:avLst/>
            <a:gdLst/>
            <a:ahLst/>
            <a:cxnLst/>
            <a:rect l="l" t="t" r="r" b="b"/>
            <a:pathLst>
              <a:path w="12079179" h="2245075" extrusionOk="0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94" name="Google Shape;994;p81"/>
          <p:cNvSpPr/>
          <p:nvPr/>
        </p:nvSpPr>
        <p:spPr>
          <a:xfrm>
            <a:off x="-10311" y="5865038"/>
            <a:ext cx="8561363" cy="1004325"/>
          </a:xfrm>
          <a:custGeom>
            <a:avLst/>
            <a:gdLst/>
            <a:ahLst/>
            <a:cxnLst/>
            <a:rect l="l" t="t" r="r" b="b"/>
            <a:pathLst>
              <a:path w="12079179" h="2313737" extrusionOk="0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95" name="Google Shape;995;p81"/>
          <p:cNvGrpSpPr/>
          <p:nvPr/>
        </p:nvGrpSpPr>
        <p:grpSpPr>
          <a:xfrm>
            <a:off x="8735766" y="947579"/>
            <a:ext cx="319984" cy="400819"/>
            <a:chOff x="3636" y="1964"/>
            <a:chExt cx="413" cy="388"/>
          </a:xfrm>
        </p:grpSpPr>
        <p:sp>
          <p:nvSpPr>
            <p:cNvPr id="996" name="Google Shape;996;p81"/>
            <p:cNvSpPr/>
            <p:nvPr/>
          </p:nvSpPr>
          <p:spPr>
            <a:xfrm>
              <a:off x="3971" y="1976"/>
              <a:ext cx="78" cy="109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97" name="Google Shape;997;p81"/>
            <p:cNvSpPr/>
            <p:nvPr/>
          </p:nvSpPr>
          <p:spPr>
            <a:xfrm>
              <a:off x="3636" y="1964"/>
              <a:ext cx="413" cy="388"/>
            </a:xfrm>
            <a:custGeom>
              <a:avLst/>
              <a:gdLst/>
              <a:ahLst/>
              <a:cxnLst/>
              <a:rect l="l" t="t" r="r" b="b"/>
              <a:pathLst>
                <a:path w="175" h="164" extrusionOk="0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98" name="Google Shape;998;p81"/>
            <p:cNvSpPr/>
            <p:nvPr/>
          </p:nvSpPr>
          <p:spPr>
            <a:xfrm>
              <a:off x="3676" y="1964"/>
              <a:ext cx="364" cy="367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999" name="Google Shape;999;p81"/>
            <p:cNvSpPr/>
            <p:nvPr/>
          </p:nvSpPr>
          <p:spPr>
            <a:xfrm>
              <a:off x="3771" y="2080"/>
              <a:ext cx="207" cy="116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0" name="Google Shape;1000;p81"/>
            <p:cNvSpPr/>
            <p:nvPr/>
          </p:nvSpPr>
          <p:spPr>
            <a:xfrm>
              <a:off x="3905" y="2128"/>
              <a:ext cx="59" cy="151"/>
            </a:xfrm>
            <a:custGeom>
              <a:avLst/>
              <a:gdLst/>
              <a:ahLst/>
              <a:cxnLst/>
              <a:rect l="l" t="t" r="r" b="b"/>
              <a:pathLst>
                <a:path w="25" h="64" extrusionOk="0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1" name="Google Shape;1001;p81"/>
            <p:cNvSpPr/>
            <p:nvPr/>
          </p:nvSpPr>
          <p:spPr>
            <a:xfrm>
              <a:off x="3983" y="2106"/>
              <a:ext cx="38" cy="90"/>
            </a:xfrm>
            <a:custGeom>
              <a:avLst/>
              <a:gdLst/>
              <a:ahLst/>
              <a:cxnLst/>
              <a:rect l="l" t="t" r="r" b="b"/>
              <a:pathLst>
                <a:path w="16" h="38" extrusionOk="0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2" name="Google Shape;1002;p81"/>
            <p:cNvSpPr/>
            <p:nvPr/>
          </p:nvSpPr>
          <p:spPr>
            <a:xfrm>
              <a:off x="3910" y="2005"/>
              <a:ext cx="54" cy="78"/>
            </a:xfrm>
            <a:custGeom>
              <a:avLst/>
              <a:gdLst/>
              <a:ahLst/>
              <a:cxnLst/>
              <a:rect l="l" t="t" r="r" b="b"/>
              <a:pathLst>
                <a:path w="23" h="33" extrusionOk="0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3" name="Google Shape;1003;p81"/>
            <p:cNvSpPr/>
            <p:nvPr/>
          </p:nvSpPr>
          <p:spPr>
            <a:xfrm>
              <a:off x="3794" y="2033"/>
              <a:ext cx="140" cy="69"/>
            </a:xfrm>
            <a:custGeom>
              <a:avLst/>
              <a:gdLst/>
              <a:ahLst/>
              <a:cxnLst/>
              <a:rect l="l" t="t" r="r" b="b"/>
              <a:pathLst>
                <a:path w="59" h="29" extrusionOk="0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04" name="Google Shape;1004;p81"/>
          <p:cNvGrpSpPr/>
          <p:nvPr/>
        </p:nvGrpSpPr>
        <p:grpSpPr>
          <a:xfrm>
            <a:off x="8481697" y="6212029"/>
            <a:ext cx="656603" cy="645972"/>
            <a:chOff x="7344986" y="5566058"/>
            <a:chExt cx="1750940" cy="1291943"/>
          </a:xfrm>
        </p:grpSpPr>
        <p:sp>
          <p:nvSpPr>
            <p:cNvPr id="1005" name="Google Shape;1005;p81"/>
            <p:cNvSpPr/>
            <p:nvPr/>
          </p:nvSpPr>
          <p:spPr>
            <a:xfrm>
              <a:off x="7344986" y="5566058"/>
              <a:ext cx="1750940" cy="1291943"/>
            </a:xfrm>
            <a:custGeom>
              <a:avLst/>
              <a:gdLst/>
              <a:ahLst/>
              <a:cxnLst/>
              <a:rect l="l" t="t" r="r" b="b"/>
              <a:pathLst>
                <a:path w="549" h="405" extrusionOk="0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6" name="Google Shape;1006;p81"/>
            <p:cNvSpPr/>
            <p:nvPr/>
          </p:nvSpPr>
          <p:spPr>
            <a:xfrm>
              <a:off x="7529935" y="5745606"/>
              <a:ext cx="1565991" cy="1112394"/>
            </a:xfrm>
            <a:custGeom>
              <a:avLst/>
              <a:gdLst/>
              <a:ahLst/>
              <a:cxnLst/>
              <a:rect l="l" t="t" r="r" b="b"/>
              <a:pathLst>
                <a:path w="491" h="349" extrusionOk="0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7" name="Google Shape;1007;p81"/>
            <p:cNvSpPr/>
            <p:nvPr/>
          </p:nvSpPr>
          <p:spPr>
            <a:xfrm>
              <a:off x="7988933" y="6516452"/>
              <a:ext cx="1106993" cy="217349"/>
            </a:xfrm>
            <a:custGeom>
              <a:avLst/>
              <a:gdLst/>
              <a:ahLst/>
              <a:cxnLst/>
              <a:rect l="l" t="t" r="r" b="b"/>
              <a:pathLst>
                <a:path w="347" h="68" extrusionOk="0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8" name="Google Shape;1008;p81"/>
            <p:cNvSpPr/>
            <p:nvPr/>
          </p:nvSpPr>
          <p:spPr>
            <a:xfrm>
              <a:off x="8805678" y="6670351"/>
              <a:ext cx="121499" cy="187649"/>
            </a:xfrm>
            <a:custGeom>
              <a:avLst/>
              <a:gdLst/>
              <a:ahLst/>
              <a:cxnLst/>
              <a:rect l="l" t="t" r="r" b="b"/>
              <a:pathLst>
                <a:path w="38" h="59" extrusionOk="0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09" name="Google Shape;1009;p81"/>
            <p:cNvSpPr/>
            <p:nvPr/>
          </p:nvSpPr>
          <p:spPr>
            <a:xfrm>
              <a:off x="9067576" y="6034505"/>
              <a:ext cx="28350" cy="93149"/>
            </a:xfrm>
            <a:custGeom>
              <a:avLst/>
              <a:gdLst/>
              <a:ahLst/>
              <a:cxnLst/>
              <a:rect l="l" t="t" r="r" b="b"/>
              <a:pathLst>
                <a:path w="9" h="29" extrusionOk="0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0" name="Google Shape;1010;p81"/>
            <p:cNvSpPr/>
            <p:nvPr/>
          </p:nvSpPr>
          <p:spPr>
            <a:xfrm>
              <a:off x="8489780" y="5872506"/>
              <a:ext cx="458997" cy="657446"/>
            </a:xfrm>
            <a:custGeom>
              <a:avLst/>
              <a:gdLst/>
              <a:ahLst/>
              <a:cxnLst/>
              <a:rect l="l" t="t" r="r" b="b"/>
              <a:pathLst>
                <a:path w="144" h="206" extrusionOk="0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11" name="Google Shape;1011;p81"/>
          <p:cNvGrpSpPr/>
          <p:nvPr/>
        </p:nvGrpSpPr>
        <p:grpSpPr>
          <a:xfrm>
            <a:off x="1832" y="2873890"/>
            <a:ext cx="447921" cy="789302"/>
            <a:chOff x="2121" y="1060"/>
            <a:chExt cx="597" cy="789"/>
          </a:xfrm>
        </p:grpSpPr>
        <p:sp>
          <p:nvSpPr>
            <p:cNvPr id="1012" name="Google Shape;1012;p81"/>
            <p:cNvSpPr/>
            <p:nvPr/>
          </p:nvSpPr>
          <p:spPr>
            <a:xfrm>
              <a:off x="2121" y="1060"/>
              <a:ext cx="597" cy="789"/>
            </a:xfrm>
            <a:custGeom>
              <a:avLst/>
              <a:gdLst/>
              <a:ahLst/>
              <a:cxnLst/>
              <a:rect l="l" t="t" r="r" b="b"/>
              <a:pathLst>
                <a:path w="253" h="334" extrusionOk="0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3" name="Google Shape;1013;p81"/>
            <p:cNvSpPr/>
            <p:nvPr/>
          </p:nvSpPr>
          <p:spPr>
            <a:xfrm>
              <a:off x="2121" y="1114"/>
              <a:ext cx="541" cy="690"/>
            </a:xfrm>
            <a:custGeom>
              <a:avLst/>
              <a:gdLst/>
              <a:ahLst/>
              <a:cxnLst/>
              <a:rect l="l" t="t" r="r" b="b"/>
              <a:pathLst>
                <a:path w="229" h="292" extrusionOk="0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4" name="Google Shape;1014;p81"/>
            <p:cNvSpPr/>
            <p:nvPr/>
          </p:nvSpPr>
          <p:spPr>
            <a:xfrm>
              <a:off x="2164" y="1325"/>
              <a:ext cx="337" cy="293"/>
            </a:xfrm>
            <a:custGeom>
              <a:avLst/>
              <a:gdLst/>
              <a:ahLst/>
              <a:cxnLst/>
              <a:rect l="l" t="t" r="r" b="b"/>
              <a:pathLst>
                <a:path w="143" h="124" extrusionOk="0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5" name="Google Shape;1015;p81"/>
            <p:cNvSpPr/>
            <p:nvPr/>
          </p:nvSpPr>
          <p:spPr>
            <a:xfrm>
              <a:off x="2149" y="1226"/>
              <a:ext cx="74" cy="290"/>
            </a:xfrm>
            <a:custGeom>
              <a:avLst/>
              <a:gdLst/>
              <a:ahLst/>
              <a:cxnLst/>
              <a:rect l="l" t="t" r="r" b="b"/>
              <a:pathLst>
                <a:path w="31" h="123" extrusionOk="0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6" name="Google Shape;1016;p81"/>
            <p:cNvSpPr/>
            <p:nvPr/>
          </p:nvSpPr>
          <p:spPr>
            <a:xfrm>
              <a:off x="2121" y="1554"/>
              <a:ext cx="31" cy="28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7" name="Google Shape;1017;p81"/>
            <p:cNvSpPr/>
            <p:nvPr/>
          </p:nvSpPr>
          <p:spPr>
            <a:xfrm>
              <a:off x="2234" y="1559"/>
              <a:ext cx="286" cy="82"/>
            </a:xfrm>
            <a:custGeom>
              <a:avLst/>
              <a:gdLst/>
              <a:ahLst/>
              <a:cxnLst/>
              <a:rect l="l" t="t" r="r" b="b"/>
              <a:pathLst>
                <a:path w="121" h="35" extrusionOk="0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18" name="Google Shape;1018;p81"/>
            <p:cNvSpPr/>
            <p:nvPr/>
          </p:nvSpPr>
          <p:spPr>
            <a:xfrm>
              <a:off x="2173" y="1603"/>
              <a:ext cx="191" cy="147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19" name="Google Shape;1019;p81"/>
          <p:cNvGrpSpPr/>
          <p:nvPr/>
        </p:nvGrpSpPr>
        <p:grpSpPr>
          <a:xfrm>
            <a:off x="104629" y="-13010"/>
            <a:ext cx="1037180" cy="804244"/>
            <a:chOff x="1922" y="1129"/>
            <a:chExt cx="987" cy="574"/>
          </a:xfrm>
        </p:grpSpPr>
        <p:sp>
          <p:nvSpPr>
            <p:cNvPr id="1020" name="Google Shape;1020;p81"/>
            <p:cNvSpPr/>
            <p:nvPr/>
          </p:nvSpPr>
          <p:spPr>
            <a:xfrm>
              <a:off x="1922" y="1129"/>
              <a:ext cx="262" cy="174"/>
            </a:xfrm>
            <a:custGeom>
              <a:avLst/>
              <a:gdLst/>
              <a:ahLst/>
              <a:cxnLst/>
              <a:rect l="l" t="t" r="r" b="b"/>
              <a:pathLst>
                <a:path w="111" h="74" extrusionOk="0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1" name="Google Shape;1021;p81"/>
            <p:cNvSpPr/>
            <p:nvPr/>
          </p:nvSpPr>
          <p:spPr>
            <a:xfrm>
              <a:off x="2066" y="1136"/>
              <a:ext cx="843" cy="567"/>
            </a:xfrm>
            <a:custGeom>
              <a:avLst/>
              <a:gdLst/>
              <a:ahLst/>
              <a:cxnLst/>
              <a:rect l="l" t="t" r="r" b="b"/>
              <a:pathLst>
                <a:path w="357" h="240" extrusionOk="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2" name="Google Shape;1022;p81"/>
            <p:cNvSpPr/>
            <p:nvPr/>
          </p:nvSpPr>
          <p:spPr>
            <a:xfrm>
              <a:off x="2066" y="1136"/>
              <a:ext cx="775" cy="524"/>
            </a:xfrm>
            <a:custGeom>
              <a:avLst/>
              <a:gdLst/>
              <a:ahLst/>
              <a:cxnLst/>
              <a:rect l="l" t="t" r="r" b="b"/>
              <a:pathLst>
                <a:path w="328" h="222" extrusionOk="0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3" name="Google Shape;1023;p81"/>
            <p:cNvSpPr/>
            <p:nvPr/>
          </p:nvSpPr>
          <p:spPr>
            <a:xfrm>
              <a:off x="2170" y="1159"/>
              <a:ext cx="498" cy="225"/>
            </a:xfrm>
            <a:custGeom>
              <a:avLst/>
              <a:gdLst/>
              <a:ahLst/>
              <a:cxnLst/>
              <a:rect l="l" t="t" r="r" b="b"/>
              <a:pathLst>
                <a:path w="211" h="95" extrusionOk="0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4" name="Google Shape;1024;p81"/>
            <p:cNvSpPr/>
            <p:nvPr/>
          </p:nvSpPr>
          <p:spPr>
            <a:xfrm>
              <a:off x="2293" y="1136"/>
              <a:ext cx="71" cy="56"/>
            </a:xfrm>
            <a:custGeom>
              <a:avLst/>
              <a:gdLst/>
              <a:ahLst/>
              <a:cxnLst/>
              <a:rect l="l" t="t" r="r" b="b"/>
              <a:pathLst>
                <a:path w="30" h="24" extrusionOk="0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5" name="Google Shape;1025;p81"/>
            <p:cNvSpPr/>
            <p:nvPr/>
          </p:nvSpPr>
          <p:spPr>
            <a:xfrm>
              <a:off x="2201" y="1136"/>
              <a:ext cx="9" cy="28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6" name="Google Shape;1026;p81"/>
            <p:cNvSpPr/>
            <p:nvPr/>
          </p:nvSpPr>
          <p:spPr>
            <a:xfrm>
              <a:off x="2142" y="1228"/>
              <a:ext cx="54" cy="210"/>
            </a:xfrm>
            <a:custGeom>
              <a:avLst/>
              <a:gdLst/>
              <a:ahLst/>
              <a:cxnLst/>
              <a:rect l="l" t="t" r="r" b="b"/>
              <a:pathLst>
                <a:path w="23" h="89" extrusionOk="0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27" name="Google Shape;1027;p81"/>
            <p:cNvSpPr/>
            <p:nvPr/>
          </p:nvSpPr>
          <p:spPr>
            <a:xfrm>
              <a:off x="2229" y="1249"/>
              <a:ext cx="139" cy="340"/>
            </a:xfrm>
            <a:custGeom>
              <a:avLst/>
              <a:gdLst/>
              <a:ahLst/>
              <a:cxnLst/>
              <a:rect l="l" t="t" r="r" b="b"/>
              <a:pathLst>
                <a:path w="59" h="144" extrusionOk="0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28" name="Google Shape;1028;p81"/>
          <p:cNvGrpSpPr/>
          <p:nvPr/>
        </p:nvGrpSpPr>
        <p:grpSpPr>
          <a:xfrm>
            <a:off x="0" y="5007562"/>
            <a:ext cx="515890" cy="1147722"/>
            <a:chOff x="1901" y="2020"/>
            <a:chExt cx="1059" cy="1767"/>
          </a:xfrm>
        </p:grpSpPr>
        <p:sp>
          <p:nvSpPr>
            <p:cNvPr id="1029" name="Google Shape;1029;p81"/>
            <p:cNvSpPr/>
            <p:nvPr/>
          </p:nvSpPr>
          <p:spPr>
            <a:xfrm>
              <a:off x="1901" y="2020"/>
              <a:ext cx="1059" cy="1640"/>
            </a:xfrm>
            <a:custGeom>
              <a:avLst/>
              <a:gdLst/>
              <a:ahLst/>
              <a:cxnLst/>
              <a:rect l="l" t="t" r="r" b="b"/>
              <a:pathLst>
                <a:path w="448" h="694" extrusionOk="0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0" name="Google Shape;1030;p81"/>
            <p:cNvSpPr/>
            <p:nvPr/>
          </p:nvSpPr>
          <p:spPr>
            <a:xfrm>
              <a:off x="1901" y="2136"/>
              <a:ext cx="952" cy="1365"/>
            </a:xfrm>
            <a:custGeom>
              <a:avLst/>
              <a:gdLst/>
              <a:ahLst/>
              <a:cxnLst/>
              <a:rect l="l" t="t" r="r" b="b"/>
              <a:pathLst>
                <a:path w="403" h="578" extrusionOk="0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1" name="Google Shape;1031;p81"/>
            <p:cNvSpPr/>
            <p:nvPr/>
          </p:nvSpPr>
          <p:spPr>
            <a:xfrm>
              <a:off x="1993" y="2495"/>
              <a:ext cx="314" cy="853"/>
            </a:xfrm>
            <a:custGeom>
              <a:avLst/>
              <a:gdLst/>
              <a:ahLst/>
              <a:cxnLst/>
              <a:rect l="l" t="t" r="r" b="b"/>
              <a:pathLst>
                <a:path w="133" h="361" extrusionOk="0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2" name="Google Shape;1032;p81"/>
            <p:cNvSpPr/>
            <p:nvPr/>
          </p:nvSpPr>
          <p:spPr>
            <a:xfrm>
              <a:off x="2151" y="2949"/>
              <a:ext cx="542" cy="290"/>
            </a:xfrm>
            <a:custGeom>
              <a:avLst/>
              <a:gdLst/>
              <a:ahLst/>
              <a:cxnLst/>
              <a:rect l="l" t="t" r="r" b="b"/>
              <a:pathLst>
                <a:path w="229" h="123" extrusionOk="0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3" name="Google Shape;1033;p81"/>
            <p:cNvSpPr/>
            <p:nvPr/>
          </p:nvSpPr>
          <p:spPr>
            <a:xfrm>
              <a:off x="2071" y="3341"/>
              <a:ext cx="359" cy="87"/>
            </a:xfrm>
            <a:custGeom>
              <a:avLst/>
              <a:gdLst/>
              <a:ahLst/>
              <a:cxnLst/>
              <a:rect l="l" t="t" r="r" b="b"/>
              <a:pathLst>
                <a:path w="152" h="37" extrusionOk="0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4" name="Google Shape;1034;p81"/>
            <p:cNvSpPr/>
            <p:nvPr/>
          </p:nvSpPr>
          <p:spPr>
            <a:xfrm>
              <a:off x="1901" y="3034"/>
              <a:ext cx="144" cy="137"/>
            </a:xfrm>
            <a:custGeom>
              <a:avLst/>
              <a:gdLst/>
              <a:ahLst/>
              <a:cxnLst/>
              <a:rect l="l" t="t" r="r" b="b"/>
              <a:pathLst>
                <a:path w="61" h="58" extrusionOk="0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5" name="Google Shape;1035;p81"/>
            <p:cNvSpPr/>
            <p:nvPr/>
          </p:nvSpPr>
          <p:spPr>
            <a:xfrm>
              <a:off x="1901" y="3279"/>
              <a:ext cx="113" cy="40"/>
            </a:xfrm>
            <a:custGeom>
              <a:avLst/>
              <a:gdLst/>
              <a:ahLst/>
              <a:cxnLst/>
              <a:rect l="l" t="t" r="r" b="b"/>
              <a:pathLst>
                <a:path w="48" h="17" extrusionOk="0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6" name="Google Shape;1036;p81"/>
            <p:cNvSpPr/>
            <p:nvPr/>
          </p:nvSpPr>
          <p:spPr>
            <a:xfrm>
              <a:off x="1903" y="3454"/>
              <a:ext cx="196" cy="333"/>
            </a:xfrm>
            <a:custGeom>
              <a:avLst/>
              <a:gdLst/>
              <a:ahLst/>
              <a:cxnLst/>
              <a:rect l="l" t="t" r="r" b="b"/>
              <a:pathLst>
                <a:path w="83" h="141" extrusionOk="0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37" name="Google Shape;1037;p81"/>
          <p:cNvGrpSpPr/>
          <p:nvPr/>
        </p:nvGrpSpPr>
        <p:grpSpPr>
          <a:xfrm rot="-1651836">
            <a:off x="8357437" y="105148"/>
            <a:ext cx="506303" cy="772505"/>
            <a:chOff x="4634" y="754"/>
            <a:chExt cx="1164" cy="1332"/>
          </a:xfrm>
        </p:grpSpPr>
        <p:sp>
          <p:nvSpPr>
            <p:cNvPr id="1038" name="Google Shape;1038;p81"/>
            <p:cNvSpPr/>
            <p:nvPr/>
          </p:nvSpPr>
          <p:spPr>
            <a:xfrm>
              <a:off x="4634" y="754"/>
              <a:ext cx="1164" cy="1235"/>
            </a:xfrm>
            <a:custGeom>
              <a:avLst/>
              <a:gdLst/>
              <a:ahLst/>
              <a:cxnLst/>
              <a:rect l="l" t="t" r="r" b="b"/>
              <a:pathLst>
                <a:path w="493" h="523" extrusionOk="0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39" name="Google Shape;1039;p81"/>
            <p:cNvSpPr/>
            <p:nvPr/>
          </p:nvSpPr>
          <p:spPr>
            <a:xfrm>
              <a:off x="4733" y="829"/>
              <a:ext cx="987" cy="1002"/>
            </a:xfrm>
            <a:custGeom>
              <a:avLst/>
              <a:gdLst/>
              <a:ahLst/>
              <a:cxnLst/>
              <a:rect l="l" t="t" r="r" b="b"/>
              <a:pathLst>
                <a:path w="418" h="424" extrusionOk="0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0" name="Google Shape;1040;p81"/>
            <p:cNvSpPr/>
            <p:nvPr/>
          </p:nvSpPr>
          <p:spPr>
            <a:xfrm>
              <a:off x="5118" y="1094"/>
              <a:ext cx="163" cy="696"/>
            </a:xfrm>
            <a:custGeom>
              <a:avLst/>
              <a:gdLst/>
              <a:ahLst/>
              <a:cxnLst/>
              <a:rect l="l" t="t" r="r" b="b"/>
              <a:pathLst>
                <a:path w="69" h="295" extrusionOk="0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1" name="Google Shape;1041;p81"/>
            <p:cNvSpPr/>
            <p:nvPr/>
          </p:nvSpPr>
          <p:spPr>
            <a:xfrm>
              <a:off x="4858" y="1299"/>
              <a:ext cx="317" cy="338"/>
            </a:xfrm>
            <a:custGeom>
              <a:avLst/>
              <a:gdLst/>
              <a:ahLst/>
              <a:cxnLst/>
              <a:rect l="l" t="t" r="r" b="b"/>
              <a:pathLst>
                <a:path w="134" h="143" extrusionOk="0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2" name="Google Shape;1042;p81"/>
            <p:cNvSpPr/>
            <p:nvPr/>
          </p:nvSpPr>
          <p:spPr>
            <a:xfrm>
              <a:off x="4912" y="1710"/>
              <a:ext cx="277" cy="95"/>
            </a:xfrm>
            <a:custGeom>
              <a:avLst/>
              <a:gdLst/>
              <a:ahLst/>
              <a:cxnLst/>
              <a:rect l="l" t="t" r="r" b="b"/>
              <a:pathLst>
                <a:path w="117" h="40" extrusionOk="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3" name="Google Shape;1043;p81"/>
            <p:cNvSpPr/>
            <p:nvPr/>
          </p:nvSpPr>
          <p:spPr>
            <a:xfrm>
              <a:off x="5257" y="1401"/>
              <a:ext cx="387" cy="260"/>
            </a:xfrm>
            <a:custGeom>
              <a:avLst/>
              <a:gdLst/>
              <a:ahLst/>
              <a:cxnLst/>
              <a:rect l="l" t="t" r="r" b="b"/>
              <a:pathLst>
                <a:path w="164" h="110" extrusionOk="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4" name="Google Shape;1044;p81"/>
            <p:cNvSpPr/>
            <p:nvPr/>
          </p:nvSpPr>
          <p:spPr>
            <a:xfrm>
              <a:off x="5238" y="1701"/>
              <a:ext cx="373" cy="118"/>
            </a:xfrm>
            <a:custGeom>
              <a:avLst/>
              <a:gdLst/>
              <a:ahLst/>
              <a:cxnLst/>
              <a:rect l="l" t="t" r="r" b="b"/>
              <a:pathLst>
                <a:path w="158" h="50" extrusionOk="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5" name="Google Shape;1045;p81"/>
            <p:cNvSpPr/>
            <p:nvPr/>
          </p:nvSpPr>
          <p:spPr>
            <a:xfrm>
              <a:off x="5042" y="1847"/>
              <a:ext cx="187" cy="239"/>
            </a:xfrm>
            <a:custGeom>
              <a:avLst/>
              <a:gdLst/>
              <a:ahLst/>
              <a:cxnLst/>
              <a:rect l="l" t="t" r="r" b="b"/>
              <a:pathLst>
                <a:path w="79" h="101" extrusionOk="0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046" name="Google Shape;1046;p81"/>
          <p:cNvGrpSpPr/>
          <p:nvPr/>
        </p:nvGrpSpPr>
        <p:grpSpPr>
          <a:xfrm flipH="1">
            <a:off x="8086999" y="2958795"/>
            <a:ext cx="771182" cy="1140705"/>
            <a:chOff x="2052" y="995"/>
            <a:chExt cx="768" cy="852"/>
          </a:xfrm>
        </p:grpSpPr>
        <p:sp>
          <p:nvSpPr>
            <p:cNvPr id="1047" name="Google Shape;1047;p81"/>
            <p:cNvSpPr/>
            <p:nvPr/>
          </p:nvSpPr>
          <p:spPr>
            <a:xfrm>
              <a:off x="2430" y="1616"/>
              <a:ext cx="151" cy="231"/>
            </a:xfrm>
            <a:custGeom>
              <a:avLst/>
              <a:gdLst/>
              <a:ahLst/>
              <a:cxnLst/>
              <a:rect l="l" t="t" r="r" b="b"/>
              <a:pathLst>
                <a:path w="64" h="98" extrusionOk="0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8" name="Google Shape;1048;p81"/>
            <p:cNvSpPr/>
            <p:nvPr/>
          </p:nvSpPr>
          <p:spPr>
            <a:xfrm>
              <a:off x="2052" y="995"/>
              <a:ext cx="768" cy="729"/>
            </a:xfrm>
            <a:custGeom>
              <a:avLst/>
              <a:gdLst/>
              <a:ahLst/>
              <a:cxnLst/>
              <a:rect l="l" t="t" r="r" b="b"/>
              <a:pathLst>
                <a:path w="325" h="309" extrusionOk="0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49" name="Google Shape;1049;p81"/>
            <p:cNvSpPr/>
            <p:nvPr/>
          </p:nvSpPr>
          <p:spPr>
            <a:xfrm>
              <a:off x="2090" y="1054"/>
              <a:ext cx="650" cy="677"/>
            </a:xfrm>
            <a:custGeom>
              <a:avLst/>
              <a:gdLst/>
              <a:ahLst/>
              <a:cxnLst/>
              <a:rect l="l" t="t" r="r" b="b"/>
              <a:pathLst>
                <a:path w="275" h="287" extrusionOk="0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0" name="Google Shape;1050;p81"/>
            <p:cNvSpPr/>
            <p:nvPr/>
          </p:nvSpPr>
          <p:spPr>
            <a:xfrm>
              <a:off x="2322" y="1198"/>
              <a:ext cx="212" cy="429"/>
            </a:xfrm>
            <a:custGeom>
              <a:avLst/>
              <a:gdLst/>
              <a:ahLst/>
              <a:cxnLst/>
              <a:rect l="l" t="t" r="r" b="b"/>
              <a:pathLst>
                <a:path w="90" h="182" extrusionOk="0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1" name="Google Shape;1051;p81"/>
            <p:cNvSpPr/>
            <p:nvPr/>
          </p:nvSpPr>
          <p:spPr>
            <a:xfrm>
              <a:off x="2508" y="1235"/>
              <a:ext cx="128" cy="281"/>
            </a:xfrm>
            <a:custGeom>
              <a:avLst/>
              <a:gdLst/>
              <a:ahLst/>
              <a:cxnLst/>
              <a:rect l="l" t="t" r="r" b="b"/>
              <a:pathLst>
                <a:path w="54" h="119" extrusionOk="0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2" name="Google Shape;1052;p81"/>
            <p:cNvSpPr/>
            <p:nvPr/>
          </p:nvSpPr>
          <p:spPr>
            <a:xfrm>
              <a:off x="2539" y="1500"/>
              <a:ext cx="163" cy="101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3" name="Google Shape;1053;p81"/>
            <p:cNvSpPr/>
            <p:nvPr/>
          </p:nvSpPr>
          <p:spPr>
            <a:xfrm>
              <a:off x="2303" y="1604"/>
              <a:ext cx="177" cy="59"/>
            </a:xfrm>
            <a:custGeom>
              <a:avLst/>
              <a:gdLst/>
              <a:ahLst/>
              <a:cxnLst/>
              <a:rect l="l" t="t" r="r" b="b"/>
              <a:pathLst>
                <a:path w="75" h="25" extrusionOk="0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4" name="Google Shape;1054;p81"/>
            <p:cNvSpPr/>
            <p:nvPr/>
          </p:nvSpPr>
          <p:spPr>
            <a:xfrm>
              <a:off x="2161" y="1472"/>
              <a:ext cx="300" cy="111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055" name="Google Shape;1055;p81"/>
          <p:cNvSpPr txBox="1">
            <a:spLocks noGrp="1"/>
          </p:cNvSpPr>
          <p:nvPr>
            <p:ph type="dt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056" name="Google Shape;1056;p81"/>
          <p:cNvSpPr txBox="1">
            <a:spLocks noGrp="1"/>
          </p:cNvSpPr>
          <p:nvPr>
            <p:ph type="ftr" idx="11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057" name="Google Shape;1057;p81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0" algn="r" rtl="0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552">
          <p15:clr>
            <a:srgbClr val="F26B43"/>
          </p15:clr>
        </p15:guide>
        <p15:guide id="4" pos="5040">
          <p15:clr>
            <a:srgbClr val="F26B43"/>
          </p15:clr>
        </p15:guide>
        <p15:guide id="5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yes.ntpc.edu.tw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11" Type="http://schemas.openxmlformats.org/officeDocument/2006/relationships/image" Target="../media/image53.jpg"/><Relationship Id="rId5" Type="http://schemas.openxmlformats.org/officeDocument/2006/relationships/image" Target="../media/image47.png"/><Relationship Id="rId10" Type="http://schemas.openxmlformats.org/officeDocument/2006/relationships/image" Target="../media/image52.jp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g"/><Relationship Id="rId5" Type="http://schemas.openxmlformats.org/officeDocument/2006/relationships/hyperlink" Target="https://www.facebook.com/jyesread" TargetMode="External"/><Relationship Id="rId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2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6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9.png"/><Relationship Id="rId4" Type="http://schemas.openxmlformats.org/officeDocument/2006/relationships/image" Target="../media/image1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10" Type="http://schemas.openxmlformats.org/officeDocument/2006/relationships/image" Target="../media/image133.jpg"/><Relationship Id="rId4" Type="http://schemas.openxmlformats.org/officeDocument/2006/relationships/image" Target="../media/image127.jpg"/><Relationship Id="rId9" Type="http://schemas.openxmlformats.org/officeDocument/2006/relationships/image" Target="../media/image1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1"/>
          <p:cNvSpPr txBox="1">
            <a:spLocks noGrp="1"/>
          </p:cNvSpPr>
          <p:nvPr>
            <p:ph type="ctrTitle"/>
          </p:nvPr>
        </p:nvSpPr>
        <p:spPr>
          <a:xfrm>
            <a:off x="301829" y="639573"/>
            <a:ext cx="6248400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600"/>
              <a:buFont typeface="DFKai-SB"/>
              <a:buNone/>
            </a:pPr>
            <a:r>
              <a:rPr lang="zh-TW" sz="36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正義國小112學年度第一學期</a:t>
            </a:r>
            <a:br>
              <a:rPr lang="zh-TW" sz="36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36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家  長  日</a:t>
            </a:r>
            <a:br>
              <a:rPr lang="zh-TW" sz="36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3600" b="1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～校 務 簡 報 ～</a:t>
            </a:r>
            <a:endParaRPr/>
          </a:p>
        </p:txBody>
      </p:sp>
      <p:pic>
        <p:nvPicPr>
          <p:cNvPr id="1748" name="Google Shape;17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5022" y="5729681"/>
            <a:ext cx="1347367" cy="114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0"/>
          <p:cNvSpPr txBox="1">
            <a:spLocks noGrp="1"/>
          </p:cNvSpPr>
          <p:nvPr>
            <p:ph type="title"/>
          </p:nvPr>
        </p:nvSpPr>
        <p:spPr>
          <a:xfrm>
            <a:off x="628650" y="-95794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學校溝通聯繫管道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811" name="Google Shape;1811;p10"/>
          <p:cNvSpPr txBox="1">
            <a:spLocks noGrp="1"/>
          </p:cNvSpPr>
          <p:nvPr>
            <p:ph type="body" idx="1"/>
          </p:nvPr>
        </p:nvSpPr>
        <p:spPr>
          <a:xfrm>
            <a:off x="733193" y="917886"/>
            <a:ext cx="7230515" cy="470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zh-TW" sz="2800">
                <a:latin typeface="DFKai-SB"/>
                <a:ea typeface="DFKai-SB"/>
                <a:cs typeface="DFKai-SB"/>
                <a:sym typeface="DFKai-SB"/>
              </a:rPr>
              <a:t>親愛的家長您好：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若您對正義國小有任何建議事項，除了直接與老師溝通外亦可利用以下管道提出建議，謝謝您！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 電話：</a:t>
            </a:r>
            <a:r>
              <a:rPr lang="zh-TW" sz="2400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29853138-2066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zh-TW" sz="3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正義國小FB的Messenger留言</a:t>
            </a:r>
            <a:endParaRPr sz="2400" b="1" u="sng">
              <a:solidFill>
                <a:srgbClr val="3333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12" name="Google Shape;18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1630" y="2796699"/>
            <a:ext cx="1937419" cy="3960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1"/>
          <p:cNvSpPr txBox="1">
            <a:spLocks noGrp="1"/>
          </p:cNvSpPr>
          <p:nvPr>
            <p:ph type="title"/>
          </p:nvPr>
        </p:nvSpPr>
        <p:spPr>
          <a:xfrm>
            <a:off x="463187" y="103870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本學期重要行事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818" name="Google Shape;1818;p11"/>
          <p:cNvSpPr txBox="1"/>
          <p:nvPr/>
        </p:nvSpPr>
        <p:spPr>
          <a:xfrm>
            <a:off x="941941" y="902526"/>
            <a:ext cx="8435333" cy="450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09/23：補10/9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09/29：中秋節連假 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10/07-10：國慶日連假</a:t>
            </a:r>
            <a:endParaRPr sz="24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11/02、11/03 : 期中評量</a:t>
            </a:r>
            <a:endParaRPr sz="2400" b="0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12/02 : 66週年校慶運動會</a:t>
            </a:r>
            <a:endParaRPr sz="24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sz="24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12/04 : 校慶補假</a:t>
            </a:r>
            <a:endParaRPr sz="24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sz="24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01/01 : 開國紀念日 </a:t>
            </a:r>
            <a:endParaRPr sz="24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01/09、01/10 : 期末評量</a:t>
            </a:r>
            <a:endParaRPr sz="2400" b="0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0</a:t>
            </a: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1/19 : 休業式(</a:t>
            </a:r>
            <a:r>
              <a:rPr lang="zh-TW" sz="24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中午放學</a:t>
            </a: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)</a:t>
            </a:r>
            <a:endParaRPr sz="24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sz="24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01/20 : 寒假開始</a:t>
            </a:r>
            <a:endParaRPr sz="24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113/2/16 : 第2學期開始上課及註冊日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zh-TW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（紙本行事曆已發下給學生，學校網頁也可以查詢喔!）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19" name="Google Shape;18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132" y="1169127"/>
            <a:ext cx="1386590" cy="246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2131" y="103870"/>
            <a:ext cx="1718445" cy="225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12"/>
          <p:cNvSpPr txBox="1">
            <a:spLocks noGrp="1"/>
          </p:cNvSpPr>
          <p:nvPr>
            <p:ph type="title"/>
          </p:nvPr>
        </p:nvSpPr>
        <p:spPr>
          <a:xfrm>
            <a:off x="0" y="966650"/>
            <a:ext cx="8951052" cy="29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40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正義國小網站及APP</a:t>
            </a:r>
            <a:br>
              <a:rPr lang="zh-TW" sz="40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隨時更新   優質服務</a:t>
            </a:r>
            <a:endParaRPr/>
          </a:p>
        </p:txBody>
      </p:sp>
      <p:sp>
        <p:nvSpPr>
          <p:cNvPr id="1826" name="Google Shape;1826;p12"/>
          <p:cNvSpPr/>
          <p:nvPr/>
        </p:nvSpPr>
        <p:spPr>
          <a:xfrm>
            <a:off x="1105250" y="1159799"/>
            <a:ext cx="7934247" cy="410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 學校網址</a:t>
            </a:r>
            <a:r>
              <a:rPr lang="zh-TW" sz="2000" b="0" i="0" u="sng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http://www.jyes.ntpc.edu.tw/</a:t>
            </a:r>
            <a:endParaRPr sz="20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 欲加入此行事曆接收推送，請至您的裝置內的行事曆app，打開</a:t>
            </a:r>
            <a:endParaRPr sz="2000" b="0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【訂閱行事曆】的功能中貼上以下網址即可接收學校公開行事曆。            </a:t>
            </a:r>
            <a:endParaRPr/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accent1"/>
                </a:solidFill>
                <a:latin typeface="DFKai-SB"/>
                <a:ea typeface="DFKai-SB"/>
                <a:cs typeface="DFKai-SB"/>
                <a:sym typeface="DFKai-SB"/>
              </a:rPr>
              <a:t>https://calendar.google.com/calendar/ical/jyes%40jyes.ntpc.edu.tw/public/basic.ics </a:t>
            </a:r>
            <a:r>
              <a:rPr lang="zh-TW" sz="16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《備註：不同裝置內各行事曆app的匯入訂閱，</a:t>
            </a:r>
            <a:endParaRPr sz="1600" b="0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 請參照原廠說明或該公司的軟體說明書》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 教育局fb介紹:</a:t>
            </a:r>
            <a:endParaRPr sz="20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4. 學校最新消息APP：手機安裝</a:t>
            </a:r>
            <a:r>
              <a:rPr lang="zh-TW" sz="2000" b="1" i="0" u="sng" strike="noStrike" cap="none">
                <a:solidFill>
                  <a:srgbClr val="3333FF"/>
                </a:solidFill>
                <a:latin typeface="DFKai-SB"/>
                <a:ea typeface="DFKai-SB"/>
                <a:cs typeface="DFKai-SB"/>
                <a:sym typeface="DFKai-SB"/>
              </a:rPr>
              <a:t>新北校園通</a:t>
            </a: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 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訂閱正義國小。</a:t>
            </a:r>
            <a:r>
              <a:rPr lang="zh-TW" sz="20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請假或相關資料查詢十分簡便</a:t>
            </a:r>
            <a:endParaRPr sz="20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27" name="Google Shape;182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7148" y="3898373"/>
            <a:ext cx="2056635" cy="40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12"/>
          <p:cNvPicPr preferRelativeResize="0"/>
          <p:nvPr/>
        </p:nvPicPr>
        <p:blipFill rotWithShape="1">
          <a:blip r:embed="rId5">
            <a:alphaModFix/>
          </a:blip>
          <a:srcRect b="12164"/>
          <a:stretch/>
        </p:blipFill>
        <p:spPr>
          <a:xfrm>
            <a:off x="7134846" y="3625631"/>
            <a:ext cx="1629500" cy="309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12"/>
          <p:cNvPicPr preferRelativeResize="0"/>
          <p:nvPr/>
        </p:nvPicPr>
        <p:blipFill rotWithShape="1">
          <a:blip r:embed="rId6">
            <a:alphaModFix/>
          </a:blip>
          <a:srcRect t="4063" b="56113"/>
          <a:stretch/>
        </p:blipFill>
        <p:spPr>
          <a:xfrm>
            <a:off x="4026198" y="5556760"/>
            <a:ext cx="1803673" cy="1553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13"/>
          <p:cNvSpPr txBox="1">
            <a:spLocks noGrp="1"/>
          </p:cNvSpPr>
          <p:nvPr>
            <p:ph type="title"/>
          </p:nvPr>
        </p:nvSpPr>
        <p:spPr>
          <a:xfrm>
            <a:off x="1009443" y="545634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公開授課</a:t>
            </a:r>
            <a:endParaRPr/>
          </a:p>
        </p:txBody>
      </p:sp>
      <p:pic>
        <p:nvPicPr>
          <p:cNvPr id="1835" name="Google Shape;1835;p13" descr="756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44" y="45155"/>
            <a:ext cx="2737893" cy="2051721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836" name="Google Shape;18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0976" y="4544368"/>
            <a:ext cx="3086236" cy="231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0895" y="4089071"/>
            <a:ext cx="3086237" cy="231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73631" y="1584139"/>
            <a:ext cx="5880037" cy="266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13"/>
          <p:cNvPicPr preferRelativeResize="0"/>
          <p:nvPr/>
        </p:nvPicPr>
        <p:blipFill rotWithShape="1">
          <a:blip r:embed="rId7">
            <a:alphaModFix/>
          </a:blip>
          <a:srcRect l="23386" b="5340"/>
          <a:stretch/>
        </p:blipFill>
        <p:spPr>
          <a:xfrm>
            <a:off x="106702" y="3265388"/>
            <a:ext cx="2352067" cy="21785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40" name="Google Shape;184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9443" y="4997575"/>
            <a:ext cx="2421452" cy="1815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" name="Google Shape;1845;p14"/>
          <p:cNvPicPr preferRelativeResize="0"/>
          <p:nvPr/>
        </p:nvPicPr>
        <p:blipFill rotWithShape="1">
          <a:blip r:embed="rId3">
            <a:alphaModFix/>
          </a:blip>
          <a:srcRect r="3754" b="25074"/>
          <a:stretch/>
        </p:blipFill>
        <p:spPr>
          <a:xfrm>
            <a:off x="6061400" y="4950700"/>
            <a:ext cx="2996876" cy="18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6" name="Google Shape;1846;p14"/>
          <p:cNvSpPr txBox="1"/>
          <p:nvPr/>
        </p:nvSpPr>
        <p:spPr>
          <a:xfrm>
            <a:off x="-968031" y="837488"/>
            <a:ext cx="49314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語文教育</a:t>
            </a:r>
            <a:endParaRPr sz="18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47" name="Google Shape;1847;p14"/>
          <p:cNvSpPr txBox="1">
            <a:spLocks noGrp="1"/>
          </p:cNvSpPr>
          <p:nvPr>
            <p:ph type="title"/>
          </p:nvPr>
        </p:nvSpPr>
        <p:spPr>
          <a:xfrm rot="-1004550">
            <a:off x="-1244153" y="1975518"/>
            <a:ext cx="4606159" cy="656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0"/>
              <a:buNone/>
            </a:pPr>
            <a:r>
              <a:rPr lang="zh-TW" sz="2400">
                <a:solidFill>
                  <a:srgbClr val="FF0000"/>
                </a:solidFill>
              </a:rPr>
              <a:t>師生精彩表現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1848" name="Google Shape;184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6025" y="0"/>
            <a:ext cx="6307974" cy="35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2450" y="3548225"/>
            <a:ext cx="6023725" cy="338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5"/>
          <p:cNvSpPr txBox="1">
            <a:spLocks noGrp="1"/>
          </p:cNvSpPr>
          <p:nvPr>
            <p:ph type="title"/>
          </p:nvPr>
        </p:nvSpPr>
        <p:spPr>
          <a:xfrm>
            <a:off x="1194644" y="189265"/>
            <a:ext cx="8137922" cy="77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四五年級校內語文競賽</a:t>
            </a:r>
            <a:endParaRPr/>
          </a:p>
        </p:txBody>
      </p:sp>
      <p:sp>
        <p:nvSpPr>
          <p:cNvPr id="1855" name="Google Shape;1855;p15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sp>
        <p:nvSpPr>
          <p:cNvPr id="1856" name="Google Shape;1856;p15"/>
          <p:cNvSpPr txBox="1"/>
          <p:nvPr/>
        </p:nvSpPr>
        <p:spPr>
          <a:xfrm>
            <a:off x="4572008" y="3758562"/>
            <a:ext cx="25422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lang="zh-TW" sz="24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正義有您 而美  </a:t>
            </a:r>
            <a:endParaRPr/>
          </a:p>
        </p:txBody>
      </p:sp>
      <p:pic>
        <p:nvPicPr>
          <p:cNvPr id="1857" name="Google Shape;1857;p15"/>
          <p:cNvPicPr preferRelativeResize="0"/>
          <p:nvPr/>
        </p:nvPicPr>
        <p:blipFill rotWithShape="1">
          <a:blip r:embed="rId3">
            <a:alphaModFix/>
          </a:blip>
          <a:srcRect l="18215" r="19529"/>
          <a:stretch/>
        </p:blipFill>
        <p:spPr>
          <a:xfrm>
            <a:off x="7006988" y="1026375"/>
            <a:ext cx="1501099" cy="321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15"/>
          <p:cNvPicPr preferRelativeResize="0"/>
          <p:nvPr/>
        </p:nvPicPr>
        <p:blipFill rotWithShape="1">
          <a:blip r:embed="rId4">
            <a:alphaModFix/>
          </a:blip>
          <a:srcRect l="33922" t="26598" r="27517" b="11401"/>
          <a:stretch/>
        </p:blipFill>
        <p:spPr>
          <a:xfrm>
            <a:off x="632874" y="960800"/>
            <a:ext cx="1608950" cy="344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15"/>
          <p:cNvPicPr preferRelativeResize="0"/>
          <p:nvPr/>
        </p:nvPicPr>
        <p:blipFill rotWithShape="1">
          <a:blip r:embed="rId5">
            <a:alphaModFix/>
          </a:blip>
          <a:srcRect l="9608" t="20375"/>
          <a:stretch/>
        </p:blipFill>
        <p:spPr>
          <a:xfrm>
            <a:off x="632875" y="4557400"/>
            <a:ext cx="3549626" cy="21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15"/>
          <p:cNvPicPr preferRelativeResize="0"/>
          <p:nvPr/>
        </p:nvPicPr>
        <p:blipFill rotWithShape="1">
          <a:blip r:embed="rId6">
            <a:alphaModFix/>
          </a:blip>
          <a:srcRect l="9674" r="8958"/>
          <a:stretch/>
        </p:blipFill>
        <p:spPr>
          <a:xfrm>
            <a:off x="2490075" y="993588"/>
            <a:ext cx="2001418" cy="32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15"/>
          <p:cNvPicPr preferRelativeResize="0"/>
          <p:nvPr/>
        </p:nvPicPr>
        <p:blipFill rotWithShape="1">
          <a:blip r:embed="rId7">
            <a:alphaModFix/>
          </a:blip>
          <a:srcRect l="15167" t="12918" r="50847" b="33960"/>
          <a:stretch/>
        </p:blipFill>
        <p:spPr>
          <a:xfrm>
            <a:off x="4559300" y="993600"/>
            <a:ext cx="2245725" cy="26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15"/>
          <p:cNvPicPr preferRelativeResize="0"/>
          <p:nvPr/>
        </p:nvPicPr>
        <p:blipFill rotWithShape="1">
          <a:blip r:embed="rId8">
            <a:alphaModFix/>
          </a:blip>
          <a:srcRect l="-2165" t="16141" b="20930"/>
          <a:stretch/>
        </p:blipFill>
        <p:spPr>
          <a:xfrm>
            <a:off x="4491500" y="4597400"/>
            <a:ext cx="4008774" cy="208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6"/>
          <p:cNvSpPr txBox="1">
            <a:spLocks noGrp="1"/>
          </p:cNvSpPr>
          <p:nvPr>
            <p:ph type="title"/>
          </p:nvPr>
        </p:nvSpPr>
        <p:spPr>
          <a:xfrm>
            <a:off x="1142993" y="352815"/>
            <a:ext cx="6788700" cy="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一年級注音符號闖關</a:t>
            </a:r>
            <a:endParaRPr sz="4800" b="1">
              <a:solidFill>
                <a:srgbClr val="6600CC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868" name="Google Shape;1868;p16"/>
          <p:cNvSpPr txBox="1">
            <a:spLocks noGrp="1"/>
          </p:cNvSpPr>
          <p:nvPr>
            <p:ph type="body" idx="1"/>
          </p:nvPr>
        </p:nvSpPr>
        <p:spPr>
          <a:xfrm>
            <a:off x="746000" y="1124427"/>
            <a:ext cx="7883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1800" b="1">
                <a:solidFill>
                  <a:srgbClr val="FF0000"/>
                </a:solidFill>
              </a:rPr>
              <a:t>感謝一年級老師</a:t>
            </a:r>
            <a:r>
              <a:rPr lang="zh-TW" sz="18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sz="1800" b="1">
                <a:solidFill>
                  <a:srgbClr val="FF0000"/>
                </a:solidFill>
              </a:rPr>
              <a:t>家長會、志工及退休老師們大力協助，活動圓滿成功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869" name="Google Shape;1869;p16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pic>
        <p:nvPicPr>
          <p:cNvPr id="1870" name="Google Shape;187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9621" y="248004"/>
            <a:ext cx="851388" cy="71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Google Shape;1871;p16"/>
          <p:cNvPicPr preferRelativeResize="0"/>
          <p:nvPr/>
        </p:nvPicPr>
        <p:blipFill rotWithShape="1">
          <a:blip r:embed="rId4">
            <a:alphaModFix/>
          </a:blip>
          <a:srcRect l="3091" t="18904" b="29892"/>
          <a:stretch/>
        </p:blipFill>
        <p:spPr>
          <a:xfrm>
            <a:off x="1798425" y="1567550"/>
            <a:ext cx="2899199" cy="22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4400" y="1567550"/>
            <a:ext cx="2439751" cy="22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Google Shape;187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425" y="1567550"/>
            <a:ext cx="1363232" cy="204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0925" y="1567550"/>
            <a:ext cx="1527299" cy="20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16"/>
          <p:cNvPicPr preferRelativeResize="0"/>
          <p:nvPr/>
        </p:nvPicPr>
        <p:blipFill rotWithShape="1">
          <a:blip r:embed="rId8">
            <a:alphaModFix/>
          </a:blip>
          <a:srcRect l="3825" t="22004" r="8631" b="14434"/>
          <a:stretch/>
        </p:blipFill>
        <p:spPr>
          <a:xfrm>
            <a:off x="223675" y="3935250"/>
            <a:ext cx="5261573" cy="26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37648" y="4018349"/>
            <a:ext cx="3242356" cy="243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Google Shape;188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73881"/>
            <a:ext cx="9144000" cy="20841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82" name="Google Shape;1882;p17"/>
          <p:cNvGraphicFramePr/>
          <p:nvPr/>
        </p:nvGraphicFramePr>
        <p:xfrm>
          <a:off x="1205257" y="122921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{41282419-FCCA-4546-BFC7-011032DC15F3}</a:tableStyleId>
              </a:tblPr>
              <a:tblGrid>
                <a:gridCol w="354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8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83" name="Google Shape;1883;p17"/>
          <p:cNvSpPr/>
          <p:nvPr/>
        </p:nvSpPr>
        <p:spPr>
          <a:xfrm>
            <a:off x="1045879" y="0"/>
            <a:ext cx="84194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聽、說、讀、寫、動並重的英語教育</a:t>
            </a:r>
            <a:endParaRPr sz="3600" b="1">
              <a:solidFill>
                <a:srgbClr val="6600CC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sp>
        <p:nvSpPr>
          <p:cNvPr id="1884" name="Google Shape;1884;p17"/>
          <p:cNvSpPr txBox="1"/>
          <p:nvPr/>
        </p:nvSpPr>
        <p:spPr>
          <a:xfrm>
            <a:off x="1589808" y="3248639"/>
            <a:ext cx="29268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專業英語團隊</a:t>
            </a:r>
            <a:endParaRPr/>
          </a:p>
        </p:txBody>
      </p:sp>
      <p:grpSp>
        <p:nvGrpSpPr>
          <p:cNvPr id="1885" name="Google Shape;1885;p17"/>
          <p:cNvGrpSpPr/>
          <p:nvPr/>
        </p:nvGrpSpPr>
        <p:grpSpPr>
          <a:xfrm>
            <a:off x="4967414" y="1372912"/>
            <a:ext cx="3102975" cy="2330501"/>
            <a:chOff x="4509291" y="1663293"/>
            <a:chExt cx="3368790" cy="2517891"/>
          </a:xfrm>
        </p:grpSpPr>
        <p:sp>
          <p:nvSpPr>
            <p:cNvPr id="1886" name="Google Shape;1886;p17"/>
            <p:cNvSpPr txBox="1"/>
            <p:nvPr/>
          </p:nvSpPr>
          <p:spPr>
            <a:xfrm>
              <a:off x="4509291" y="3719519"/>
              <a:ext cx="33687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英美文化介紹</a:t>
              </a:r>
              <a:endParaRPr/>
            </a:p>
          </p:txBody>
        </p:sp>
        <p:pic>
          <p:nvPicPr>
            <p:cNvPr id="1887" name="Google Shape;1887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38887" y="1663293"/>
              <a:ext cx="2926833" cy="2041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88" name="Google Shape;1888;p17"/>
          <p:cNvGrpSpPr/>
          <p:nvPr/>
        </p:nvGrpSpPr>
        <p:grpSpPr>
          <a:xfrm>
            <a:off x="4951268" y="3870015"/>
            <a:ext cx="3334843" cy="2428982"/>
            <a:chOff x="1057044" y="4279610"/>
            <a:chExt cx="3368790" cy="2372956"/>
          </a:xfrm>
        </p:grpSpPr>
        <p:sp>
          <p:nvSpPr>
            <p:cNvPr id="1889" name="Google Shape;1889;p17"/>
            <p:cNvSpPr txBox="1"/>
            <p:nvPr/>
          </p:nvSpPr>
          <p:spPr>
            <a:xfrm>
              <a:off x="1057044" y="6190901"/>
              <a:ext cx="33687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英語線上教學</a:t>
              </a:r>
              <a:endParaRPr/>
            </a:p>
          </p:txBody>
        </p:sp>
        <p:pic>
          <p:nvPicPr>
            <p:cNvPr id="1890" name="Google Shape;1890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64456" y="4279610"/>
              <a:ext cx="2542074" cy="1906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91" name="Google Shape;1891;p17"/>
          <p:cNvGrpSpPr/>
          <p:nvPr/>
        </p:nvGrpSpPr>
        <p:grpSpPr>
          <a:xfrm>
            <a:off x="1632571" y="3841482"/>
            <a:ext cx="3334843" cy="2476272"/>
            <a:chOff x="4705654" y="4141641"/>
            <a:chExt cx="3471611" cy="2586366"/>
          </a:xfrm>
        </p:grpSpPr>
        <p:sp>
          <p:nvSpPr>
            <p:cNvPr id="1892" name="Google Shape;1892;p17"/>
            <p:cNvSpPr txBox="1"/>
            <p:nvPr/>
          </p:nvSpPr>
          <p:spPr>
            <a:xfrm>
              <a:off x="4808475" y="6266342"/>
              <a:ext cx="33687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英語繪本教學</a:t>
              </a:r>
              <a:endParaRPr/>
            </a:p>
          </p:txBody>
        </p:sp>
        <p:pic>
          <p:nvPicPr>
            <p:cNvPr id="1893" name="Google Shape;1893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05654" y="4141641"/>
              <a:ext cx="3073890" cy="20492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4" name="Google Shape;1894;p17"/>
          <p:cNvSpPr txBox="1">
            <a:spLocks noGrp="1"/>
          </p:cNvSpPr>
          <p:nvPr>
            <p:ph type="ftr" idx="4294967295"/>
          </p:nvPr>
        </p:nvSpPr>
        <p:spPr>
          <a:xfrm>
            <a:off x="1141810" y="6601968"/>
            <a:ext cx="5233845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95" name="Google Shape;1895;p17"/>
          <p:cNvSpPr txBox="1">
            <a:spLocks noGrp="1"/>
          </p:cNvSpPr>
          <p:nvPr>
            <p:ph type="sldNum" idx="4294967295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altLang="zh-TW" sz="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17</a:t>
            </a:fld>
            <a:endParaRPr sz="6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96" name="Google Shape;1896;p17"/>
          <p:cNvSpPr txBox="1"/>
          <p:nvPr/>
        </p:nvSpPr>
        <p:spPr>
          <a:xfrm>
            <a:off x="1420827" y="630771"/>
            <a:ext cx="6096684" cy="77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</a:pPr>
            <a:r>
              <a:rPr lang="zh-TW" sz="1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持續榮獲教育部二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、三</a:t>
            </a:r>
            <a:r>
              <a:rPr lang="zh-TW" sz="1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年級</a:t>
            </a:r>
            <a:r>
              <a:rPr lang="zh-TW" sz="18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健體</a:t>
            </a:r>
            <a:r>
              <a:rPr lang="zh-TW" sz="1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領域融入英語教育實施學校，並有外籍教師Austin到校推動英語教學(高年級)</a:t>
            </a:r>
            <a:endParaRPr/>
          </a:p>
        </p:txBody>
      </p:sp>
      <p:pic>
        <p:nvPicPr>
          <p:cNvPr id="1897" name="Google Shape;1897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6489" y="1268489"/>
            <a:ext cx="2890151" cy="196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442475">
            <a:off x="7724346" y="5788384"/>
            <a:ext cx="1449493" cy="96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3449" y="646331"/>
            <a:ext cx="1551491" cy="103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0" name="Google Shape;190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138" y="5692779"/>
            <a:ext cx="1603351" cy="10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05876" y="3197814"/>
            <a:ext cx="1230155" cy="82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538428">
            <a:off x="7819269" y="738982"/>
            <a:ext cx="1290961" cy="8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18"/>
          <p:cNvSpPr txBox="1">
            <a:spLocks noGrp="1"/>
          </p:cNvSpPr>
          <p:nvPr>
            <p:ph type="title"/>
          </p:nvPr>
        </p:nvSpPr>
        <p:spPr>
          <a:xfrm>
            <a:off x="239800" y="409075"/>
            <a:ext cx="35307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1800" b="1">
                <a:latin typeface="DFKai-SB"/>
                <a:ea typeface="DFKai-SB"/>
                <a:cs typeface="DFKai-SB"/>
                <a:sym typeface="DFKai-SB"/>
              </a:rPr>
              <a:t>新北市111年度英語歌曲演唱競賽</a:t>
            </a:r>
            <a:r>
              <a:rPr lang="zh-TW" sz="1800">
                <a:latin typeface="DFKai-SB"/>
                <a:ea typeface="DFKai-SB"/>
                <a:cs typeface="DFKai-SB"/>
                <a:sym typeface="DFKai-SB"/>
              </a:rPr>
              <a:t>	</a:t>
            </a:r>
            <a:r>
              <a:rPr lang="zh-TW" sz="1500">
                <a:latin typeface="DFKai-SB"/>
                <a:ea typeface="DFKai-SB"/>
                <a:cs typeface="DFKai-SB"/>
                <a:sym typeface="DFKai-SB"/>
              </a:rPr>
              <a:t>二年6班 榮獲 佳作，感謝葉玉玲老師、陳溫萍老師、蔡佳晏老師指導。</a:t>
            </a:r>
            <a:endParaRPr sz="15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zh-TW" sz="1900" b="1">
                <a:latin typeface="DFKai-SB"/>
                <a:ea typeface="DFKai-SB"/>
                <a:cs typeface="DFKai-SB"/>
                <a:sym typeface="DFKai-SB"/>
              </a:rPr>
              <a:t>新北市112年度國民小學英語讀者劇場比賽(西區區賽) </a:t>
            </a:r>
            <a:endParaRPr sz="1900" b="1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>
                <a:latin typeface="DFKai-SB"/>
                <a:ea typeface="DFKai-SB"/>
                <a:cs typeface="DFKai-SB"/>
                <a:sym typeface="DFKai-SB"/>
              </a:rPr>
              <a:t>六年四班 榮獲 高年級組 優等獎，感謝 劉奕</a:t>
            </a:r>
            <a:r>
              <a:rPr lang="zh-TW" sz="1500">
                <a:latin typeface="DFKai-SB"/>
                <a:ea typeface="DFKai-SB"/>
                <a:cs typeface="DFKai-SB"/>
                <a:sym typeface="DFKai-SB"/>
              </a:rPr>
              <a:t>民老師、楊淑惠老師、趙又萱老師、高雅諠老師、曾偉承老師指導。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08" name="Google Shape;1908;p18"/>
          <p:cNvSpPr txBox="1">
            <a:spLocks noGrp="1"/>
          </p:cNvSpPr>
          <p:nvPr>
            <p:ph type="body" idx="1"/>
          </p:nvPr>
        </p:nvSpPr>
        <p:spPr>
          <a:xfrm>
            <a:off x="372850" y="4701900"/>
            <a:ext cx="3264600" cy="18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None/>
            </a:pPr>
            <a:r>
              <a:rPr lang="zh-TW" sz="1700" b="1">
                <a:latin typeface="DFKai-SB"/>
                <a:ea typeface="DFKai-SB"/>
                <a:cs typeface="DFKai-SB"/>
                <a:sym typeface="DFKai-SB"/>
              </a:rPr>
              <a:t>新北市111學年度閩南語說唱讚 </a:t>
            </a:r>
            <a:r>
              <a:rPr lang="zh-TW" sz="1700">
                <a:latin typeface="DFKai-SB"/>
                <a:ea typeface="DFKai-SB"/>
                <a:cs typeface="DFKai-SB"/>
                <a:sym typeface="DFKai-SB"/>
              </a:rPr>
              <a:t>榮獲 </a:t>
            </a:r>
            <a:r>
              <a:rPr lang="zh-TW" sz="1700" b="1">
                <a:latin typeface="DFKai-SB"/>
                <a:ea typeface="DFKai-SB"/>
                <a:cs typeface="DFKai-SB"/>
                <a:sym typeface="DFKai-SB"/>
              </a:rPr>
              <a:t>優等</a:t>
            </a:r>
            <a:endParaRPr sz="1100" b="1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感謝指導老師:鄭羽甯老師、閩語顧問: 簡鴻綿老師、林碧珠老師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09" name="Google Shape;1909;p18"/>
          <p:cNvSpPr txBox="1">
            <a:spLocks noGrp="1"/>
          </p:cNvSpPr>
          <p:nvPr>
            <p:ph type="sldNum" idx="12"/>
          </p:nvPr>
        </p:nvSpPr>
        <p:spPr>
          <a:xfrm>
            <a:off x="7517511" y="6601968"/>
            <a:ext cx="48006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sp>
        <p:nvSpPr>
          <p:cNvPr id="1910" name="Google Shape;1910;p18"/>
          <p:cNvSpPr txBox="1"/>
          <p:nvPr/>
        </p:nvSpPr>
        <p:spPr>
          <a:xfrm>
            <a:off x="2295475" y="0"/>
            <a:ext cx="57021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24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英語歌曲演唱、讀者劇場、 英語歌謠、</a:t>
            </a:r>
            <a:r>
              <a:rPr lang="zh-TW" sz="2400" b="1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英語日-週四</a:t>
            </a:r>
            <a:r>
              <a:rPr lang="zh-TW" sz="24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及</a:t>
            </a:r>
            <a:r>
              <a:rPr lang="zh-TW" sz="2400" b="1" i="0" u="none" strike="noStrike" cap="none">
                <a:solidFill>
                  <a:srgbClr val="FFC000"/>
                </a:solidFill>
                <a:latin typeface="DFKai-SB"/>
                <a:ea typeface="DFKai-SB"/>
                <a:cs typeface="DFKai-SB"/>
                <a:sym typeface="DFKai-SB"/>
              </a:rPr>
              <a:t>沈浸式英語</a:t>
            </a:r>
            <a:endParaRPr sz="2400" i="0" u="none" strike="noStrike" cap="none">
              <a:solidFill>
                <a:srgbClr val="FFC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11" name="Google Shape;19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896377"/>
            <a:ext cx="128773" cy="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2425" y="1057225"/>
            <a:ext cx="4601373" cy="200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18"/>
          <p:cNvPicPr preferRelativeResize="0"/>
          <p:nvPr/>
        </p:nvPicPr>
        <p:blipFill rotWithShape="1">
          <a:blip r:embed="rId5">
            <a:alphaModFix/>
          </a:blip>
          <a:srcRect t="8416" r="26643" b="7252"/>
          <a:stretch/>
        </p:blipFill>
        <p:spPr>
          <a:xfrm>
            <a:off x="3902425" y="4450350"/>
            <a:ext cx="2438476" cy="225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18"/>
          <p:cNvPicPr preferRelativeResize="0"/>
          <p:nvPr/>
        </p:nvPicPr>
        <p:blipFill rotWithShape="1">
          <a:blip r:embed="rId6">
            <a:alphaModFix/>
          </a:blip>
          <a:srcRect l="21118" r="25980" b="31417"/>
          <a:stretch/>
        </p:blipFill>
        <p:spPr>
          <a:xfrm>
            <a:off x="6340891" y="4490863"/>
            <a:ext cx="2129033" cy="2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18"/>
          <p:cNvPicPr preferRelativeResize="0"/>
          <p:nvPr/>
        </p:nvPicPr>
        <p:blipFill rotWithShape="1">
          <a:blip r:embed="rId7">
            <a:alphaModFix/>
          </a:blip>
          <a:srcRect t="3204" b="8510"/>
          <a:stretch/>
        </p:blipFill>
        <p:spPr>
          <a:xfrm>
            <a:off x="3976525" y="2796000"/>
            <a:ext cx="4601374" cy="16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18"/>
          <p:cNvPicPr preferRelativeResize="0"/>
          <p:nvPr/>
        </p:nvPicPr>
        <p:blipFill rotWithShape="1">
          <a:blip r:embed="rId8">
            <a:alphaModFix/>
          </a:blip>
          <a:srcRect t="11981" b="29770"/>
          <a:stretch/>
        </p:blipFill>
        <p:spPr>
          <a:xfrm>
            <a:off x="954538" y="3060875"/>
            <a:ext cx="2274525" cy="200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0"/>
          <p:cNvSpPr txBox="1">
            <a:spLocks noGrp="1"/>
          </p:cNvSpPr>
          <p:nvPr>
            <p:ph type="title"/>
          </p:nvPr>
        </p:nvSpPr>
        <p:spPr>
          <a:xfrm>
            <a:off x="846115" y="-150238"/>
            <a:ext cx="7451770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藝術教育-</a:t>
            </a:r>
            <a:r>
              <a:rPr lang="zh-TW" sz="2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連續9年教育部藝術深耕計畫</a:t>
            </a:r>
            <a:endParaRPr sz="2800"/>
          </a:p>
        </p:txBody>
      </p:sp>
      <p:sp>
        <p:nvSpPr>
          <p:cNvPr id="1922" name="Google Shape;1922;p20"/>
          <p:cNvSpPr txBox="1">
            <a:spLocks noGrp="1"/>
          </p:cNvSpPr>
          <p:nvPr>
            <p:ph type="body" idx="1"/>
          </p:nvPr>
        </p:nvSpPr>
        <p:spPr>
          <a:xfrm>
            <a:off x="971032" y="786950"/>
            <a:ext cx="8000284" cy="64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 sz="3200" b="1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連續多年新北市戲劇比賽全市第一名</a:t>
            </a:r>
            <a:endParaRPr sz="3200" b="1">
              <a:solidFill>
                <a:srgbClr val="FF0000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pic>
        <p:nvPicPr>
          <p:cNvPr id="1923" name="Google Shape;1923;p20"/>
          <p:cNvPicPr preferRelativeResize="0"/>
          <p:nvPr/>
        </p:nvPicPr>
        <p:blipFill rotWithShape="1">
          <a:blip r:embed="rId3">
            <a:alphaModFix/>
          </a:blip>
          <a:srcRect t="10486" b="10485"/>
          <a:stretch/>
        </p:blipFill>
        <p:spPr>
          <a:xfrm>
            <a:off x="402519" y="1449193"/>
            <a:ext cx="2992816" cy="198691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24" name="Google Shape;1924;p20"/>
          <p:cNvPicPr preferRelativeResize="0"/>
          <p:nvPr/>
        </p:nvPicPr>
        <p:blipFill rotWithShape="1">
          <a:blip r:embed="rId4">
            <a:alphaModFix/>
          </a:blip>
          <a:srcRect l="5264" r="5264"/>
          <a:stretch/>
        </p:blipFill>
        <p:spPr>
          <a:xfrm>
            <a:off x="5931352" y="1436480"/>
            <a:ext cx="2992816" cy="210682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25" name="Google Shape;192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4970" y="1463611"/>
            <a:ext cx="2060829" cy="196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26" name="Google Shape;192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821" y="3833916"/>
            <a:ext cx="4155713" cy="270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2358" y="3787140"/>
            <a:ext cx="4801642" cy="258642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"/>
          <p:cNvSpPr txBox="1"/>
          <p:nvPr/>
        </p:nvSpPr>
        <p:spPr>
          <a:xfrm>
            <a:off x="838900" y="292874"/>
            <a:ext cx="7136265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正義大家長-陳勇達校長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"/>
          <p:cNvSpPr/>
          <p:nvPr/>
        </p:nvSpPr>
        <p:spPr>
          <a:xfrm>
            <a:off x="5943600" y="-2482086"/>
            <a:ext cx="45720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rPr>
              <a:t>共享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2016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rPr>
              <a:t>1980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2019年6月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6月14日 週五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zh-TW" sz="1800" b="0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55" name="Google Shape;1755;p2" descr="可能是 1 人、站立、道路和街道的圖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5" y="1434517"/>
            <a:ext cx="4210773" cy="315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2" descr="可能是陳勇達、甜點和室內的圖像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916358"/>
            <a:ext cx="3505026" cy="4673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21"/>
          <p:cNvSpPr txBox="1">
            <a:spLocks noGrp="1"/>
          </p:cNvSpPr>
          <p:nvPr>
            <p:ph type="title"/>
          </p:nvPr>
        </p:nvSpPr>
        <p:spPr>
          <a:xfrm>
            <a:off x="1400473" y="0"/>
            <a:ext cx="5669700" cy="1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科學教育</a:t>
            </a:r>
            <a:b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48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33" name="Google Shape;1933;p21"/>
          <p:cNvSpPr txBox="1">
            <a:spLocks noGrp="1"/>
          </p:cNvSpPr>
          <p:nvPr>
            <p:ph type="body" idx="1"/>
          </p:nvPr>
        </p:nvSpPr>
        <p:spPr>
          <a:xfrm>
            <a:off x="313507" y="662756"/>
            <a:ext cx="8168641" cy="349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400" b="1">
                <a:latin typeface="DFKai-SB"/>
                <a:ea typeface="DFKai-SB"/>
                <a:cs typeface="DFKai-SB"/>
                <a:sym typeface="DFKai-SB"/>
              </a:rPr>
              <a:t>*堅強的科學教育師資，讓本校每年均獲優異成績*</a:t>
            </a:r>
            <a:endParaRPr sz="2400" b="1"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-110年榮獲新北市科學教育推展有功學校第一名</a:t>
            </a:r>
            <a:endParaRPr sz="20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-111年榮獲全國科展大賽 生活與應用科學組 國小組 全國第三名! </a:t>
            </a:r>
            <a:endParaRPr sz="1100"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-111年榮獲生活與應用科學組 國小組 (鄉土)教材獎!</a:t>
            </a:r>
            <a:endParaRPr sz="1100"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-112年榮獲全國科展大賽 地球科學科 大會獎</a:t>
            </a:r>
            <a:endParaRPr sz="1100"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0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endParaRPr sz="1100"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800" b="1">
                <a:latin typeface="DFKai-SB"/>
                <a:ea typeface="DFKai-SB"/>
                <a:cs typeface="DFKai-SB"/>
                <a:sym typeface="DFKai-SB"/>
              </a:rPr>
              <a:t>-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endParaRPr sz="3200" b="1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34" name="Google Shape;1934;p21"/>
          <p:cNvPicPr preferRelativeResize="0"/>
          <p:nvPr/>
        </p:nvPicPr>
        <p:blipFill rotWithShape="1">
          <a:blip r:embed="rId3">
            <a:alphaModFix/>
          </a:blip>
          <a:srcRect l="9929" t="-5264" r="9931" b="12572"/>
          <a:stretch/>
        </p:blipFill>
        <p:spPr>
          <a:xfrm>
            <a:off x="4107580" y="5357443"/>
            <a:ext cx="2618812" cy="136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1"/>
          <p:cNvPicPr preferRelativeResize="0"/>
          <p:nvPr/>
        </p:nvPicPr>
        <p:blipFill rotWithShape="1">
          <a:blip r:embed="rId4">
            <a:alphaModFix/>
          </a:blip>
          <a:srcRect l="13429" t="5274" r="10665" b="7197"/>
          <a:stretch/>
        </p:blipFill>
        <p:spPr>
          <a:xfrm>
            <a:off x="6687602" y="5206888"/>
            <a:ext cx="2626788" cy="1363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0550" y="2810165"/>
            <a:ext cx="3769774" cy="212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Google Shape;1937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0743" y="3429000"/>
            <a:ext cx="2983432" cy="192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792242"/>
            <a:ext cx="4073051" cy="2192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p22"/>
          <p:cNvSpPr txBox="1">
            <a:spLocks noGrp="1"/>
          </p:cNvSpPr>
          <p:nvPr>
            <p:ph type="title"/>
          </p:nvPr>
        </p:nvSpPr>
        <p:spPr>
          <a:xfrm>
            <a:off x="795859" y="170563"/>
            <a:ext cx="7125113" cy="82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註冊繳費</a:t>
            </a:r>
            <a:endParaRPr sz="4800" b="1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44" name="Google Shape;1944;p22"/>
          <p:cNvSpPr txBox="1">
            <a:spLocks noGrp="1"/>
          </p:cNvSpPr>
          <p:nvPr>
            <p:ph type="body" idx="1"/>
          </p:nvPr>
        </p:nvSpPr>
        <p:spPr>
          <a:xfrm>
            <a:off x="1142931" y="1015211"/>
            <a:ext cx="7125113" cy="4827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一、註冊單將於開學後發放，請家長不用心急。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符合教科書減免身分如下：(只有教科書部份，其他代辦費如無補助仍須繳交)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（一）低收入戶：全額減免。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（二）原住民：戶口名簿或謄本上有註記為原住民身分，定額補助(超過部分仍需補交)。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（三）身心障礙學生或身心障礙人士的子女，附家長或學生殘障手冊影本，定額補助(超過部分仍需補交) 。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二、同時具多種補助身分之學生，僅得擇一身份申請補助，且不得重複向其他機關（構）、團體請領相同性質補助，謝謝您的配合！</a:t>
            </a:r>
            <a:br>
              <a:rPr lang="zh-TW" sz="2200"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三、在學證明、成績證明、獎學金…等等相關問題，可洽</a:t>
            </a:r>
            <a:r>
              <a:rPr lang="zh-TW" sz="22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教務處註冊組</a:t>
            </a: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，謝謝。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zh-TW" sz="20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23"/>
          <p:cNvSpPr txBox="1">
            <a:spLocks noGrp="1"/>
          </p:cNvSpPr>
          <p:nvPr>
            <p:ph type="title"/>
          </p:nvPr>
        </p:nvSpPr>
        <p:spPr>
          <a:xfrm>
            <a:off x="574013" y="50807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閱讀推廣教育</a:t>
            </a:r>
            <a:endParaRPr/>
          </a:p>
        </p:txBody>
      </p:sp>
      <p:sp>
        <p:nvSpPr>
          <p:cNvPr id="1950" name="Google Shape;1950;p23"/>
          <p:cNvSpPr txBox="1">
            <a:spLocks noGrp="1"/>
          </p:cNvSpPr>
          <p:nvPr>
            <p:ph type="body" idx="1"/>
          </p:nvPr>
        </p:nvSpPr>
        <p:spPr>
          <a:xfrm>
            <a:off x="258091" y="1198457"/>
            <a:ext cx="5913910" cy="116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新北市閱讀績優學校優等</a:t>
            </a:r>
            <a:endParaRPr sz="32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1800"/>
              <a:buNone/>
            </a:pP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新北市閱讀推手團體獎優等</a:t>
            </a:r>
            <a:endParaRPr sz="36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51" name="Google Shape;195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6014"/>
            <a:ext cx="4710050" cy="31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051" y="3456014"/>
            <a:ext cx="4433949" cy="3140033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23"/>
          <p:cNvSpPr txBox="1"/>
          <p:nvPr/>
        </p:nvSpPr>
        <p:spPr>
          <a:xfrm>
            <a:off x="6043748" y="793804"/>
            <a:ext cx="37359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歡迎加入閱讀粉專: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正妹義哥愛閱讀 | Facebook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4" name="Google Shape;195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2581" y="2070562"/>
            <a:ext cx="1171402" cy="117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5500" y="3314700"/>
            <a:ext cx="3307656" cy="248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960" name="Google Shape;1960;p24"/>
          <p:cNvSpPr txBox="1">
            <a:spLocks noGrp="1"/>
          </p:cNvSpPr>
          <p:nvPr>
            <p:ph type="title"/>
          </p:nvPr>
        </p:nvSpPr>
        <p:spPr>
          <a:xfrm>
            <a:off x="961767" y="529538"/>
            <a:ext cx="8610601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家庭MSSR</a:t>
            </a:r>
            <a:br>
              <a:rPr lang="zh-TW" sz="4000"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(身教式持續安靜閱讀</a:t>
            </a:r>
            <a:br>
              <a:rPr lang="zh-TW" sz="4000"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 Modeled Sustained Silent Reading )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61" name="Google Shape;1961;p24"/>
          <p:cNvSpPr/>
          <p:nvPr/>
        </p:nvSpPr>
        <p:spPr>
          <a:xfrm>
            <a:off x="605994" y="2776151"/>
            <a:ext cx="631825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zh-TW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鼓勵家長每天陪著孩子一起閱讀</a:t>
            </a: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zh-TW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家長要當閱讀的榜樣，一同 MSSR，培養閱讀興趣</a:t>
            </a: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zh-TW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與孩子做同樣的事情，才能與小孩有共同的話題</a:t>
            </a: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zh-TW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MSSR 成功原因：興趣、身教、習慣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25"/>
          <p:cNvSpPr txBox="1">
            <a:spLocks noGrp="1"/>
          </p:cNvSpPr>
          <p:nvPr>
            <p:ph type="title"/>
          </p:nvPr>
        </p:nvSpPr>
        <p:spPr>
          <a:xfrm>
            <a:off x="628649" y="174488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資訊安全宣導-低年級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67" name="Google Shape;1967;p25"/>
          <p:cNvPicPr preferRelativeResize="0"/>
          <p:nvPr/>
        </p:nvPicPr>
        <p:blipFill rotWithShape="1">
          <a:blip r:embed="rId3">
            <a:alphaModFix/>
          </a:blip>
          <a:srcRect l="5853" t="1423" r="2144" b="27303"/>
          <a:stretch/>
        </p:blipFill>
        <p:spPr>
          <a:xfrm>
            <a:off x="1890711" y="973144"/>
            <a:ext cx="5362575" cy="5884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26"/>
          <p:cNvSpPr txBox="1">
            <a:spLocks noGrp="1"/>
          </p:cNvSpPr>
          <p:nvPr>
            <p:ph type="title"/>
          </p:nvPr>
        </p:nvSpPr>
        <p:spPr>
          <a:xfrm>
            <a:off x="628649" y="174488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資訊安全宣導-中年級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73" name="Google Shape;1973;p26"/>
          <p:cNvPicPr preferRelativeResize="0"/>
          <p:nvPr/>
        </p:nvPicPr>
        <p:blipFill rotWithShape="1">
          <a:blip r:embed="rId3">
            <a:alphaModFix/>
          </a:blip>
          <a:srcRect l="4887" t="1631" r="3737" b="28878"/>
          <a:stretch/>
        </p:blipFill>
        <p:spPr>
          <a:xfrm>
            <a:off x="1657349" y="900068"/>
            <a:ext cx="5530569" cy="5957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27"/>
          <p:cNvSpPr txBox="1">
            <a:spLocks noGrp="1"/>
          </p:cNvSpPr>
          <p:nvPr>
            <p:ph type="title"/>
          </p:nvPr>
        </p:nvSpPr>
        <p:spPr>
          <a:xfrm>
            <a:off x="628649" y="174488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資訊安全宣導-高年級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979" name="Google Shape;1979;p27"/>
          <p:cNvPicPr preferRelativeResize="0"/>
          <p:nvPr/>
        </p:nvPicPr>
        <p:blipFill rotWithShape="1">
          <a:blip r:embed="rId3">
            <a:alphaModFix/>
          </a:blip>
          <a:srcRect l="5354" t="1712" r="3508" b="26060"/>
          <a:stretch/>
        </p:blipFill>
        <p:spPr>
          <a:xfrm>
            <a:off x="1953062" y="973145"/>
            <a:ext cx="5242142" cy="5884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4" name="Google Shape;198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883" y="2013789"/>
            <a:ext cx="1846242" cy="1572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Google Shape;1985;p28"/>
          <p:cNvSpPr txBox="1"/>
          <p:nvPr/>
        </p:nvSpPr>
        <p:spPr>
          <a:xfrm>
            <a:off x="2667000" y="2362200"/>
            <a:ext cx="1524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學</a:t>
            </a:r>
            <a:endParaRPr/>
          </a:p>
        </p:txBody>
      </p:sp>
      <p:sp>
        <p:nvSpPr>
          <p:cNvPr id="1986" name="Google Shape;1986;p28"/>
          <p:cNvSpPr/>
          <p:nvPr/>
        </p:nvSpPr>
        <p:spPr>
          <a:xfrm rot="-316564">
            <a:off x="5070591" y="2220885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務</a:t>
            </a:r>
            <a:endParaRPr/>
          </a:p>
        </p:txBody>
      </p:sp>
      <p:sp>
        <p:nvSpPr>
          <p:cNvPr id="1987" name="Google Shape;1987;p28"/>
          <p:cNvSpPr/>
          <p:nvPr/>
        </p:nvSpPr>
        <p:spPr>
          <a:xfrm rot="227036">
            <a:off x="7336051" y="2013789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處</a:t>
            </a:r>
            <a:endParaRPr/>
          </a:p>
        </p:txBody>
      </p:sp>
      <p:sp>
        <p:nvSpPr>
          <p:cNvPr id="1988" name="Google Shape;1988;p28"/>
          <p:cNvSpPr txBox="1"/>
          <p:nvPr/>
        </p:nvSpPr>
        <p:spPr>
          <a:xfrm>
            <a:off x="2143125" y="4254130"/>
            <a:ext cx="5913330" cy="260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李振洋主任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生教組：范君綺組長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活動組：王韋憲組長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體育組：張欣怡組長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環教組：蘇郁荏組長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護理師：黃靖華護理師、闕竹纓護理師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29"/>
          <p:cNvSpPr txBox="1">
            <a:spLocks noGrp="1"/>
          </p:cNvSpPr>
          <p:nvPr>
            <p:ph type="title"/>
          </p:nvPr>
        </p:nvSpPr>
        <p:spPr>
          <a:xfrm>
            <a:off x="762023" y="233231"/>
            <a:ext cx="6850298" cy="818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   交通安全宣導</a:t>
            </a:r>
            <a:endParaRPr/>
          </a:p>
        </p:txBody>
      </p:sp>
      <p:pic>
        <p:nvPicPr>
          <p:cNvPr id="1994" name="Google Shape;19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0992" y="1143563"/>
            <a:ext cx="6398775" cy="5260859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30"/>
          <p:cNvSpPr txBox="1">
            <a:spLocks noGrp="1"/>
          </p:cNvSpPr>
          <p:nvPr>
            <p:ph type="title"/>
          </p:nvPr>
        </p:nvSpPr>
        <p:spPr>
          <a:xfrm>
            <a:off x="1143001" y="78910"/>
            <a:ext cx="6850298" cy="123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50"/>
              <a:buNone/>
            </a:pPr>
            <a:endParaRPr/>
          </a:p>
        </p:txBody>
      </p:sp>
      <p:pic>
        <p:nvPicPr>
          <p:cNvPr id="2000" name="Google Shape;2000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3"/>
          <p:cNvPicPr preferRelativeResize="0"/>
          <p:nvPr/>
        </p:nvPicPr>
        <p:blipFill rotWithShape="1">
          <a:blip r:embed="rId3">
            <a:alphaModFix/>
          </a:blip>
          <a:srcRect l="3515" r="3012" b="81644"/>
          <a:stretch/>
        </p:blipFill>
        <p:spPr>
          <a:xfrm rot="10800000">
            <a:off x="0" y="1068360"/>
            <a:ext cx="9134537" cy="3144198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3"/>
          <p:cNvSpPr txBox="1">
            <a:spLocks noGrp="1"/>
          </p:cNvSpPr>
          <p:nvPr>
            <p:ph type="title"/>
          </p:nvPr>
        </p:nvSpPr>
        <p:spPr>
          <a:xfrm>
            <a:off x="1828801" y="222604"/>
            <a:ext cx="5129324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正妹義哥的驕傲</a:t>
            </a:r>
            <a:endParaRPr/>
          </a:p>
        </p:txBody>
      </p:sp>
      <p:pic>
        <p:nvPicPr>
          <p:cNvPr id="1763" name="Google Shape;17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50" y="4198579"/>
            <a:ext cx="2655302" cy="256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Google Shape;176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0931" y="4364959"/>
            <a:ext cx="5140004" cy="239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31"/>
          <p:cNvSpPr txBox="1">
            <a:spLocks noGrp="1"/>
          </p:cNvSpPr>
          <p:nvPr>
            <p:ph type="title"/>
          </p:nvPr>
        </p:nvSpPr>
        <p:spPr>
          <a:xfrm>
            <a:off x="2034305" y="490247"/>
            <a:ext cx="5343835" cy="87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服裝部分</a:t>
            </a:r>
            <a:endParaRPr/>
          </a:p>
        </p:txBody>
      </p:sp>
      <p:sp>
        <p:nvSpPr>
          <p:cNvPr id="2006" name="Google Shape;2006;p31"/>
          <p:cNvSpPr txBox="1">
            <a:spLocks noGrp="1"/>
          </p:cNvSpPr>
          <p:nvPr>
            <p:ph type="body" idx="1"/>
          </p:nvPr>
        </p:nvSpPr>
        <p:spPr>
          <a:xfrm>
            <a:off x="1114009" y="1600777"/>
            <a:ext cx="7544215" cy="263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名牌：名牌發放，請幫孩子</a:t>
            </a:r>
            <a:r>
              <a:rPr lang="zh-TW" sz="2400" u="sng">
                <a:latin typeface="DFKai-SB"/>
                <a:ea typeface="DFKai-SB"/>
                <a:cs typeface="DFKai-SB"/>
                <a:sym typeface="DFKai-SB"/>
              </a:rPr>
              <a:t>將名牌縫在制服左胸上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　</a:t>
            </a:r>
            <a:endParaRPr/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服裝：</a:t>
            </a:r>
            <a:r>
              <a:rPr lang="zh-TW" sz="2400" u="sng">
                <a:latin typeface="DFKai-SB"/>
                <a:ea typeface="DFKai-SB"/>
                <a:cs typeface="DFKai-SB"/>
                <a:sym typeface="DFKai-SB"/>
              </a:rPr>
              <a:t>星期三穿著便服(請掛上名牌)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，其餘均穿著學校運動服。</a:t>
            </a:r>
            <a:endParaRPr/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 b="1" u="sng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建議幫孩子準備兩件雨衣</a:t>
            </a:r>
            <a:r>
              <a:rPr lang="zh-TW" sz="2400" b="1" u="sng">
                <a:latin typeface="DFKai-SB"/>
                <a:ea typeface="DFKai-SB"/>
                <a:cs typeface="DFKai-SB"/>
                <a:sym typeface="DFKai-SB"/>
              </a:rPr>
              <a:t>，一件放在學校置物櫃備用，一件放進書包裡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，下雨天穿</a:t>
            </a:r>
            <a:r>
              <a:rPr lang="zh-TW" sz="2400" b="1" u="sng">
                <a:latin typeface="DFKai-SB"/>
                <a:ea typeface="DFKai-SB"/>
                <a:cs typeface="DFKai-SB"/>
                <a:sym typeface="DFKai-SB"/>
              </a:rPr>
              <a:t>雨衣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，勿攜帶雨傘。</a:t>
            </a:r>
            <a:r>
              <a:rPr lang="zh-TW" sz="2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/>
          </a:p>
        </p:txBody>
      </p:sp>
      <p:sp>
        <p:nvSpPr>
          <p:cNvPr id="2007" name="Google Shape;2007;p31"/>
          <p:cNvSpPr/>
          <p:nvPr/>
        </p:nvSpPr>
        <p:spPr>
          <a:xfrm>
            <a:off x="7240997" y="5439748"/>
            <a:ext cx="1504604" cy="1418252"/>
          </a:xfrm>
          <a:prstGeom prst="heart">
            <a:avLst/>
          </a:prstGeom>
          <a:solidFill>
            <a:srgbClr val="FF0000">
              <a:alpha val="27843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/>
          </a:p>
        </p:txBody>
      </p:sp>
      <p:sp>
        <p:nvSpPr>
          <p:cNvPr id="2008" name="Google Shape;2008;p31"/>
          <p:cNvSpPr txBox="1"/>
          <p:nvPr/>
        </p:nvSpPr>
        <p:spPr>
          <a:xfrm>
            <a:off x="7622772" y="5866791"/>
            <a:ext cx="888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守法 </a:t>
            </a:r>
            <a:endParaRPr/>
          </a:p>
        </p:txBody>
      </p:sp>
      <p:sp>
        <p:nvSpPr>
          <p:cNvPr id="2009" name="Google Shape;2009;p31"/>
          <p:cNvSpPr/>
          <p:nvPr/>
        </p:nvSpPr>
        <p:spPr>
          <a:xfrm>
            <a:off x="0" y="3727754"/>
            <a:ext cx="1380203" cy="1409349"/>
          </a:xfrm>
          <a:prstGeom prst="heart">
            <a:avLst/>
          </a:prstGeom>
          <a:solidFill>
            <a:srgbClr val="FF0000">
              <a:alpha val="47843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/>
          </a:p>
        </p:txBody>
      </p:sp>
      <p:sp>
        <p:nvSpPr>
          <p:cNvPr id="2010" name="Google Shape;2010;p31"/>
          <p:cNvSpPr txBox="1"/>
          <p:nvPr/>
        </p:nvSpPr>
        <p:spPr>
          <a:xfrm>
            <a:off x="298751" y="4011312"/>
            <a:ext cx="815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禮節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32"/>
          <p:cNvSpPr txBox="1">
            <a:spLocks noGrp="1"/>
          </p:cNvSpPr>
          <p:nvPr>
            <p:ph type="title"/>
          </p:nvPr>
        </p:nvSpPr>
        <p:spPr>
          <a:xfrm>
            <a:off x="1484130" y="388299"/>
            <a:ext cx="5604826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交通安全宣導</a:t>
            </a:r>
            <a:endParaRPr/>
          </a:p>
        </p:txBody>
      </p:sp>
      <p:sp>
        <p:nvSpPr>
          <p:cNvPr id="2016" name="Google Shape;2016;p32"/>
          <p:cNvSpPr txBox="1">
            <a:spLocks noGrp="1"/>
          </p:cNvSpPr>
          <p:nvPr>
            <p:ph type="body" idx="1"/>
          </p:nvPr>
        </p:nvSpPr>
        <p:spPr>
          <a:xfrm>
            <a:off x="379378" y="1278184"/>
            <a:ext cx="8112809" cy="324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上放學請依本校建議之上放學路線，遵守導護志工指示，確保行的安全。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指導孩子遵守號誌，行走行人穿越道。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家長請勿為了趕時間，在導護志工尚未將導護旗放下時，就先行帶孩子穿越馬路，請家長一同協助孩子養成正確的交通行走習慣！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騎乘機車接送孩子，請大人及小孩都戴上</a:t>
            </a:r>
            <a:r>
              <a:rPr lang="zh-TW" sz="3200" b="1" u="sng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安全帽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行走或騎乘機車，攜帶球類請務必</a:t>
            </a:r>
            <a:r>
              <a:rPr lang="zh-TW" sz="32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使用球袋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017" name="Google Shape;2017;p32"/>
          <p:cNvSpPr/>
          <p:nvPr/>
        </p:nvSpPr>
        <p:spPr>
          <a:xfrm>
            <a:off x="7173884" y="182880"/>
            <a:ext cx="1396538" cy="1095304"/>
          </a:xfrm>
          <a:prstGeom prst="heart">
            <a:avLst/>
          </a:prstGeom>
          <a:solidFill>
            <a:srgbClr val="FF0000">
              <a:alpha val="36470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8" name="Google Shape;2018;p32"/>
          <p:cNvSpPr txBox="1"/>
          <p:nvPr/>
        </p:nvSpPr>
        <p:spPr>
          <a:xfrm>
            <a:off x="7489767" y="487422"/>
            <a:ext cx="10024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守法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19" name="Google Shape;201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8750" y="4639500"/>
            <a:ext cx="3129740" cy="2080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33"/>
          <p:cNvSpPr txBox="1"/>
          <p:nvPr/>
        </p:nvSpPr>
        <p:spPr>
          <a:xfrm>
            <a:off x="197155" y="1041894"/>
            <a:ext cx="428445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交通安全宣導</a:t>
            </a:r>
            <a:endParaRPr sz="4800" b="1" i="0" u="none" strike="noStrike" cap="none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2025" name="Google Shape;2025;p33"/>
          <p:cNvGrpSpPr/>
          <p:nvPr/>
        </p:nvGrpSpPr>
        <p:grpSpPr>
          <a:xfrm>
            <a:off x="486083" y="2008024"/>
            <a:ext cx="3995525" cy="2841952"/>
            <a:chOff x="4048156" y="215726"/>
            <a:chExt cx="4946486" cy="4058041"/>
          </a:xfrm>
        </p:grpSpPr>
        <p:grpSp>
          <p:nvGrpSpPr>
            <p:cNvPr id="2026" name="Google Shape;2026;p33"/>
            <p:cNvGrpSpPr/>
            <p:nvPr/>
          </p:nvGrpSpPr>
          <p:grpSpPr>
            <a:xfrm>
              <a:off x="4048156" y="215726"/>
              <a:ext cx="4946486" cy="4058041"/>
              <a:chOff x="4048156" y="215726"/>
              <a:chExt cx="4946486" cy="4058041"/>
            </a:xfrm>
          </p:grpSpPr>
          <p:pic>
            <p:nvPicPr>
              <p:cNvPr id="2027" name="Google Shape;2027;p33"/>
              <p:cNvPicPr preferRelativeResize="0"/>
              <p:nvPr/>
            </p:nvPicPr>
            <p:blipFill rotWithShape="1">
              <a:blip r:embed="rId3">
                <a:alphaModFix/>
              </a:blip>
              <a:srcRect l="8069" t="10994" r="19648" b="9939"/>
              <a:stretch/>
            </p:blipFill>
            <p:spPr>
              <a:xfrm>
                <a:off x="4048156" y="215726"/>
                <a:ext cx="4946486" cy="40580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28" name="Google Shape;2028;p33"/>
              <p:cNvSpPr/>
              <p:nvPr/>
            </p:nvSpPr>
            <p:spPr>
              <a:xfrm>
                <a:off x="8230225" y="2790203"/>
                <a:ext cx="260007" cy="210016"/>
              </a:xfrm>
              <a:prstGeom prst="heart">
                <a:avLst/>
              </a:prstGeom>
              <a:gradFill>
                <a:gsLst>
                  <a:gs pos="0">
                    <a:srgbClr val="FF7C05"/>
                  </a:gs>
                  <a:gs pos="100000">
                    <a:srgbClr val="FFAA72"/>
                  </a:gs>
                </a:gsLst>
                <a:lin ang="16200000" scaled="0"/>
              </a:gradFill>
              <a:ln w="9525" cap="flat" cmpd="sng">
                <a:solidFill>
                  <a:srgbClr val="E97B1D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509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mbria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29" name="Google Shape;2029;p33"/>
            <p:cNvSpPr/>
            <p:nvPr/>
          </p:nvSpPr>
          <p:spPr>
            <a:xfrm>
              <a:off x="7110194" y="2810204"/>
              <a:ext cx="210006" cy="210015"/>
            </a:xfrm>
            <a:prstGeom prst="heart">
              <a:avLst/>
            </a:prstGeom>
            <a:gradFill>
              <a:gsLst>
                <a:gs pos="0">
                  <a:srgbClr val="FF7C05"/>
                </a:gs>
                <a:gs pos="100000">
                  <a:srgbClr val="FFAA72"/>
                </a:gs>
              </a:gsLst>
              <a:lin ang="16200000" scaled="0"/>
            </a:gradFill>
            <a:ln w="9525" cap="flat" cmpd="sng">
              <a:solidFill>
                <a:srgbClr val="E97B1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mbria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0" name="Google Shape;2030;p33"/>
          <p:cNvSpPr/>
          <p:nvPr/>
        </p:nvSpPr>
        <p:spPr>
          <a:xfrm>
            <a:off x="2940121" y="3429000"/>
            <a:ext cx="197375" cy="200889"/>
          </a:xfrm>
          <a:prstGeom prst="heart">
            <a:avLst/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3"/>
          <p:cNvSpPr/>
          <p:nvPr/>
        </p:nvSpPr>
        <p:spPr>
          <a:xfrm>
            <a:off x="2632015" y="3399332"/>
            <a:ext cx="197375" cy="200889"/>
          </a:xfrm>
          <a:prstGeom prst="heart">
            <a:avLst/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2" name="Google Shape;203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382" y="3927216"/>
            <a:ext cx="292633" cy="298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Google Shape;203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394" y="2008024"/>
            <a:ext cx="4228893" cy="2841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34"/>
          <p:cNvSpPr txBox="1">
            <a:spLocks noGrp="1"/>
          </p:cNvSpPr>
          <p:nvPr>
            <p:ph type="title"/>
          </p:nvPr>
        </p:nvSpPr>
        <p:spPr>
          <a:xfrm>
            <a:off x="179110" y="379783"/>
            <a:ext cx="8352148" cy="105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ct val="1000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為了孩子的安全，請通過有導護志工、交通隊的路口</a:t>
            </a:r>
            <a:endParaRPr/>
          </a:p>
        </p:txBody>
      </p:sp>
      <p:sp>
        <p:nvSpPr>
          <p:cNvPr id="2039" name="Google Shape;2039;p34"/>
          <p:cNvSpPr/>
          <p:nvPr/>
        </p:nvSpPr>
        <p:spPr>
          <a:xfrm>
            <a:off x="1685079" y="3328555"/>
            <a:ext cx="197375" cy="200889"/>
          </a:xfrm>
          <a:prstGeom prst="heart">
            <a:avLst/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34"/>
          <p:cNvSpPr/>
          <p:nvPr/>
        </p:nvSpPr>
        <p:spPr>
          <a:xfrm>
            <a:off x="3788715" y="3752161"/>
            <a:ext cx="197375" cy="200889"/>
          </a:xfrm>
          <a:prstGeom prst="heart">
            <a:avLst/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41" name="Google Shape;2041;p34"/>
          <p:cNvSpPr/>
          <p:nvPr/>
        </p:nvSpPr>
        <p:spPr>
          <a:xfrm>
            <a:off x="2678841" y="3651717"/>
            <a:ext cx="197375" cy="200889"/>
          </a:xfrm>
          <a:prstGeom prst="heart">
            <a:avLst/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42" name="Google Shape;2042;p34"/>
          <p:cNvSpPr/>
          <p:nvPr/>
        </p:nvSpPr>
        <p:spPr>
          <a:xfrm>
            <a:off x="5843758" y="5162111"/>
            <a:ext cx="197375" cy="200889"/>
          </a:xfrm>
          <a:prstGeom prst="heart">
            <a:avLst/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43" name="Google Shape;204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0501" y="2275935"/>
            <a:ext cx="225572" cy="21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Google Shape;20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8281" y="2392584"/>
            <a:ext cx="225572" cy="21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Google Shape;204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5627" y="1731425"/>
            <a:ext cx="3286427" cy="45526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6" name="Google Shape;2046;p34"/>
          <p:cNvSpPr/>
          <p:nvPr/>
        </p:nvSpPr>
        <p:spPr>
          <a:xfrm>
            <a:off x="6867385" y="3698819"/>
            <a:ext cx="197375" cy="200889"/>
          </a:xfrm>
          <a:prstGeom prst="heart">
            <a:avLst/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47" name="Google Shape;2047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0501" y="2140823"/>
            <a:ext cx="219475" cy="207282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Google Shape;2048;p34"/>
          <p:cNvSpPr/>
          <p:nvPr/>
        </p:nvSpPr>
        <p:spPr>
          <a:xfrm>
            <a:off x="6189526" y="2275935"/>
            <a:ext cx="197375" cy="200889"/>
          </a:xfrm>
          <a:prstGeom prst="heart">
            <a:avLst/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49" name="Google Shape;2049;p34"/>
          <p:cNvSpPr/>
          <p:nvPr/>
        </p:nvSpPr>
        <p:spPr>
          <a:xfrm>
            <a:off x="6445372" y="2288424"/>
            <a:ext cx="197375" cy="200889"/>
          </a:xfrm>
          <a:prstGeom prst="heart">
            <a:avLst/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50" name="Google Shape;2050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3682" y="1731425"/>
            <a:ext cx="4107099" cy="3194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Google Shape;205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3863" y="3781999"/>
            <a:ext cx="4079639" cy="254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0392" y="1281220"/>
            <a:ext cx="4061242" cy="248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484" y="1301501"/>
            <a:ext cx="4061847" cy="2411644"/>
          </a:xfrm>
          <a:prstGeom prst="rect">
            <a:avLst/>
          </a:prstGeom>
          <a:noFill/>
          <a:ln>
            <a:noFill/>
          </a:ln>
        </p:spPr>
      </p:pic>
      <p:sp>
        <p:nvSpPr>
          <p:cNvPr id="2058" name="Google Shape;2058;p35"/>
          <p:cNvSpPr txBox="1">
            <a:spLocks noGrp="1"/>
          </p:cNvSpPr>
          <p:nvPr>
            <p:ph type="title"/>
          </p:nvPr>
        </p:nvSpPr>
        <p:spPr>
          <a:xfrm>
            <a:off x="2539922" y="78903"/>
            <a:ext cx="4000939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各項宣導</a:t>
            </a:r>
            <a:endParaRPr sz="4800" b="1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059" name="Google Shape;2059;p35"/>
          <p:cNvSpPr/>
          <p:nvPr/>
        </p:nvSpPr>
        <p:spPr>
          <a:xfrm>
            <a:off x="6091680" y="6056233"/>
            <a:ext cx="862467" cy="729840"/>
          </a:xfrm>
          <a:prstGeom prst="heart">
            <a:avLst/>
          </a:prstGeom>
          <a:solidFill>
            <a:srgbClr val="FF0000">
              <a:alpha val="65098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0" name="Google Shape;2060;p35"/>
          <p:cNvSpPr/>
          <p:nvPr/>
        </p:nvSpPr>
        <p:spPr>
          <a:xfrm>
            <a:off x="7651662" y="5598504"/>
            <a:ext cx="1504604" cy="1418252"/>
          </a:xfrm>
          <a:prstGeom prst="heart">
            <a:avLst/>
          </a:prstGeom>
          <a:solidFill>
            <a:srgbClr val="FF0000">
              <a:alpha val="36078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1" name="Google Shape;2061;p35"/>
          <p:cNvSpPr txBox="1"/>
          <p:nvPr/>
        </p:nvSpPr>
        <p:spPr>
          <a:xfrm>
            <a:off x="7627538" y="5918041"/>
            <a:ext cx="8728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iauKai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尊重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35"/>
          <p:cNvSpPr/>
          <p:nvPr/>
        </p:nvSpPr>
        <p:spPr>
          <a:xfrm>
            <a:off x="8601634" y="4844699"/>
            <a:ext cx="490452" cy="539295"/>
          </a:xfrm>
          <a:prstGeom prst="heart">
            <a:avLst/>
          </a:prstGeom>
          <a:solidFill>
            <a:srgbClr val="FF0000">
              <a:alpha val="78039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3" name="Google Shape;2063;p35"/>
          <p:cNvSpPr/>
          <p:nvPr/>
        </p:nvSpPr>
        <p:spPr>
          <a:xfrm>
            <a:off x="8659343" y="3781999"/>
            <a:ext cx="360993" cy="411479"/>
          </a:xfrm>
          <a:prstGeom prst="heart">
            <a:avLst/>
          </a:prstGeom>
          <a:solidFill>
            <a:srgbClr val="FF0000">
              <a:alpha val="78039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4" name="Google Shape;2064;p35"/>
          <p:cNvSpPr/>
          <p:nvPr/>
        </p:nvSpPr>
        <p:spPr>
          <a:xfrm>
            <a:off x="4503863" y="3357403"/>
            <a:ext cx="2236480" cy="370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線上朝會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5" name="Google Shape;2065;p35"/>
          <p:cNvSpPr/>
          <p:nvPr/>
        </p:nvSpPr>
        <p:spPr>
          <a:xfrm>
            <a:off x="123622" y="3416357"/>
            <a:ext cx="2292673" cy="30342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智慧財產權宣導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6" name="Google Shape;2066;p35"/>
          <p:cNvSpPr/>
          <p:nvPr/>
        </p:nvSpPr>
        <p:spPr>
          <a:xfrm>
            <a:off x="4476990" y="3796541"/>
            <a:ext cx="2686023" cy="30835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請走有志工導護的路口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7" name="Google Shape;2067;p35"/>
          <p:cNvSpPr/>
          <p:nvPr/>
        </p:nvSpPr>
        <p:spPr>
          <a:xfrm>
            <a:off x="992819" y="6351208"/>
            <a:ext cx="80992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專線: 29853138＃1011   學務處生教組 范君綺組長</a:t>
            </a:r>
            <a:endParaRPr sz="2400" b="1" i="0" u="none" strike="noStrike" cap="none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68" name="Google Shape;2068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714" y="3809688"/>
            <a:ext cx="4020435" cy="2497942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35"/>
          <p:cNvSpPr/>
          <p:nvPr/>
        </p:nvSpPr>
        <p:spPr>
          <a:xfrm>
            <a:off x="96206" y="3766110"/>
            <a:ext cx="2292673" cy="3470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C05"/>
              </a:gs>
              <a:gs pos="100000">
                <a:srgbClr val="FFAA72"/>
              </a:gs>
            </a:gsLst>
            <a:lin ang="16200000" scaled="0"/>
          </a:gradFill>
          <a:ln w="9525" cap="flat" cmpd="sng">
            <a:solidFill>
              <a:srgbClr val="E97B1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請走行人天橋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p36"/>
          <p:cNvSpPr txBox="1">
            <a:spLocks noGrp="1"/>
          </p:cNvSpPr>
          <p:nvPr>
            <p:ph type="title"/>
          </p:nvPr>
        </p:nvSpPr>
        <p:spPr>
          <a:xfrm>
            <a:off x="1728634" y="297119"/>
            <a:ext cx="5343835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健康安全宣導</a:t>
            </a:r>
            <a:endParaRPr/>
          </a:p>
        </p:txBody>
      </p:sp>
      <p:sp>
        <p:nvSpPr>
          <p:cNvPr id="2075" name="Google Shape;2075;p36"/>
          <p:cNvSpPr txBox="1">
            <a:spLocks noGrp="1"/>
          </p:cNvSpPr>
          <p:nvPr>
            <p:ph type="body" idx="1"/>
          </p:nvPr>
        </p:nvSpPr>
        <p:spPr>
          <a:xfrm>
            <a:off x="179832" y="977537"/>
            <a:ext cx="8377881" cy="581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請教導子女勤洗手，洗手五步驟：</a:t>
            </a:r>
            <a:r>
              <a:rPr lang="zh-TW" sz="2400" b="1">
                <a:latin typeface="DFKai-SB"/>
                <a:ea typeface="DFKai-SB"/>
                <a:cs typeface="DFKai-SB"/>
                <a:sym typeface="DFKai-SB"/>
              </a:rPr>
              <a:t>濕、搓、沖、捧、擦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，內、外、夾、弓、大、立、腕</a:t>
            </a:r>
            <a:r>
              <a:rPr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如有</a:t>
            </a:r>
            <a:r>
              <a:rPr lang="zh-TW" sz="2400" b="1" u="sng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發燒</a:t>
            </a:r>
            <a:r>
              <a:rPr lang="zh-TW" sz="24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，立刻就醫。確診後請在家休養並電話告知老師，以維護自我及同學健康。</a:t>
            </a:r>
            <a:endParaRPr sz="24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請帶牙刷及2個漱口杯做潔牙活動(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在午餐隔板的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None/>
            </a:pP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防護下，在座位完成潔牙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)。</a:t>
            </a:r>
            <a:endParaRPr/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配合學校課間活動計畫，力行85110。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8：天天睡滿８小時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5：天天都要５蔬果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1：使用電子用品不超過１小時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1：每１天要運動六十分鐘以上</a:t>
            </a:r>
            <a:endParaRPr/>
          </a:p>
          <a:p>
            <a:pPr marL="3429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0：０氣泡飲料，多喝「白開水」。</a:t>
            </a:r>
            <a:endParaRPr/>
          </a:p>
          <a:p>
            <a:pPr marL="205740" lvl="0" indent="-190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None/>
            </a:pPr>
            <a:endParaRPr sz="24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" lvl="0" indent="0" algn="l" rtl="0">
              <a:lnSpc>
                <a:spcPct val="81250"/>
              </a:lnSpc>
              <a:spcBef>
                <a:spcPts val="1350"/>
              </a:spcBef>
              <a:spcAft>
                <a:spcPts val="0"/>
              </a:spcAft>
              <a:buSzPts val="2400"/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76" name="Google Shape;207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036" y="1883660"/>
            <a:ext cx="1754983" cy="1021914"/>
          </a:xfrm>
          <a:prstGeom prst="rect">
            <a:avLst/>
          </a:prstGeom>
          <a:noFill/>
          <a:ln w="38100" cap="sq" cmpd="sng">
            <a:solidFill>
              <a:srgbClr val="98480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2077" name="Google Shape;207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035" y="3076442"/>
            <a:ext cx="1741037" cy="1019100"/>
          </a:xfrm>
          <a:prstGeom prst="rect">
            <a:avLst/>
          </a:prstGeom>
          <a:noFill/>
          <a:ln w="38100" cap="sq" cmpd="sng">
            <a:solidFill>
              <a:srgbClr val="6600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2078" name="Google Shape;207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4544" y="4242655"/>
            <a:ext cx="2178475" cy="1254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Google Shape;208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0399" y="1611874"/>
            <a:ext cx="4933333" cy="39164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Google Shape;2084;p37"/>
          <p:cNvSpPr txBox="1">
            <a:spLocks noGrp="1"/>
          </p:cNvSpPr>
          <p:nvPr>
            <p:ph type="subTitle" idx="1"/>
          </p:nvPr>
        </p:nvSpPr>
        <p:spPr>
          <a:xfrm>
            <a:off x="595591" y="0"/>
            <a:ext cx="8021782" cy="124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44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健康促進-</a:t>
            </a:r>
            <a:r>
              <a:rPr lang="zh-TW" sz="2600" b="1">
                <a:solidFill>
                  <a:srgbClr val="FF00FF"/>
                </a:solidFill>
                <a:latin typeface="BiauKai"/>
                <a:ea typeface="BiauKai"/>
                <a:cs typeface="BiauKai"/>
                <a:sym typeface="BiauKai"/>
              </a:rPr>
              <a:t>口腔衛生、</a:t>
            </a:r>
            <a:r>
              <a:rPr lang="zh-TW" sz="2600" b="1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視力保健</a:t>
            </a:r>
            <a:r>
              <a:rPr lang="zh-TW" sz="2600" b="1">
                <a:solidFill>
                  <a:srgbClr val="FF00FF"/>
                </a:solidFill>
                <a:latin typeface="BiauKai"/>
                <a:ea typeface="BiauKai"/>
                <a:cs typeface="BiauKai"/>
                <a:sym typeface="BiauKai"/>
              </a:rPr>
              <a:t>、健康體位、</a:t>
            </a:r>
            <a:r>
              <a:rPr lang="zh-TW" sz="2600" b="1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菸檳防治</a:t>
            </a:r>
            <a:r>
              <a:rPr lang="zh-TW" sz="2600" b="1">
                <a:solidFill>
                  <a:srgbClr val="FF00FF"/>
                </a:solidFill>
                <a:latin typeface="BiauKai"/>
                <a:ea typeface="BiauKai"/>
                <a:cs typeface="BiauKai"/>
                <a:sym typeface="BiauKai"/>
              </a:rPr>
              <a:t>、全民健保（含正確用藥）</a:t>
            </a:r>
            <a:endParaRPr sz="2600" b="1">
              <a:solidFill>
                <a:srgbClr val="FF00FF"/>
              </a:solidFill>
            </a:endParaRPr>
          </a:p>
        </p:txBody>
      </p:sp>
      <p:sp>
        <p:nvSpPr>
          <p:cNvPr id="2085" name="Google Shape;2085;p37"/>
          <p:cNvSpPr/>
          <p:nvPr/>
        </p:nvSpPr>
        <p:spPr>
          <a:xfrm>
            <a:off x="134864" y="1128134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mbria"/>
              <a:buNone/>
            </a:pPr>
            <a:r>
              <a:rPr lang="zh-TW" sz="1800" b="1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更多資訊，請上https://sites.google.com/jyes.ntpc.edu.tw/health-promotion</a:t>
            </a:r>
            <a:endParaRPr sz="1800" b="1" i="0" u="none" strike="noStrike" cap="none">
              <a:solidFill>
                <a:srgbClr val="000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86" name="Google Shape;208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433" y="1611874"/>
            <a:ext cx="3477057" cy="3975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p38"/>
          <p:cNvSpPr txBox="1"/>
          <p:nvPr/>
        </p:nvSpPr>
        <p:spPr>
          <a:xfrm>
            <a:off x="0" y="578954"/>
            <a:ext cx="9144000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環境消毒-加強消毒</a:t>
            </a:r>
            <a:endParaRPr sz="14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92" name="Google Shape;209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26" y="1806335"/>
            <a:ext cx="5493739" cy="4472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39"/>
          <p:cNvSpPr txBox="1"/>
          <p:nvPr/>
        </p:nvSpPr>
        <p:spPr>
          <a:xfrm>
            <a:off x="1009442" y="418942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定期召開</a:t>
            </a:r>
            <a:endParaRPr sz="4800" b="1" i="0" u="none" strike="noStrike" cap="none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校安會議、午餐督導會議</a:t>
            </a:r>
            <a:endParaRPr sz="4800" b="1" i="0" u="none" strike="noStrike" cap="none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098" name="Google Shape;209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5150" y="2080470"/>
            <a:ext cx="4110605" cy="308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9" name="Google Shape;209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708" y="2080470"/>
            <a:ext cx="4108290" cy="3082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40"/>
          <p:cNvSpPr txBox="1">
            <a:spLocks noGrp="1"/>
          </p:cNvSpPr>
          <p:nvPr>
            <p:ph type="title"/>
          </p:nvPr>
        </p:nvSpPr>
        <p:spPr>
          <a:xfrm>
            <a:off x="3065146" y="-43063"/>
            <a:ext cx="4701458" cy="12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午餐時刻</a:t>
            </a:r>
            <a:endParaRPr/>
          </a:p>
        </p:txBody>
      </p:sp>
      <p:sp>
        <p:nvSpPr>
          <p:cNvPr id="2105" name="Google Shape;2105;p40"/>
          <p:cNvSpPr/>
          <p:nvPr/>
        </p:nvSpPr>
        <p:spPr>
          <a:xfrm>
            <a:off x="211511" y="5467927"/>
            <a:ext cx="1097730" cy="1139525"/>
          </a:xfrm>
          <a:prstGeom prst="heart">
            <a:avLst/>
          </a:prstGeom>
          <a:solidFill>
            <a:srgbClr val="FF0000">
              <a:alpha val="47450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6" name="Google Shape;2106;p40"/>
          <p:cNvSpPr txBox="1"/>
          <p:nvPr/>
        </p:nvSpPr>
        <p:spPr>
          <a:xfrm>
            <a:off x="247249" y="5792599"/>
            <a:ext cx="1118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衛生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07" name="Google Shape;21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4472" y="2000367"/>
            <a:ext cx="6685128" cy="4327281"/>
          </a:xfrm>
          <a:prstGeom prst="rect">
            <a:avLst/>
          </a:prstGeom>
          <a:noFill/>
          <a:ln>
            <a:noFill/>
          </a:ln>
        </p:spPr>
      </p:pic>
      <p:sp>
        <p:nvSpPr>
          <p:cNvPr id="2108" name="Google Shape;2108;p40"/>
          <p:cNvSpPr/>
          <p:nvPr/>
        </p:nvSpPr>
        <p:spPr>
          <a:xfrm>
            <a:off x="1544472" y="1335024"/>
            <a:ext cx="6685128" cy="5937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1984D"/>
              </a:gs>
              <a:gs pos="50000">
                <a:srgbClr val="D5721F"/>
              </a:gs>
              <a:gs pos="100000">
                <a:srgbClr val="AA560F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None/>
            </a:pPr>
            <a:r>
              <a:rPr lang="zh-TW" sz="24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小幫手戴髮帽、手套、口罩服務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Google Shape;1769;p4" descr="IMG_19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652" y="0"/>
            <a:ext cx="5168348" cy="3624470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4"/>
          <p:cNvSpPr txBox="1">
            <a:spLocks noGrp="1"/>
          </p:cNvSpPr>
          <p:nvPr>
            <p:ph type="title"/>
          </p:nvPr>
        </p:nvSpPr>
        <p:spPr>
          <a:xfrm>
            <a:off x="0" y="804968"/>
            <a:ext cx="3381375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學校簡介</a:t>
            </a:r>
            <a:endParaRPr/>
          </a:p>
        </p:txBody>
      </p:sp>
      <p:sp>
        <p:nvSpPr>
          <p:cNvPr id="1771" name="Google Shape;1771;p4"/>
          <p:cNvSpPr/>
          <p:nvPr/>
        </p:nvSpPr>
        <p:spPr>
          <a:xfrm>
            <a:off x="471270" y="1936921"/>
            <a:ext cx="3924300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本校創立於民國47年</a:t>
            </a:r>
            <a:endParaRPr sz="2800" b="0" i="0" u="none" strike="noStrike" cap="none" dirty="0">
              <a:solidFill>
                <a:srgbClr val="00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目前普通班44班</a:t>
            </a:r>
            <a:b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</a:b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特教班2班11人</a:t>
            </a:r>
            <a:endParaRPr sz="2800" b="0" i="0" u="none" strike="noStrike" cap="none" dirty="0">
              <a:solidFill>
                <a:srgbClr val="00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資源班2班</a:t>
            </a:r>
            <a:r>
              <a:rPr lang="en-US" alt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74</a:t>
            </a: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人</a:t>
            </a:r>
            <a:endParaRPr sz="2800" b="0" i="0" u="none" strike="noStrike" cap="none" dirty="0">
              <a:solidFill>
                <a:srgbClr val="00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全校學生有1</a:t>
            </a:r>
            <a:r>
              <a:rPr lang="en-US" alt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098</a:t>
            </a: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人</a:t>
            </a:r>
            <a:endParaRPr sz="2800" b="0" i="0" u="none" strike="noStrike" cap="none" dirty="0">
              <a:solidFill>
                <a:srgbClr val="00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 dirty="0">
                <a:solidFill>
                  <a:srgbClr val="000000"/>
                </a:solidFill>
                <a:latin typeface="BiauKai"/>
                <a:ea typeface="BiauKai"/>
                <a:cs typeface="BiauKai"/>
                <a:sym typeface="BiauKai"/>
              </a:rPr>
              <a:t>教職員工約有130人</a:t>
            </a:r>
            <a:endParaRPr sz="2800" b="0" i="0" u="none" strike="noStrike" cap="none" dirty="0">
              <a:solidFill>
                <a:srgbClr val="000000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幼兒園4班108人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2" name="Google Shape;1772;p4" descr="IMG_202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3553792"/>
            <a:ext cx="5181601" cy="330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41"/>
          <p:cNvSpPr txBox="1">
            <a:spLocks noGrp="1"/>
          </p:cNvSpPr>
          <p:nvPr>
            <p:ph type="title"/>
          </p:nvPr>
        </p:nvSpPr>
        <p:spPr>
          <a:xfrm>
            <a:off x="1900082" y="427823"/>
            <a:ext cx="5343835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營養午餐</a:t>
            </a:r>
            <a:endParaRPr sz="4800" b="1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14" name="Google Shape;2114;p41"/>
          <p:cNvSpPr txBox="1">
            <a:spLocks noGrp="1"/>
          </p:cNvSpPr>
          <p:nvPr>
            <p:ph type="body" idx="1"/>
          </p:nvPr>
        </p:nvSpPr>
        <p:spPr>
          <a:xfrm>
            <a:off x="865221" y="1191593"/>
            <a:ext cx="7548937" cy="474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每週二上整天課，可選擇訂營養午餐或帶便當到2F總務處蒸飯（訂購營養午餐者請</a:t>
            </a:r>
            <a:r>
              <a:rPr lang="zh-TW" sz="2400" b="1" u="sng">
                <a:latin typeface="DFKai-SB"/>
                <a:ea typeface="DFKai-SB"/>
                <a:cs typeface="DFKai-SB"/>
                <a:sym typeface="DFKai-SB"/>
              </a:rPr>
              <a:t>自行攜帶餐具1套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）。家長如送餐請將飯盒送到警衛室旁餐盒架依標示學年位置放置，勿送至教室內。</a:t>
            </a:r>
            <a:endParaRPr/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校園內</a:t>
            </a:r>
            <a:r>
              <a:rPr lang="zh-TW" sz="2400" b="1" u="sng">
                <a:latin typeface="DFKai-SB"/>
                <a:ea typeface="DFKai-SB"/>
                <a:cs typeface="DFKai-SB"/>
                <a:sym typeface="DFKai-SB"/>
              </a:rPr>
              <a:t>禁用免洗餐具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，請讓孩子攜帶使用環保餐具。</a:t>
            </a:r>
            <a:endParaRPr/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學生須</a:t>
            </a:r>
            <a:r>
              <a:rPr lang="zh-TW" sz="2400" b="1" u="sng">
                <a:latin typeface="DFKai-SB"/>
                <a:ea typeface="DFKai-SB"/>
                <a:cs typeface="DFKai-SB"/>
                <a:sym typeface="DFKai-SB"/>
              </a:rPr>
              <a:t>自備潔牙用具一套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（含牙刷、牙膏、鏡子、漱口杯2個）</a:t>
            </a:r>
            <a:r>
              <a:rPr lang="zh-TW" sz="2400"/>
              <a:t>，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每週二實施含氟漱口水。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早午餐補助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(低收入戶、本人身心障礙、中低收入身分者、家庭突發因素致無力支付午餐費學生)，請提出需求申請，若有其他特殊狀況，請打以下專線：</a:t>
            </a:r>
            <a:endParaRPr/>
          </a:p>
          <a:p>
            <a:pPr marL="205740" lvl="0" indent="-190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115" name="Google Shape;2115;p41" descr="C:\Users\aa1031\AppData\Local\Microsoft\Windows\Temporary Internet Files\Content.IE5\KA0J5C6L\MC900343399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429081" y="5426275"/>
            <a:ext cx="1777430" cy="15024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41"/>
          <p:cNvSpPr/>
          <p:nvPr/>
        </p:nvSpPr>
        <p:spPr>
          <a:xfrm>
            <a:off x="7763797" y="2210673"/>
            <a:ext cx="1380203" cy="1409349"/>
          </a:xfrm>
          <a:prstGeom prst="heart">
            <a:avLst/>
          </a:prstGeom>
          <a:solidFill>
            <a:srgbClr val="FF0000">
              <a:alpha val="47450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7" name="Google Shape;2117;p41"/>
          <p:cNvSpPr txBox="1"/>
          <p:nvPr/>
        </p:nvSpPr>
        <p:spPr>
          <a:xfrm>
            <a:off x="8046269" y="2636599"/>
            <a:ext cx="815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環保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8" name="Google Shape;2118;p41"/>
          <p:cNvSpPr/>
          <p:nvPr/>
        </p:nvSpPr>
        <p:spPr>
          <a:xfrm>
            <a:off x="52435" y="148527"/>
            <a:ext cx="1380203" cy="1409349"/>
          </a:xfrm>
          <a:prstGeom prst="heart">
            <a:avLst/>
          </a:prstGeom>
          <a:solidFill>
            <a:srgbClr val="FF0000">
              <a:alpha val="47450"/>
            </a:srgbClr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r>
              <a:rPr lang="zh-TW" sz="18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9" name="Google Shape;2119;p41"/>
          <p:cNvSpPr txBox="1"/>
          <p:nvPr/>
        </p:nvSpPr>
        <p:spPr>
          <a:xfrm>
            <a:off x="313411" y="543669"/>
            <a:ext cx="815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健康 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20" name="Google Shape;212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52" y="5941431"/>
            <a:ext cx="527369" cy="4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41"/>
          <p:cNvSpPr/>
          <p:nvPr/>
        </p:nvSpPr>
        <p:spPr>
          <a:xfrm>
            <a:off x="865221" y="5920939"/>
            <a:ext cx="80992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專線: 29853138＃1013   環教組  蘇郁荏 組長</a:t>
            </a:r>
            <a:endParaRPr sz="2400" b="1" i="0" u="none" strike="noStrike" cap="none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Google Shape;212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42" y="1747108"/>
            <a:ext cx="4260458" cy="3025732"/>
          </a:xfrm>
          <a:prstGeom prst="rect">
            <a:avLst/>
          </a:prstGeom>
          <a:noFill/>
          <a:ln>
            <a:noFill/>
          </a:ln>
        </p:spPr>
      </p:pic>
      <p:sp>
        <p:nvSpPr>
          <p:cNvPr id="2127" name="Google Shape;2127;p42"/>
          <p:cNvSpPr txBox="1"/>
          <p:nvPr/>
        </p:nvSpPr>
        <p:spPr>
          <a:xfrm>
            <a:off x="998806" y="446555"/>
            <a:ext cx="6800913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營養午餐-衛生局稽查</a:t>
            </a:r>
            <a:endParaRPr sz="18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28" name="Google Shape;212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9903" y="1747107"/>
            <a:ext cx="4112555" cy="3025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43"/>
          <p:cNvSpPr txBox="1">
            <a:spLocks noGrp="1"/>
          </p:cNvSpPr>
          <p:nvPr>
            <p:ph type="title"/>
          </p:nvPr>
        </p:nvSpPr>
        <p:spPr>
          <a:xfrm>
            <a:off x="1975582" y="352072"/>
            <a:ext cx="5343835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課後社團才藝活動</a:t>
            </a:r>
            <a:endParaRPr sz="4800" b="1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34" name="Google Shape;2134;p43"/>
          <p:cNvSpPr txBox="1">
            <a:spLocks noGrp="1"/>
          </p:cNvSpPr>
          <p:nvPr>
            <p:ph type="body" idx="1"/>
          </p:nvPr>
        </p:nvSpPr>
        <p:spPr>
          <a:xfrm>
            <a:off x="739202" y="1204819"/>
            <a:ext cx="7665595" cy="324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574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BiauKai"/>
                <a:ea typeface="BiauKai"/>
                <a:cs typeface="BiauKai"/>
                <a:sym typeface="BiauKai"/>
              </a:rPr>
              <a:t>本學期開課課後社團時間16：00-17：30。</a:t>
            </a:r>
            <a:endParaRPr sz="2400">
              <a:latin typeface="BiauKai"/>
              <a:ea typeface="BiauKai"/>
              <a:cs typeface="BiauKai"/>
              <a:sym typeface="BiauKai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zh-TW" sz="3200" b="1">
                <a:solidFill>
                  <a:srgbClr val="FF0000"/>
                </a:solidFill>
                <a:latin typeface="BiauKai"/>
                <a:ea typeface="BiauKai"/>
                <a:cs typeface="BiauKai"/>
                <a:sym typeface="BiauKai"/>
              </a:rPr>
              <a:t>上課時間：9/11(一)開課</a:t>
            </a:r>
            <a:endParaRPr sz="3200" b="1">
              <a:solidFill>
                <a:srgbClr val="FF0000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pic>
        <p:nvPicPr>
          <p:cNvPr id="2135" name="Google Shape;213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758" y="2402099"/>
            <a:ext cx="3795276" cy="284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" name="Google Shape;213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6965" y="2402098"/>
            <a:ext cx="3795276" cy="284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Google Shape;2141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4189" y="1401138"/>
            <a:ext cx="2336919" cy="5197678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44"/>
          <p:cNvSpPr txBox="1">
            <a:spLocks noGrp="1"/>
          </p:cNvSpPr>
          <p:nvPr>
            <p:ph type="title"/>
          </p:nvPr>
        </p:nvSpPr>
        <p:spPr>
          <a:xfrm>
            <a:off x="1143000" y="79375"/>
            <a:ext cx="6850063" cy="123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校內田徑賽</a:t>
            </a:r>
            <a:endParaRPr/>
          </a:p>
        </p:txBody>
      </p:sp>
      <p:pic>
        <p:nvPicPr>
          <p:cNvPr id="2143" name="Google Shape;214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1108" y="1401138"/>
            <a:ext cx="4186106" cy="313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" name="Google Shape;2144;p44"/>
          <p:cNvPicPr preferRelativeResize="0"/>
          <p:nvPr/>
        </p:nvPicPr>
        <p:blipFill rotWithShape="1">
          <a:blip r:embed="rId5">
            <a:alphaModFix/>
          </a:blip>
          <a:srcRect t="25665"/>
          <a:stretch/>
        </p:blipFill>
        <p:spPr>
          <a:xfrm>
            <a:off x="2541108" y="4509260"/>
            <a:ext cx="4216517" cy="2089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44"/>
          <p:cNvPicPr preferRelativeResize="0"/>
          <p:nvPr/>
        </p:nvPicPr>
        <p:blipFill rotWithShape="1">
          <a:blip r:embed="rId6">
            <a:alphaModFix/>
          </a:blip>
          <a:srcRect l="48072" t="24807" r="27143" b="1371"/>
          <a:stretch/>
        </p:blipFill>
        <p:spPr>
          <a:xfrm>
            <a:off x="6727214" y="1401138"/>
            <a:ext cx="2265028" cy="522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" name="Google Shape;2150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68757" y="1300444"/>
            <a:ext cx="3272571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1" name="Google Shape;2151;p45"/>
          <p:cNvSpPr txBox="1"/>
          <p:nvPr/>
        </p:nvSpPr>
        <p:spPr>
          <a:xfrm>
            <a:off x="222474" y="272595"/>
            <a:ext cx="8518854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正義達人秀</a:t>
            </a:r>
            <a:endParaRPr/>
          </a:p>
        </p:txBody>
      </p:sp>
      <p:pic>
        <p:nvPicPr>
          <p:cNvPr id="2152" name="Google Shape;215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417" y="1300444"/>
            <a:ext cx="488134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417" y="3641847"/>
            <a:ext cx="4881340" cy="2746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4096" y="4178743"/>
            <a:ext cx="3927232" cy="2209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9" name="Google Shape;2159;p46" descr="05-背景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921" y="-2730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4057" y="2178755"/>
            <a:ext cx="3789351" cy="381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161" name="Google Shape;2161;p46"/>
          <p:cNvSpPr/>
          <p:nvPr/>
        </p:nvSpPr>
        <p:spPr>
          <a:xfrm>
            <a:off x="931178" y="683551"/>
            <a:ext cx="6207854" cy="7582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600CC"/>
                </a:solidFill>
                <a:latin typeface="DFKai-SB"/>
              </a:rPr>
              <a:t>樂音悠揚   正義之光    </a:t>
            </a:r>
          </a:p>
        </p:txBody>
      </p:sp>
      <p:sp>
        <p:nvSpPr>
          <p:cNvPr id="2162" name="Google Shape;2162;p46"/>
          <p:cNvSpPr/>
          <p:nvPr/>
        </p:nvSpPr>
        <p:spPr>
          <a:xfrm>
            <a:off x="1338606" y="4154621"/>
            <a:ext cx="2491190" cy="1660254"/>
          </a:xfrm>
          <a:prstGeom prst="ellipse">
            <a:avLst/>
          </a:prstGeom>
          <a:solidFill>
            <a:srgbClr val="FA7C0A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吉他團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3" name="Google Shape;2163;p46"/>
          <p:cNvSpPr/>
          <p:nvPr/>
        </p:nvSpPr>
        <p:spPr>
          <a:xfrm>
            <a:off x="4914854" y="1639851"/>
            <a:ext cx="2381492" cy="1806077"/>
          </a:xfrm>
          <a:prstGeom prst="ellipse">
            <a:avLst/>
          </a:prstGeom>
          <a:solidFill>
            <a:srgbClr val="FFFF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538CD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管樂團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4" name="Google Shape;2164;p46"/>
          <p:cNvSpPr/>
          <p:nvPr/>
        </p:nvSpPr>
        <p:spPr>
          <a:xfrm>
            <a:off x="5665971" y="3393310"/>
            <a:ext cx="2491190" cy="1988725"/>
          </a:xfrm>
          <a:prstGeom prst="ellipse">
            <a:avLst/>
          </a:prstGeom>
          <a:solidFill>
            <a:srgbClr val="FF6699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弦樂團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65" name="Google Shape;2165;p46"/>
          <p:cNvSpPr/>
          <p:nvPr/>
        </p:nvSpPr>
        <p:spPr>
          <a:xfrm>
            <a:off x="1611984" y="2178755"/>
            <a:ext cx="2247472" cy="1806077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合唱團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66" name="Google Shape;2166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21" y="5920939"/>
            <a:ext cx="527369" cy="4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46"/>
          <p:cNvSpPr/>
          <p:nvPr/>
        </p:nvSpPr>
        <p:spPr>
          <a:xfrm>
            <a:off x="588703" y="5899316"/>
            <a:ext cx="86382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歡迎您的寶貝一同加入喔!</a:t>
            </a:r>
            <a:endParaRPr sz="18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報名專線: 29853138＃1014   學務處  學生活動組 王韋憲組長</a:t>
            </a:r>
            <a:endParaRPr sz="2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2" name="Google Shape;2172;p47" descr="05-背景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3" name="Google Shape;2173;p47"/>
          <p:cNvSpPr/>
          <p:nvPr/>
        </p:nvSpPr>
        <p:spPr>
          <a:xfrm>
            <a:off x="1301449" y="718675"/>
            <a:ext cx="5941207" cy="9559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6600CC"/>
                </a:solidFill>
                <a:latin typeface="DFKai-SB"/>
              </a:rPr>
              <a:t>體育團隊  正義之光    </a:t>
            </a:r>
          </a:p>
        </p:txBody>
      </p:sp>
      <p:pic>
        <p:nvPicPr>
          <p:cNvPr id="2174" name="Google Shape;217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52" y="5941431"/>
            <a:ext cx="527369" cy="429841"/>
          </a:xfrm>
          <a:prstGeom prst="rect">
            <a:avLst/>
          </a:prstGeom>
          <a:noFill/>
          <a:ln>
            <a:noFill/>
          </a:ln>
        </p:spPr>
      </p:pic>
      <p:sp>
        <p:nvSpPr>
          <p:cNvPr id="2175" name="Google Shape;2175;p47"/>
          <p:cNvSpPr/>
          <p:nvPr/>
        </p:nvSpPr>
        <p:spPr>
          <a:xfrm>
            <a:off x="865221" y="5920939"/>
            <a:ext cx="809926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歡迎您的寶貝一同加入喔!</a:t>
            </a:r>
            <a:endParaRPr sz="18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報名專線: 29853138＃1012   學務處  體育組  張欣怡 組長</a:t>
            </a:r>
            <a:endParaRPr sz="24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76" name="Google Shape;217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4057" y="2178755"/>
            <a:ext cx="3789351" cy="381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177" name="Google Shape;2177;p47"/>
          <p:cNvSpPr/>
          <p:nvPr/>
        </p:nvSpPr>
        <p:spPr>
          <a:xfrm>
            <a:off x="601536" y="2120097"/>
            <a:ext cx="2479622" cy="1660254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99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棒球隊</a:t>
            </a:r>
            <a:endParaRPr sz="3600" b="0" i="0" u="none" strike="noStrike" cap="none">
              <a:solidFill>
                <a:srgbClr val="FF993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8" name="Google Shape;2178;p47"/>
          <p:cNvSpPr/>
          <p:nvPr/>
        </p:nvSpPr>
        <p:spPr>
          <a:xfrm>
            <a:off x="6281656" y="2120097"/>
            <a:ext cx="2381492" cy="1559256"/>
          </a:xfrm>
          <a:prstGeom prst="ellipse">
            <a:avLst/>
          </a:prstGeom>
          <a:solidFill>
            <a:srgbClr val="FFCC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田徑隊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9" name="Google Shape;2179;p47"/>
          <p:cNvSpPr/>
          <p:nvPr/>
        </p:nvSpPr>
        <p:spPr>
          <a:xfrm>
            <a:off x="603983" y="4059970"/>
            <a:ext cx="2381492" cy="1565305"/>
          </a:xfrm>
          <a:prstGeom prst="ellipse">
            <a:avLst/>
          </a:prstGeom>
          <a:solidFill>
            <a:srgbClr val="0066CC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桌球隊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0" name="Google Shape;2180;p47"/>
          <p:cNvSpPr/>
          <p:nvPr/>
        </p:nvSpPr>
        <p:spPr>
          <a:xfrm>
            <a:off x="6414437" y="3961255"/>
            <a:ext cx="2381492" cy="1660254"/>
          </a:xfrm>
          <a:prstGeom prst="ellipse">
            <a:avLst/>
          </a:prstGeom>
          <a:solidFill>
            <a:srgbClr val="003399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足球隊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1" name="Google Shape;2181;p47"/>
          <p:cNvSpPr/>
          <p:nvPr/>
        </p:nvSpPr>
        <p:spPr>
          <a:xfrm>
            <a:off x="3458921" y="2120097"/>
            <a:ext cx="2479622" cy="1559256"/>
          </a:xfrm>
          <a:prstGeom prst="ellipse">
            <a:avLst/>
          </a:prstGeom>
          <a:solidFill>
            <a:srgbClr val="008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網球隊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2" name="Google Shape;2182;p47"/>
          <p:cNvSpPr/>
          <p:nvPr/>
        </p:nvSpPr>
        <p:spPr>
          <a:xfrm>
            <a:off x="3342622" y="4040545"/>
            <a:ext cx="2893638" cy="1559256"/>
          </a:xfrm>
          <a:prstGeom prst="ellipse">
            <a:avLst/>
          </a:prstGeom>
          <a:solidFill>
            <a:srgbClr val="FF66CC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躲避球隊</a:t>
            </a:r>
            <a:endParaRPr sz="3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p48"/>
          <p:cNvSpPr txBox="1">
            <a:spLocks noGrp="1"/>
          </p:cNvSpPr>
          <p:nvPr>
            <p:ph type="title"/>
          </p:nvPr>
        </p:nvSpPr>
        <p:spPr>
          <a:xfrm>
            <a:off x="973307" y="0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DFKai-SB"/>
                <a:ea typeface="DFKai-SB"/>
                <a:cs typeface="DFKai-SB"/>
                <a:sym typeface="DFKai-SB"/>
              </a:rPr>
              <a:t>貼心叮嚀</a:t>
            </a:r>
            <a:endParaRPr sz="4800" b="1">
              <a:solidFill>
                <a:srgbClr val="6600CC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88" name="Google Shape;2188;p48"/>
          <p:cNvSpPr txBox="1">
            <a:spLocks noGrp="1"/>
          </p:cNvSpPr>
          <p:nvPr>
            <p:ph type="body" idx="1"/>
          </p:nvPr>
        </p:nvSpPr>
        <p:spPr>
          <a:xfrm>
            <a:off x="660299" y="948945"/>
            <a:ext cx="7125112" cy="300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574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為孩子備齊所需的學用品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並貼上名字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：自備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輕便雨衣、水壺、衛生紙、手帕、鉛筆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每天3枝左右(請不要使用自動鉛筆)，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尺一把、彩虹筆一支、橡皮擦及墊板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各一塊；</a:t>
            </a:r>
            <a:r>
              <a:rPr lang="zh-TW" sz="2400" b="1" u="sng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貴重物品或高級文具請勿帶到學校</a:t>
            </a: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。(避免選用「拖拉式行李箱」的書包，小朋友常會互相勾到而摔倒。)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205740" lvl="0" indent="-171450" algn="l" rtl="0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SzPts val="2400"/>
              <a:buChar char="•"/>
            </a:pP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為了孩子的健康，以及不影響正常上課，請務必在家</a:t>
            </a:r>
            <a:r>
              <a:rPr lang="zh-TW" sz="2400" b="1" u="sng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用完早餐</a:t>
            </a:r>
            <a:r>
              <a:rPr lang="zh-TW" sz="2400" b="1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再上學。</a:t>
            </a:r>
            <a:endParaRPr sz="2400" b="1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89" name="Google Shape;2189;p48"/>
          <p:cNvSpPr/>
          <p:nvPr/>
        </p:nvSpPr>
        <p:spPr>
          <a:xfrm>
            <a:off x="2596288" y="5624945"/>
            <a:ext cx="5434302" cy="10505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6600CC"/>
                </a:solidFill>
                <a:latin typeface="DFKai-SB"/>
              </a:rPr>
              <a:t>正義學務處 關心您</a:t>
            </a:r>
          </a:p>
        </p:txBody>
      </p:sp>
      <p:sp>
        <p:nvSpPr>
          <p:cNvPr id="2190" name="Google Shape;2190;p48"/>
          <p:cNvSpPr/>
          <p:nvPr/>
        </p:nvSpPr>
        <p:spPr>
          <a:xfrm>
            <a:off x="660299" y="5124628"/>
            <a:ext cx="637309" cy="655781"/>
          </a:xfrm>
          <a:prstGeom prst="heart">
            <a:avLst/>
          </a:prstGeom>
          <a:solidFill>
            <a:srgbClr val="FF0000"/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1" name="Google Shape;2191;p48"/>
          <p:cNvSpPr/>
          <p:nvPr/>
        </p:nvSpPr>
        <p:spPr>
          <a:xfrm>
            <a:off x="1058040" y="5421745"/>
            <a:ext cx="637309" cy="655781"/>
          </a:xfrm>
          <a:prstGeom prst="heart">
            <a:avLst/>
          </a:prstGeom>
          <a:solidFill>
            <a:srgbClr val="FF0000"/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2" name="Google Shape;2192;p48"/>
          <p:cNvSpPr/>
          <p:nvPr/>
        </p:nvSpPr>
        <p:spPr>
          <a:xfrm>
            <a:off x="8338645" y="4519707"/>
            <a:ext cx="637309" cy="655781"/>
          </a:xfrm>
          <a:prstGeom prst="heart">
            <a:avLst/>
          </a:prstGeom>
          <a:solidFill>
            <a:srgbClr val="FF0000"/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3" name="Google Shape;2193;p48"/>
          <p:cNvSpPr/>
          <p:nvPr/>
        </p:nvSpPr>
        <p:spPr>
          <a:xfrm>
            <a:off x="7998406" y="5451112"/>
            <a:ext cx="637309" cy="655781"/>
          </a:xfrm>
          <a:prstGeom prst="heart">
            <a:avLst/>
          </a:prstGeom>
          <a:solidFill>
            <a:srgbClr val="FF0000"/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94" name="Google Shape;219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5068" y="3855247"/>
            <a:ext cx="1621766" cy="16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5" name="Google Shape;219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231" y="4234554"/>
            <a:ext cx="1164044" cy="1226088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Google Shape;2196;p48"/>
          <p:cNvSpPr/>
          <p:nvPr/>
        </p:nvSpPr>
        <p:spPr>
          <a:xfrm>
            <a:off x="3756690" y="4442604"/>
            <a:ext cx="1164043" cy="7031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AB5C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97" name="Google Shape;2197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951" y="4415356"/>
            <a:ext cx="2136637" cy="213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Google Shape;220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883" y="2013789"/>
            <a:ext cx="1846242" cy="1572559"/>
          </a:xfrm>
          <a:prstGeom prst="rect">
            <a:avLst/>
          </a:prstGeom>
          <a:noFill/>
          <a:ln>
            <a:noFill/>
          </a:ln>
        </p:spPr>
      </p:pic>
      <p:sp>
        <p:nvSpPr>
          <p:cNvPr id="2203" name="Google Shape;2203;p49"/>
          <p:cNvSpPr txBox="1"/>
          <p:nvPr/>
        </p:nvSpPr>
        <p:spPr>
          <a:xfrm>
            <a:off x="2667000" y="2362200"/>
            <a:ext cx="1524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總</a:t>
            </a:r>
            <a:endParaRPr/>
          </a:p>
        </p:txBody>
      </p:sp>
      <p:sp>
        <p:nvSpPr>
          <p:cNvPr id="2204" name="Google Shape;2204;p49"/>
          <p:cNvSpPr/>
          <p:nvPr/>
        </p:nvSpPr>
        <p:spPr>
          <a:xfrm rot="-316564">
            <a:off x="5070591" y="2220885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務</a:t>
            </a:r>
            <a:endParaRPr/>
          </a:p>
        </p:txBody>
      </p:sp>
      <p:sp>
        <p:nvSpPr>
          <p:cNvPr id="2205" name="Google Shape;2205;p49"/>
          <p:cNvSpPr/>
          <p:nvPr/>
        </p:nvSpPr>
        <p:spPr>
          <a:xfrm rot="227036">
            <a:off x="7336051" y="2013789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處</a:t>
            </a:r>
            <a:endParaRPr/>
          </a:p>
        </p:txBody>
      </p:sp>
      <p:sp>
        <p:nvSpPr>
          <p:cNvPr id="2206" name="Google Shape;2206;p49"/>
          <p:cNvSpPr txBox="1"/>
          <p:nvPr/>
        </p:nvSpPr>
        <p:spPr>
          <a:xfrm>
            <a:off x="176426" y="3980768"/>
            <a:ext cx="7817017" cy="236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總務主任：鹿秉年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事務組長：林敏昭   出納組長：王思雅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文書組長：吳嘉雄   財產管理：謝雅青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總務處工作同仁：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陳弘毅、張美雪、張菁芬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王玉琪、盧玲琼、卓訓麒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黃光明、陳郁勳</a:t>
            </a:r>
            <a:endParaRPr sz="2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5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12" name="Google Shape;2212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13" name="Google Shape;221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11"/>
            <a:ext cx="9144000" cy="68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2214" name="Google Shape;2214;p50"/>
          <p:cNvSpPr txBox="1"/>
          <p:nvPr/>
        </p:nvSpPr>
        <p:spPr>
          <a:xfrm>
            <a:off x="397538" y="324887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DFKai-SB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🙖 校園門禁~</a:t>
            </a:r>
            <a:r>
              <a:rPr lang="zh-TW" sz="40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校園開放</a:t>
            </a:r>
            <a:endParaRPr sz="4000" b="1" i="0" u="none" strike="noStrike" cap="none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15" name="Google Shape;2215;p50"/>
          <p:cNvSpPr txBox="1"/>
          <p:nvPr/>
        </p:nvSpPr>
        <p:spPr>
          <a:xfrm>
            <a:off x="780031" y="1583707"/>
            <a:ext cx="7297549" cy="407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None/>
            </a:pPr>
            <a:r>
              <a:rPr lang="zh-TW" sz="10600" b="0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每週一至週五</a:t>
            </a:r>
            <a:endParaRPr sz="10600" b="0" i="0" u="none" strike="noStrike" cap="none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Arial"/>
              <a:buNone/>
            </a:pPr>
            <a:r>
              <a:rPr lang="zh-TW" sz="7700" b="1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上午5：30-7：00</a:t>
            </a:r>
            <a:endParaRPr sz="7700" b="1" i="0" u="none" strike="noStrike" cap="none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5"/>
          <p:cNvSpPr txBox="1">
            <a:spLocks noGrp="1"/>
          </p:cNvSpPr>
          <p:nvPr>
            <p:ph type="title"/>
          </p:nvPr>
        </p:nvSpPr>
        <p:spPr>
          <a:xfrm>
            <a:off x="1426126" y="139836"/>
            <a:ext cx="2684477" cy="6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None/>
            </a:pPr>
            <a:r>
              <a:rPr lang="zh-TW" sz="4800" b="1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學校發展</a:t>
            </a:r>
            <a:endParaRPr/>
          </a:p>
        </p:txBody>
      </p:sp>
      <p:pic>
        <p:nvPicPr>
          <p:cNvPr id="1778" name="Google Shape;17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9849" y="5354858"/>
            <a:ext cx="1425188" cy="133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6127" y="774469"/>
            <a:ext cx="6013721" cy="5791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51"/>
          <p:cNvSpPr txBox="1">
            <a:spLocks noGrp="1"/>
          </p:cNvSpPr>
          <p:nvPr>
            <p:ph type="title"/>
          </p:nvPr>
        </p:nvSpPr>
        <p:spPr>
          <a:xfrm>
            <a:off x="397538" y="324887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🙖 校園門禁~</a:t>
            </a:r>
            <a:r>
              <a:rPr lang="zh-TW" sz="40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上放學</a:t>
            </a:r>
            <a:endParaRPr sz="4000" b="1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21" name="Google Shape;2221;p51"/>
          <p:cNvSpPr/>
          <p:nvPr/>
        </p:nvSpPr>
        <p:spPr>
          <a:xfrm>
            <a:off x="1213338" y="1287923"/>
            <a:ext cx="6875585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DFKai-SB"/>
              <a:buNone/>
            </a:pPr>
            <a:r>
              <a:rPr lang="zh-TW" sz="3200" b="1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上學時間家長送孩童至校門口止</a:t>
            </a:r>
            <a:r>
              <a:rPr lang="zh-TW" sz="32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，家長請勿進校園，避免外人趁機進入。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DFKai-SB"/>
              <a:buNone/>
            </a:pPr>
            <a:r>
              <a:rPr lang="zh-TW" sz="32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放學</a:t>
            </a:r>
            <a:r>
              <a:rPr lang="zh-TW" sz="32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後為</a:t>
            </a:r>
            <a:r>
              <a:rPr lang="zh-TW" sz="32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安全考量</a:t>
            </a:r>
            <a:r>
              <a:rPr lang="zh-TW" sz="32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及</a:t>
            </a:r>
            <a:r>
              <a:rPr lang="zh-TW" sz="32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培養孩子責任感</a:t>
            </a:r>
            <a:r>
              <a:rPr lang="zh-TW" sz="32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，總務處不外借鑰匙給學生開啟班級教室取遺留教室課業，同時禁止進入校園，請家長一起維護校園安全。</a:t>
            </a:r>
            <a:br>
              <a:rPr lang="zh-TW" sz="32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32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52"/>
          <p:cNvSpPr txBox="1">
            <a:spLocks noGrp="1"/>
          </p:cNvSpPr>
          <p:nvPr>
            <p:ph type="title"/>
          </p:nvPr>
        </p:nvSpPr>
        <p:spPr>
          <a:xfrm>
            <a:off x="345726" y="274749"/>
            <a:ext cx="7886700" cy="9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DFKai-SB"/>
              <a:buNone/>
            </a:pPr>
            <a:r>
              <a:rPr lang="zh-TW" sz="4000" b="1">
                <a:solidFill>
                  <a:srgbClr val="0C0C0C"/>
                </a:solidFill>
                <a:latin typeface="DFKai-SB"/>
                <a:ea typeface="DFKai-SB"/>
                <a:cs typeface="DFKai-SB"/>
                <a:sym typeface="DFKai-SB"/>
              </a:rPr>
              <a:t>🙖 校園門禁~</a:t>
            </a:r>
            <a:r>
              <a:rPr lang="zh-TW" sz="40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親師互動與取物</a:t>
            </a:r>
            <a:endParaRPr sz="4000" b="1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27" name="Google Shape;2227;p52"/>
          <p:cNvSpPr txBox="1"/>
          <p:nvPr/>
        </p:nvSpPr>
        <p:spPr>
          <a:xfrm>
            <a:off x="934877" y="1205012"/>
            <a:ext cx="7297549" cy="407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Arial"/>
              <a:buNone/>
            </a:pPr>
            <a:r>
              <a:rPr lang="zh-TW" sz="2800" b="0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家長欲和教師溝通或洽辦其他事務，請先聯繫約定時間，請受約之教師於警衛室或學務處進行互動事宜。</a:t>
            </a:r>
            <a:endParaRPr sz="2800" b="0" i="0" u="none" strike="noStrike" cap="none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送物品給孩子，請將物品放置警衛室，由執勤人員通知，讓小朋友下課時至警衛室領取。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28" name="Google Shape;2228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9038" y="4185565"/>
            <a:ext cx="3276541" cy="250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9" name="Google Shape;2229;p52"/>
          <p:cNvSpPr/>
          <p:nvPr/>
        </p:nvSpPr>
        <p:spPr>
          <a:xfrm>
            <a:off x="6503363" y="4697174"/>
            <a:ext cx="746523" cy="664411"/>
          </a:xfrm>
          <a:prstGeom prst="heart">
            <a:avLst/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53"/>
          <p:cNvSpPr txBox="1">
            <a:spLocks noGrp="1"/>
          </p:cNvSpPr>
          <p:nvPr>
            <p:ph type="title"/>
          </p:nvPr>
        </p:nvSpPr>
        <p:spPr>
          <a:xfrm>
            <a:off x="628650" y="583783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🙖校園門禁</a:t>
            </a:r>
            <a:r>
              <a:rPr lang="zh-TW" sz="4000" b="1">
                <a:solidFill>
                  <a:srgbClr val="0C0C0C"/>
                </a:solidFill>
                <a:latin typeface="DFKai-SB"/>
                <a:ea typeface="DFKai-SB"/>
                <a:cs typeface="DFKai-SB"/>
                <a:sym typeface="DFKai-SB"/>
              </a:rPr>
              <a:t>~</a:t>
            </a:r>
            <a:r>
              <a:rPr lang="zh-TW" sz="40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加強防護</a:t>
            </a:r>
            <a:endParaRPr sz="4000" b="1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35" name="Google Shape;2235;p53"/>
          <p:cNvSpPr/>
          <p:nvPr/>
        </p:nvSpPr>
        <p:spPr>
          <a:xfrm>
            <a:off x="1356527" y="1533644"/>
            <a:ext cx="674244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DFKai-SB"/>
              <a:buNone/>
            </a:pPr>
            <a:r>
              <a:rPr lang="zh-TW" sz="32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正門口、東門已加裝科技保全系統(刷卡機制)，增強門禁強度，確保本校學生安全。</a:t>
            </a:r>
            <a:endParaRPr sz="3200" b="1" i="0" u="none" strike="noStrike" cap="none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DFKai-SB"/>
              <a:buNone/>
            </a:pPr>
            <a:br>
              <a:rPr lang="zh-TW" sz="32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zh-TW" sz="32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幼兒園的出入口一律從西側門</a:t>
            </a:r>
            <a:r>
              <a:rPr lang="zh-TW" sz="32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進出，加裝對講機，管制出入人員。並與國小部增設圍籬，明確劃分。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4"/>
          <p:cNvSpPr txBox="1">
            <a:spLocks noGrp="1"/>
          </p:cNvSpPr>
          <p:nvPr>
            <p:ph type="title"/>
          </p:nvPr>
        </p:nvSpPr>
        <p:spPr>
          <a:xfrm>
            <a:off x="483035" y="351826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🙖校園環境營造及維護</a:t>
            </a:r>
            <a:endParaRPr sz="4000" b="1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41" name="Google Shape;2241;p54"/>
          <p:cNvSpPr txBox="1"/>
          <p:nvPr/>
        </p:nvSpPr>
        <p:spPr>
          <a:xfrm>
            <a:off x="405625" y="1358462"/>
            <a:ext cx="8459527" cy="369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Noto Sans Symbols"/>
              <a:buChar char="⮚"/>
            </a:pPr>
            <a:r>
              <a:rPr lang="zh-TW" sz="33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定期修剪樹木、環境整理。</a:t>
            </a:r>
            <a:endParaRPr sz="33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Noto Sans Symbols"/>
              <a:buChar char="⮚"/>
            </a:pPr>
            <a:r>
              <a:rPr lang="zh-TW" sz="3300" b="0" i="0" u="none" strike="noStrike" cap="none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定期檢修飲水機、機電、消防、水塔。</a:t>
            </a:r>
            <a:endParaRPr sz="3300" b="0" i="0" u="none" strike="noStrike" cap="none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Noto Sans Symbols"/>
              <a:buChar char="⮚"/>
            </a:pPr>
            <a:r>
              <a:rPr lang="zh-TW" sz="33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積極維護校園環境營造設備正常運作。</a:t>
            </a:r>
            <a:br>
              <a:rPr lang="zh-TW" sz="33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33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55"/>
          <p:cNvSpPr/>
          <p:nvPr/>
        </p:nvSpPr>
        <p:spPr>
          <a:xfrm>
            <a:off x="483035" y="1240225"/>
            <a:ext cx="8270342" cy="12131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7030A0"/>
                </a:solidFill>
                <a:latin typeface="PMingLiu"/>
                <a:ea typeface="PMingLiu"/>
                <a:cs typeface="PMingLiu"/>
                <a:sym typeface="PMingLiu"/>
              </a:rPr>
              <a:t>全球暖化加速急氣候變遷衝擊下，為實現淨零轉型的目標</a:t>
            </a:r>
            <a:endParaRPr sz="2400" b="1" i="0" u="none" strike="noStrike" cap="none">
              <a:solidFill>
                <a:srgbClr val="7030A0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PMingLiu"/>
              <a:buNone/>
            </a:pPr>
            <a:r>
              <a:rPr lang="zh-TW" sz="2400" b="1" i="0" u="none" strike="noStrike" cap="none">
                <a:solidFill>
                  <a:srgbClr val="7030A0"/>
                </a:solidFill>
                <a:latin typeface="PMingLiu"/>
                <a:ea typeface="PMingLiu"/>
                <a:cs typeface="PMingLiu"/>
                <a:sym typeface="PMingLiu"/>
              </a:rPr>
              <a:t>2017推出太陽光電發展計畫、2022班班有冷氣校校能發電</a:t>
            </a:r>
            <a:endParaRPr sz="2400" b="1" i="0" u="none" strike="noStrike" cap="none">
              <a:solidFill>
                <a:srgbClr val="7030A0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zh-TW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海綿城市，貫徹透水、保水及防洪減災，嶄新運動場</a:t>
            </a:r>
            <a:endParaRPr/>
          </a:p>
        </p:txBody>
      </p:sp>
      <p:pic>
        <p:nvPicPr>
          <p:cNvPr id="2247" name="Google Shape;2247;p55"/>
          <p:cNvPicPr preferRelativeResize="0"/>
          <p:nvPr/>
        </p:nvPicPr>
        <p:blipFill rotWithShape="1">
          <a:blip r:embed="rId4">
            <a:alphaModFix/>
          </a:blip>
          <a:srcRect t="51379"/>
          <a:stretch/>
        </p:blipFill>
        <p:spPr>
          <a:xfrm>
            <a:off x="0" y="2895408"/>
            <a:ext cx="9144000" cy="2355734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55"/>
          <p:cNvSpPr txBox="1">
            <a:spLocks noGrp="1"/>
          </p:cNvSpPr>
          <p:nvPr>
            <p:ph type="title"/>
          </p:nvPr>
        </p:nvSpPr>
        <p:spPr>
          <a:xfrm>
            <a:off x="483035" y="351826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🙖永續環境在正義</a:t>
            </a:r>
            <a:endParaRPr sz="4000" b="1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5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54" name="Google Shape;2254;p5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55" name="Google Shape;22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058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6" name="Google Shape;2256;p56"/>
          <p:cNvSpPr txBox="1"/>
          <p:nvPr/>
        </p:nvSpPr>
        <p:spPr>
          <a:xfrm>
            <a:off x="483035" y="195833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DFKai-SB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🙖自立午餐廚房</a:t>
            </a:r>
            <a:endParaRPr sz="40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57" name="Google Shape;2257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1008" y="2485077"/>
            <a:ext cx="6968727" cy="4171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58" name="Google Shape;2258;p56"/>
          <p:cNvSpPr/>
          <p:nvPr/>
        </p:nvSpPr>
        <p:spPr>
          <a:xfrm>
            <a:off x="0" y="909026"/>
            <a:ext cx="8894082" cy="12131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None/>
            </a:pPr>
            <a:r>
              <a:rPr lang="zh-TW" sz="2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期盼學生能有熱騰騰的健康午餐，因此自立午餐廚房興建工程將是我們共同的期待，然而在興建工程中帶來的不方便及影響，請您多多給予支持與包函。</a:t>
            </a:r>
            <a:endParaRPr sz="20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None/>
            </a:pPr>
            <a:r>
              <a:rPr lang="zh-TW" sz="2000" b="1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預計112年10月中下旬完成建築物主體與周遭景觀設施</a:t>
            </a:r>
            <a:endParaRPr/>
          </a:p>
        </p:txBody>
      </p:sp>
      <p:sp>
        <p:nvSpPr>
          <p:cNvPr id="2259" name="Google Shape;2259;p56"/>
          <p:cNvSpPr txBox="1"/>
          <p:nvPr/>
        </p:nvSpPr>
        <p:spPr>
          <a:xfrm>
            <a:off x="1523202" y="5807688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DFKai-SB"/>
              <a:buNone/>
            </a:pPr>
            <a:r>
              <a:rPr lang="zh-TW" sz="2400" b="1" i="0" u="none" strike="noStrike" cap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自立午餐廚房示意圖</a:t>
            </a:r>
            <a:endParaRPr sz="2400" b="1" i="0" u="none" strike="noStrike" cap="none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57"/>
          <p:cNvSpPr txBox="1">
            <a:spLocks noGrp="1"/>
          </p:cNvSpPr>
          <p:nvPr>
            <p:ph type="body" idx="1"/>
          </p:nvPr>
        </p:nvSpPr>
        <p:spPr>
          <a:xfrm>
            <a:off x="1335916" y="2468834"/>
            <a:ext cx="5990144" cy="497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zh-TW" sz="1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(一) 冷氣使用時間，以氣溫超過攝氏28度時，「</a:t>
            </a:r>
            <a:r>
              <a:rPr lang="zh-TW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學生上課作息時間</a:t>
            </a:r>
            <a:r>
              <a:rPr lang="zh-TW" sz="1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」為主要使用時間。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zh-TW" sz="1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(二)室內活動時以加強環境通風為主，若非必要，應減少使用冷氣，以節約能源。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zh-TW" sz="1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(三)進行室外課時，請記得隨手關閉電源，上完體育課後，切勿直接開冷氣，以免受風寒。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zh-TW" sz="18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(四) 冷氣機溫度設定為攝氏26-28度，請搭配電扇使用，以達省電效果。</a:t>
            </a:r>
            <a:endParaRPr/>
          </a:p>
        </p:txBody>
      </p:sp>
      <p:sp>
        <p:nvSpPr>
          <p:cNvPr id="2265" name="Google Shape;2265;p57"/>
          <p:cNvSpPr txBox="1"/>
          <p:nvPr/>
        </p:nvSpPr>
        <p:spPr>
          <a:xfrm>
            <a:off x="97880" y="451836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DFKai-SB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🙖 班班有冷氣~使用原則</a:t>
            </a:r>
            <a:endParaRPr sz="3200" b="1" i="0" u="none" strike="noStrike" cap="none">
              <a:solidFill>
                <a:srgbClr val="7030A0"/>
              </a:solidFill>
              <a:highlight>
                <a:srgbClr val="FF00FF"/>
              </a:highligh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66" name="Google Shape;2266;p57"/>
          <p:cNvSpPr/>
          <p:nvPr/>
        </p:nvSpPr>
        <p:spPr>
          <a:xfrm>
            <a:off x="863828" y="1366169"/>
            <a:ext cx="7058608" cy="79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PMingLiu"/>
              <a:buNone/>
            </a:pPr>
            <a:r>
              <a:rPr lang="zh-TW" sz="2000" b="1" i="0" u="none" strike="noStrike" cap="none">
                <a:solidFill>
                  <a:srgbClr val="002060"/>
                </a:solidFill>
                <a:latin typeface="PMingLiu"/>
                <a:ea typeface="PMingLiu"/>
                <a:cs typeface="PMingLiu"/>
                <a:sym typeface="PMingLiu"/>
              </a:rPr>
              <a:t>為了避免瞬間用電量遽增，造成跳電，且超過契約容量衍生須繳納台電超約附加費用或超過電費補助預算，須請大家配合：</a:t>
            </a:r>
            <a:endParaRPr/>
          </a:p>
        </p:txBody>
      </p:sp>
      <p:sp>
        <p:nvSpPr>
          <p:cNvPr id="2267" name="Google Shape;2267;p57"/>
          <p:cNvSpPr/>
          <p:nvPr/>
        </p:nvSpPr>
        <p:spPr>
          <a:xfrm>
            <a:off x="1982415" y="5704175"/>
            <a:ext cx="7058608" cy="10829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PMingLiu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highlight>
                  <a:srgbClr val="FFFF00"/>
                </a:highlight>
                <a:latin typeface="PMingLiu"/>
                <a:ea typeface="PMingLiu"/>
                <a:cs typeface="PMingLiu"/>
                <a:sym typeface="PMingLiu"/>
              </a:rPr>
              <a:t>學生在校作息時間內，不收取冷氣使用費。課後時段依使用者付費原則。</a:t>
            </a:r>
            <a:endParaRPr sz="2800" b="1" i="0" u="none" strike="noStrike" cap="none">
              <a:solidFill>
                <a:srgbClr val="FF0000"/>
              </a:solidFill>
              <a:highlight>
                <a:srgbClr val="FFFF00"/>
              </a:highlight>
              <a:latin typeface="PMingLiu"/>
              <a:ea typeface="PMingLiu"/>
              <a:cs typeface="PMingLiu"/>
              <a:sym typeface="PMingLiu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p58"/>
          <p:cNvSpPr txBox="1">
            <a:spLocks noGrp="1"/>
          </p:cNvSpPr>
          <p:nvPr>
            <p:ph type="body" idx="1"/>
          </p:nvPr>
        </p:nvSpPr>
        <p:spPr>
          <a:xfrm>
            <a:off x="1407682" y="1134621"/>
            <a:ext cx="7127626" cy="558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(一) 維護學生學習權及受教育權。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(二) 協助學校教學及輔導活動。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(三) 依法規推選代表，出席校務會議、教評會、午餐會議、校長遴選委員會等各項會議及參與其他教育事務。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(四) 協助改善學校設備。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(五) 促進家長教師與行政人員相互了解及和諧關係。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(六) 協助學校處理重大偶發事件。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(七) 受理學生或其家長之申訴。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(八) 參與學校教育品質提升之相關活動。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zh-TW" sz="2200">
                <a:latin typeface="DFKai-SB"/>
                <a:ea typeface="DFKai-SB"/>
                <a:cs typeface="DFKai-SB"/>
                <a:sym typeface="DFKai-SB"/>
              </a:rPr>
              <a:t>(九) 其他有關事項。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73" name="Google Shape;2273;p58"/>
          <p:cNvSpPr txBox="1"/>
          <p:nvPr/>
        </p:nvSpPr>
        <p:spPr>
          <a:xfrm>
            <a:off x="95989" y="136764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DFKai-SB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🙖 家長會介紹</a:t>
            </a:r>
            <a:r>
              <a:rPr lang="zh-TW" sz="3200" b="1" i="0" u="none" strike="noStrike" cap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-家長會任務</a:t>
            </a:r>
            <a:endParaRPr sz="3200" b="1" i="0" u="none" strike="noStrike" cap="none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8" name="Google Shape;2278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883" y="2013789"/>
            <a:ext cx="1846242" cy="1572559"/>
          </a:xfrm>
          <a:prstGeom prst="rect">
            <a:avLst/>
          </a:prstGeom>
          <a:noFill/>
          <a:ln>
            <a:noFill/>
          </a:ln>
        </p:spPr>
      </p:pic>
      <p:sp>
        <p:nvSpPr>
          <p:cNvPr id="2279" name="Google Shape;2279;p59"/>
          <p:cNvSpPr txBox="1"/>
          <p:nvPr/>
        </p:nvSpPr>
        <p:spPr>
          <a:xfrm>
            <a:off x="2667000" y="2362200"/>
            <a:ext cx="1524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輔</a:t>
            </a:r>
            <a:endParaRPr sz="8800" b="1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80" name="Google Shape;2280;p59"/>
          <p:cNvSpPr/>
          <p:nvPr/>
        </p:nvSpPr>
        <p:spPr>
          <a:xfrm rot="-316564">
            <a:off x="5070591" y="2220885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導</a:t>
            </a:r>
            <a:endParaRPr sz="8800" b="1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81" name="Google Shape;2281;p59"/>
          <p:cNvSpPr/>
          <p:nvPr/>
        </p:nvSpPr>
        <p:spPr>
          <a:xfrm rot="227036">
            <a:off x="7336051" y="2013789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室</a:t>
            </a:r>
            <a:endParaRPr sz="8800" b="1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282" name="Google Shape;2282;p59"/>
          <p:cNvSpPr txBox="1"/>
          <p:nvPr/>
        </p:nvSpPr>
        <p:spPr>
          <a:xfrm>
            <a:off x="2667000" y="4254130"/>
            <a:ext cx="4277731" cy="199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謝</a:t>
            </a: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恩澤</a:t>
            </a:r>
            <a:r>
              <a:rPr lang="zh-TW" sz="28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主任</a:t>
            </a:r>
            <a:endParaRPr sz="28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黃齡瑤組長 陳錦芬組長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施伯靜專輔 洪培倫專輔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7" name="Google Shape;228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3765" y="-329100"/>
            <a:ext cx="2686409" cy="201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0324" y="1685707"/>
            <a:ext cx="3503364" cy="262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9" name="Google Shape;2289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8907">
            <a:off x="1874368" y="116481"/>
            <a:ext cx="5395259" cy="303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0" name="Google Shape;2290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3039" y="2742219"/>
            <a:ext cx="2170523" cy="38587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1" name="Google Shape;2291;p60"/>
          <p:cNvSpPr txBox="1"/>
          <p:nvPr/>
        </p:nvSpPr>
        <p:spPr>
          <a:xfrm>
            <a:off x="1009442" y="418942"/>
            <a:ext cx="7125113" cy="9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FFE15E"/>
                </a:solidFill>
                <a:latin typeface="BiauKai"/>
                <a:ea typeface="BiauKai"/>
                <a:cs typeface="BiauKai"/>
                <a:sym typeface="BiauKai"/>
              </a:rPr>
              <a:t>新生始業式活動</a:t>
            </a:r>
            <a:endParaRPr sz="1400" b="0" i="0" u="none" strike="noStrike" cap="none">
              <a:solidFill>
                <a:srgbClr val="FFE1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2" name="Google Shape;2292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01038" y="1989170"/>
            <a:ext cx="3685989" cy="276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33563" y="4082553"/>
            <a:ext cx="3685989" cy="2764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7138">
            <a:off x="-60286" y="4316286"/>
            <a:ext cx="3394122" cy="2545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6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55803" y="86192"/>
            <a:ext cx="2537303" cy="190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4" name="Google Shape;178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883" y="2013789"/>
            <a:ext cx="1846242" cy="1572559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p6"/>
          <p:cNvSpPr txBox="1"/>
          <p:nvPr/>
        </p:nvSpPr>
        <p:spPr>
          <a:xfrm>
            <a:off x="2667000" y="2362200"/>
            <a:ext cx="1524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教</a:t>
            </a:r>
            <a:endParaRPr sz="8800" b="1" i="0" u="none" strike="noStrike" cap="none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86" name="Google Shape;1786;p6"/>
          <p:cNvSpPr/>
          <p:nvPr/>
        </p:nvSpPr>
        <p:spPr>
          <a:xfrm rot="-316564">
            <a:off x="5070591" y="2220885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務</a:t>
            </a:r>
            <a:endParaRPr/>
          </a:p>
        </p:txBody>
      </p:sp>
      <p:sp>
        <p:nvSpPr>
          <p:cNvPr id="1787" name="Google Shape;1787;p6"/>
          <p:cNvSpPr/>
          <p:nvPr/>
        </p:nvSpPr>
        <p:spPr>
          <a:xfrm rot="227036">
            <a:off x="7336051" y="2013789"/>
            <a:ext cx="131478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800"/>
              <a:buFont typeface="DFKai-SB"/>
              <a:buNone/>
            </a:pPr>
            <a:r>
              <a:rPr lang="zh-TW" sz="88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處</a:t>
            </a:r>
            <a:endParaRPr/>
          </a:p>
        </p:txBody>
      </p:sp>
      <p:sp>
        <p:nvSpPr>
          <p:cNvPr id="1788" name="Google Shape;1788;p6"/>
          <p:cNvSpPr txBox="1"/>
          <p:nvPr/>
        </p:nvSpPr>
        <p:spPr>
          <a:xfrm>
            <a:off x="581025" y="3949330"/>
            <a:ext cx="6477000" cy="2603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胡仁惠主任</a:t>
            </a:r>
            <a:endParaRPr sz="28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詹育琦組長(教學) 吳宜螢組長(課研)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簡盈安組長(設備) 鄭怡龍組長(註冊)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詹博文組長(資訊)</a:t>
            </a:r>
            <a:endParaRPr sz="28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61"/>
          <p:cNvSpPr/>
          <p:nvPr/>
        </p:nvSpPr>
        <p:spPr>
          <a:xfrm>
            <a:off x="264745" y="1260389"/>
            <a:ext cx="1703387" cy="4968552"/>
          </a:xfrm>
          <a:prstGeom prst="roundRect">
            <a:avLst>
              <a:gd name="adj" fmla="val 2516"/>
            </a:avLst>
          </a:prstGeom>
          <a:solidFill>
            <a:srgbClr val="E4B2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61"/>
          <p:cNvSpPr txBox="1"/>
          <p:nvPr/>
        </p:nvSpPr>
        <p:spPr>
          <a:xfrm>
            <a:off x="651968" y="1572977"/>
            <a:ext cx="908921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9月</a:t>
            </a:r>
            <a:endParaRPr sz="1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2" name="Google Shape;2302;p61"/>
          <p:cNvSpPr/>
          <p:nvPr/>
        </p:nvSpPr>
        <p:spPr>
          <a:xfrm>
            <a:off x="2055738" y="1269738"/>
            <a:ext cx="1703387" cy="4906218"/>
          </a:xfrm>
          <a:prstGeom prst="roundRect">
            <a:avLst>
              <a:gd name="adj" fmla="val 1998"/>
            </a:avLst>
          </a:prstGeom>
          <a:solidFill>
            <a:srgbClr val="F7C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61"/>
          <p:cNvSpPr/>
          <p:nvPr/>
        </p:nvSpPr>
        <p:spPr>
          <a:xfrm>
            <a:off x="3824421" y="1285340"/>
            <a:ext cx="1522092" cy="4690194"/>
          </a:xfrm>
          <a:prstGeom prst="roundRect">
            <a:avLst>
              <a:gd name="adj" fmla="val 1998"/>
            </a:avLst>
          </a:prstGeom>
          <a:solidFill>
            <a:srgbClr val="F1C1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61"/>
          <p:cNvSpPr/>
          <p:nvPr/>
        </p:nvSpPr>
        <p:spPr>
          <a:xfrm>
            <a:off x="5417748" y="1285340"/>
            <a:ext cx="1703387" cy="4690194"/>
          </a:xfrm>
          <a:prstGeom prst="roundRect">
            <a:avLst>
              <a:gd name="adj" fmla="val 1998"/>
            </a:avLst>
          </a:prstGeom>
          <a:solidFill>
            <a:srgbClr val="E187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61"/>
          <p:cNvSpPr txBox="1"/>
          <p:nvPr/>
        </p:nvSpPr>
        <p:spPr>
          <a:xfrm>
            <a:off x="2487124" y="1592000"/>
            <a:ext cx="802279" cy="48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zh-TW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10月</a:t>
            </a:r>
            <a:endParaRPr sz="1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6" name="Google Shape;2306;p61"/>
          <p:cNvSpPr/>
          <p:nvPr/>
        </p:nvSpPr>
        <p:spPr>
          <a:xfrm>
            <a:off x="455709" y="1342914"/>
            <a:ext cx="1261666" cy="1001911"/>
          </a:xfrm>
          <a:prstGeom prst="ellipse">
            <a:avLst/>
          </a:prstGeom>
          <a:noFill/>
          <a:ln w="127000" cap="flat" cmpd="sng">
            <a:solidFill>
              <a:schemeClr val="lt1">
                <a:alpha val="4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61"/>
          <p:cNvSpPr/>
          <p:nvPr/>
        </p:nvSpPr>
        <p:spPr>
          <a:xfrm>
            <a:off x="3974486" y="1427131"/>
            <a:ext cx="1345531" cy="924098"/>
          </a:xfrm>
          <a:prstGeom prst="ellipse">
            <a:avLst/>
          </a:prstGeom>
          <a:noFill/>
          <a:ln w="127000" cap="flat" cmpd="sng">
            <a:solidFill>
              <a:schemeClr val="lt1">
                <a:alpha val="4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61"/>
          <p:cNvSpPr txBox="1"/>
          <p:nvPr/>
        </p:nvSpPr>
        <p:spPr>
          <a:xfrm>
            <a:off x="452437" y="3710186"/>
            <a:ext cx="182880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rPr lang="zh-TW" sz="2400" b="1" i="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9" name="Google Shape;2309;p61"/>
          <p:cNvSpPr txBox="1">
            <a:spLocks noGrp="1"/>
          </p:cNvSpPr>
          <p:nvPr>
            <p:ph type="title" idx="4294967295"/>
          </p:nvPr>
        </p:nvSpPr>
        <p:spPr>
          <a:xfrm>
            <a:off x="1895481" y="515727"/>
            <a:ext cx="619268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zh-TW" sz="3200">
                <a:solidFill>
                  <a:srgbClr val="C62283"/>
                </a:solidFill>
                <a:latin typeface="DFKai-SB"/>
                <a:ea typeface="DFKai-SB"/>
                <a:cs typeface="DFKai-SB"/>
                <a:sym typeface="DFKai-SB"/>
              </a:rPr>
              <a:t> 輔導室本學期活動及會議</a:t>
            </a:r>
            <a:endParaRPr sz="3200">
              <a:solidFill>
                <a:srgbClr val="C6228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310" name="Google Shape;2310;p61"/>
          <p:cNvSpPr/>
          <p:nvPr/>
        </p:nvSpPr>
        <p:spPr>
          <a:xfrm>
            <a:off x="254528" y="5574366"/>
            <a:ext cx="1703387" cy="695325"/>
          </a:xfrm>
          <a:prstGeom prst="roundRect">
            <a:avLst>
              <a:gd name="adj" fmla="val 4192"/>
            </a:avLst>
          </a:prstGeom>
          <a:gradFill>
            <a:gsLst>
              <a:gs pos="0">
                <a:srgbClr val="000000">
                  <a:alpha val="34509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61"/>
          <p:cNvSpPr/>
          <p:nvPr/>
        </p:nvSpPr>
        <p:spPr>
          <a:xfrm>
            <a:off x="2047801" y="5551027"/>
            <a:ext cx="1703387" cy="695325"/>
          </a:xfrm>
          <a:prstGeom prst="roundRect">
            <a:avLst>
              <a:gd name="adj" fmla="val 4192"/>
            </a:avLst>
          </a:prstGeom>
          <a:gradFill>
            <a:gsLst>
              <a:gs pos="0">
                <a:srgbClr val="99CC00">
                  <a:alpha val="29411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61"/>
          <p:cNvSpPr/>
          <p:nvPr/>
        </p:nvSpPr>
        <p:spPr>
          <a:xfrm>
            <a:off x="3807088" y="5533616"/>
            <a:ext cx="1539426" cy="695325"/>
          </a:xfrm>
          <a:prstGeom prst="roundRect">
            <a:avLst>
              <a:gd name="adj" fmla="val 4192"/>
            </a:avLst>
          </a:prstGeom>
          <a:gradFill>
            <a:gsLst>
              <a:gs pos="0">
                <a:srgbClr val="808080">
                  <a:alpha val="34509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61"/>
          <p:cNvSpPr/>
          <p:nvPr/>
        </p:nvSpPr>
        <p:spPr>
          <a:xfrm>
            <a:off x="5411809" y="5563558"/>
            <a:ext cx="1718533" cy="644295"/>
          </a:xfrm>
          <a:prstGeom prst="roundRect">
            <a:avLst>
              <a:gd name="adj" fmla="val 4192"/>
            </a:avLst>
          </a:prstGeom>
          <a:gradFill>
            <a:gsLst>
              <a:gs pos="0">
                <a:srgbClr val="BBE0E3">
                  <a:alpha val="49411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61"/>
          <p:cNvSpPr txBox="1"/>
          <p:nvPr/>
        </p:nvSpPr>
        <p:spPr>
          <a:xfrm>
            <a:off x="229831" y="2617183"/>
            <a:ext cx="1833734" cy="329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*教師輔導知能研習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*新生始業輔導暨祖父母節活動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*課後照顧班開始上課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*夜光天使班開始上課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*特殊教育鐘點助理員開始服務</a:t>
            </a:r>
            <a:endParaRPr sz="1200" b="1" i="0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*學生輔導工作各項會議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*期初IEP 會議</a:t>
            </a:r>
            <a:endParaRPr sz="1200" b="1" i="0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*期初特殊教育推行委員會 </a:t>
            </a:r>
            <a:endParaRPr sz="1200" b="1" i="0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*資源班工作小組會議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*羅慧夫顱顏基金會故事志工入班特教宣導開始</a:t>
            </a:r>
            <a:endParaRPr sz="1200" b="1" i="0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*相關專業治療服務開始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*9/16(六)家長日</a:t>
            </a:r>
            <a:endParaRPr sz="1200" b="1" i="0" u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*教師節敬師活動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*11203 梯次鑑定安置送件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200" b="1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*辦理課後照顧班收費</a:t>
            </a:r>
            <a:endParaRPr/>
          </a:p>
        </p:txBody>
      </p:sp>
      <p:sp>
        <p:nvSpPr>
          <p:cNvPr id="2315" name="Google Shape;2315;p61"/>
          <p:cNvSpPr txBox="1"/>
          <p:nvPr/>
        </p:nvSpPr>
        <p:spPr>
          <a:xfrm>
            <a:off x="2158452" y="2617183"/>
            <a:ext cx="1552879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400" b="1" i="0" u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*高關懷課程小組期初會議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400" b="1" i="0" u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*晨光時間志工說故事開始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400" b="1" i="0" u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</a:t>
            </a:r>
            <a:r>
              <a:rPr lang="zh-TW" sz="1400" b="1" i="0" u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10/18(三)親職講座</a:t>
            </a:r>
            <a:r>
              <a:rPr lang="zh-TW" sz="1400" b="1" i="0" u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sz="1400" b="1" i="0" u="none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當情緒來敲門&amp;當孩子的好朋友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1400" b="1" i="0" u="none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*10/28(六)慢飛天使精進營</a:t>
            </a:r>
            <a:endParaRPr/>
          </a:p>
        </p:txBody>
      </p:sp>
      <p:sp>
        <p:nvSpPr>
          <p:cNvPr id="2316" name="Google Shape;2316;p61"/>
          <p:cNvSpPr txBox="1"/>
          <p:nvPr/>
        </p:nvSpPr>
        <p:spPr>
          <a:xfrm>
            <a:off x="3846730" y="2897167"/>
            <a:ext cx="1547575" cy="19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*教育優先區申請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*四年級瑞文氏測驗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*11204 梯次鑑定安置申請送件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</a:t>
            </a:r>
            <a:r>
              <a:rPr lang="zh-TW" sz="14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11/15(三)親職講座</a:t>
            </a:r>
            <a:r>
              <a:rPr lang="zh-TW" sz="1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sz="1400" b="1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正向教養功夫篇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*11/23(四)特教親職講座</a:t>
            </a:r>
            <a:endParaRPr/>
          </a:p>
        </p:txBody>
      </p:sp>
      <p:sp>
        <p:nvSpPr>
          <p:cNvPr id="2317" name="Google Shape;2317;p61"/>
          <p:cNvSpPr txBox="1"/>
          <p:nvPr/>
        </p:nvSpPr>
        <p:spPr>
          <a:xfrm>
            <a:off x="5403589" y="2220270"/>
            <a:ext cx="1771491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*優良志工表揚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*性別平等教育宣導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*教師助理員年度考核</a:t>
            </a:r>
            <a:endParaRPr/>
          </a:p>
        </p:txBody>
      </p:sp>
      <p:pic>
        <p:nvPicPr>
          <p:cNvPr id="2318" name="Google Shape;2318;p61" descr="Sparkle he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5052" y="525232"/>
            <a:ext cx="748513" cy="66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19" name="Google Shape;2319;p61"/>
          <p:cNvSpPr txBox="1"/>
          <p:nvPr/>
        </p:nvSpPr>
        <p:spPr>
          <a:xfrm>
            <a:off x="5849717" y="1599902"/>
            <a:ext cx="802279" cy="48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zh-TW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12月</a:t>
            </a:r>
            <a:endParaRPr sz="1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0" name="Google Shape;2320;p61"/>
          <p:cNvSpPr/>
          <p:nvPr/>
        </p:nvSpPr>
        <p:spPr>
          <a:xfrm>
            <a:off x="2245039" y="1413318"/>
            <a:ext cx="1345531" cy="924098"/>
          </a:xfrm>
          <a:prstGeom prst="ellipse">
            <a:avLst/>
          </a:prstGeom>
          <a:noFill/>
          <a:ln w="127000" cap="flat" cmpd="sng">
            <a:solidFill>
              <a:schemeClr val="lt1">
                <a:alpha val="4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61"/>
          <p:cNvSpPr/>
          <p:nvPr/>
        </p:nvSpPr>
        <p:spPr>
          <a:xfrm>
            <a:off x="5578091" y="1408745"/>
            <a:ext cx="1345531" cy="924098"/>
          </a:xfrm>
          <a:prstGeom prst="ellipse">
            <a:avLst/>
          </a:prstGeom>
          <a:noFill/>
          <a:ln w="127000" cap="flat" cmpd="sng">
            <a:solidFill>
              <a:schemeClr val="lt1">
                <a:alpha val="4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2" name="Google Shape;2322;p61"/>
          <p:cNvSpPr txBox="1"/>
          <p:nvPr/>
        </p:nvSpPr>
        <p:spPr>
          <a:xfrm>
            <a:off x="4246113" y="1627680"/>
            <a:ext cx="802279" cy="48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zh-TW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11月</a:t>
            </a:r>
            <a:endParaRPr sz="1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3" name="Google Shape;2323;p61"/>
          <p:cNvSpPr/>
          <p:nvPr/>
        </p:nvSpPr>
        <p:spPr>
          <a:xfrm>
            <a:off x="7201576" y="1269738"/>
            <a:ext cx="1703387" cy="4690194"/>
          </a:xfrm>
          <a:prstGeom prst="roundRect">
            <a:avLst>
              <a:gd name="adj" fmla="val 1998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4" name="Google Shape;2324;p61"/>
          <p:cNvSpPr/>
          <p:nvPr/>
        </p:nvSpPr>
        <p:spPr>
          <a:xfrm>
            <a:off x="7195637" y="5547956"/>
            <a:ext cx="1718533" cy="644295"/>
          </a:xfrm>
          <a:prstGeom prst="roundRect">
            <a:avLst>
              <a:gd name="adj" fmla="val 4192"/>
            </a:avLst>
          </a:prstGeom>
          <a:gradFill>
            <a:gsLst>
              <a:gs pos="0">
                <a:srgbClr val="BBE0E3">
                  <a:alpha val="49411"/>
                </a:srgbClr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5" name="Google Shape;2325;p61"/>
          <p:cNvSpPr txBox="1"/>
          <p:nvPr/>
        </p:nvSpPr>
        <p:spPr>
          <a:xfrm>
            <a:off x="7169573" y="2201281"/>
            <a:ext cx="1862433" cy="377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*高關懷課程期末會議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*羅慧夫顱顏基金會故事志工入班特教宣導結束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*學生輔導工作會議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*期末特殊教育推行委員會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*資源班工作小組會議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zh-TW" sz="13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1/18(四)課後照顧班最後上課日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 1/18 (四)夜光天使班最後上課日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*相關專業治療服務結束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*特殊教育鐘點助理員服務結束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3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*輔導紀錄檢核</a:t>
            </a:r>
            <a:endParaRPr/>
          </a:p>
        </p:txBody>
      </p:sp>
      <p:sp>
        <p:nvSpPr>
          <p:cNvPr id="2326" name="Google Shape;2326;p61"/>
          <p:cNvSpPr txBox="1"/>
          <p:nvPr/>
        </p:nvSpPr>
        <p:spPr>
          <a:xfrm>
            <a:off x="7633545" y="1584300"/>
            <a:ext cx="802279" cy="48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lang="zh-TW" sz="20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1月</a:t>
            </a:r>
            <a:endParaRPr sz="140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7" name="Google Shape;2327;p61"/>
          <p:cNvSpPr/>
          <p:nvPr/>
        </p:nvSpPr>
        <p:spPr>
          <a:xfrm>
            <a:off x="7361919" y="1393143"/>
            <a:ext cx="1345531" cy="924098"/>
          </a:xfrm>
          <a:prstGeom prst="ellipse">
            <a:avLst/>
          </a:prstGeom>
          <a:noFill/>
          <a:ln w="127000" cap="flat" cmpd="sng">
            <a:solidFill>
              <a:schemeClr val="lt1">
                <a:alpha val="49411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"/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62"/>
          <p:cNvSpPr txBox="1"/>
          <p:nvPr/>
        </p:nvSpPr>
        <p:spPr>
          <a:xfrm>
            <a:off x="4727830" y="4940162"/>
            <a:ext cx="343926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None/>
            </a:pPr>
            <a:r>
              <a:rPr lang="zh-TW" sz="2800" b="1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誠摯邀請您一同參與!</a:t>
            </a:r>
            <a:endParaRPr sz="2800" b="1" i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62"/>
          <p:cNvSpPr/>
          <p:nvPr/>
        </p:nvSpPr>
        <p:spPr>
          <a:xfrm>
            <a:off x="474705" y="2401634"/>
            <a:ext cx="3971045" cy="2092881"/>
          </a:xfrm>
          <a:prstGeom prst="rect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1" u="sng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第一場</a:t>
            </a:r>
            <a:endParaRPr sz="1800" b="1" i="1" u="sng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主題：當情緒來敲門&amp;當孩子的好朋友</a:t>
            </a:r>
            <a:endParaRPr sz="18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日期：10/18(三) 晚上7點~9點</a:t>
            </a:r>
            <a:endParaRPr sz="18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講師：專輔 洪培倫 老師</a:t>
            </a:r>
            <a:endParaRPr sz="18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地點：正義國小4F視聽教室</a:t>
            </a:r>
            <a:endParaRPr sz="1800" b="1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334" name="Google Shape;2334;p62"/>
          <p:cNvSpPr/>
          <p:nvPr/>
        </p:nvSpPr>
        <p:spPr>
          <a:xfrm>
            <a:off x="4798579" y="2407201"/>
            <a:ext cx="3971045" cy="2092881"/>
          </a:xfrm>
          <a:prstGeom prst="rect">
            <a:avLst/>
          </a:prstGeom>
          <a:noFill/>
          <a:ln w="15875" cap="flat" cmpd="thickThin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1" u="sng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第二場</a:t>
            </a:r>
            <a:endParaRPr sz="1800" b="1" i="1" u="sng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主題：正向教養功夫篇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日期：11/15(三) 晚上7點~9點</a:t>
            </a:r>
            <a:endParaRPr sz="18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講師：家庭教育中心特聘講師</a:t>
            </a:r>
            <a:endParaRPr sz="18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地點：正義國小4F視聽教室</a:t>
            </a:r>
            <a:endParaRPr sz="1800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335" name="Google Shape;2335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9746" y="60360"/>
            <a:ext cx="1775421" cy="226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6" name="Google Shape;2336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7668" y="4475440"/>
            <a:ext cx="3117755" cy="207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7" name="Google Shape;2337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227612" cy="2420709"/>
          </a:xfrm>
          <a:prstGeom prst="rect">
            <a:avLst/>
          </a:prstGeom>
          <a:noFill/>
          <a:ln>
            <a:noFill/>
          </a:ln>
        </p:spPr>
      </p:pic>
      <p:sp>
        <p:nvSpPr>
          <p:cNvPr id="2338" name="Google Shape;2338;p62"/>
          <p:cNvSpPr/>
          <p:nvPr/>
        </p:nvSpPr>
        <p:spPr>
          <a:xfrm>
            <a:off x="2195958" y="0"/>
            <a:ext cx="4738242" cy="1980044"/>
          </a:xfrm>
          <a:prstGeom prst="irregularSeal2">
            <a:avLst/>
          </a:prstGeom>
          <a:gradFill>
            <a:gsLst>
              <a:gs pos="0">
                <a:srgbClr val="FEF3D8"/>
              </a:gs>
              <a:gs pos="50000">
                <a:srgbClr val="FFE09B"/>
              </a:gs>
              <a:gs pos="100000">
                <a:srgbClr val="FFCE53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親職講座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63"/>
          <p:cNvSpPr txBox="1"/>
          <p:nvPr/>
        </p:nvSpPr>
        <p:spPr>
          <a:xfrm>
            <a:off x="335560" y="989901"/>
            <a:ext cx="2835479" cy="576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4800"/>
              <a:buFont typeface="Arial"/>
              <a:buNone/>
            </a:pPr>
            <a:r>
              <a:rPr lang="zh-TW" sz="4800" b="1" i="0" u="none" strike="noStrike" cap="none">
                <a:solidFill>
                  <a:srgbClr val="6600CC"/>
                </a:solidFill>
                <a:latin typeface="BiauKai"/>
                <a:ea typeface="BiauKai"/>
                <a:cs typeface="BiauKai"/>
                <a:sym typeface="BiauKai"/>
              </a:rPr>
              <a:t>幸福家庭123</a:t>
            </a:r>
            <a:endParaRPr sz="4800" b="1" i="0" u="none" strike="noStrike" cap="none">
              <a:solidFill>
                <a:srgbClr val="6600CC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  <p:pic>
        <p:nvPicPr>
          <p:cNvPr id="2344" name="Google Shape;234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6815" y="0"/>
            <a:ext cx="48340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9" name="Google Shape;2349;p64"/>
          <p:cNvGrpSpPr/>
          <p:nvPr/>
        </p:nvGrpSpPr>
        <p:grpSpPr>
          <a:xfrm>
            <a:off x="1271189" y="1414092"/>
            <a:ext cx="6457612" cy="3901571"/>
            <a:chOff x="1271189" y="1414092"/>
            <a:chExt cx="6457612" cy="3901571"/>
          </a:xfrm>
        </p:grpSpPr>
        <p:sp>
          <p:nvSpPr>
            <p:cNvPr id="2350" name="Google Shape;2350;p64"/>
            <p:cNvSpPr/>
            <p:nvPr/>
          </p:nvSpPr>
          <p:spPr>
            <a:xfrm>
              <a:off x="3669404" y="3654500"/>
              <a:ext cx="1661163" cy="1661163"/>
            </a:xfrm>
            <a:custGeom>
              <a:avLst/>
              <a:gdLst/>
              <a:ahLst/>
              <a:cxnLst/>
              <a:rect l="l" t="t" r="r" b="b"/>
              <a:pathLst>
                <a:path w="1661165" h="1661165" extrusionOk="0">
                  <a:moveTo>
                    <a:pt x="0" y="830583"/>
                  </a:moveTo>
                  <a:cubicBezTo>
                    <a:pt x="0" y="371865"/>
                    <a:pt x="371865" y="0"/>
                    <a:pt x="830583" y="0"/>
                  </a:cubicBezTo>
                  <a:cubicBezTo>
                    <a:pt x="1289301" y="0"/>
                    <a:pt x="1661166" y="371865"/>
                    <a:pt x="1661166" y="830583"/>
                  </a:cubicBezTo>
                  <a:cubicBezTo>
                    <a:pt x="1661166" y="1289301"/>
                    <a:pt x="1289301" y="1661166"/>
                    <a:pt x="830583" y="1661166"/>
                  </a:cubicBezTo>
                  <a:cubicBezTo>
                    <a:pt x="371865" y="1661166"/>
                    <a:pt x="0" y="1289301"/>
                    <a:pt x="0" y="830583"/>
                  </a:cubicBezTo>
                  <a:close/>
                </a:path>
              </a:pathLst>
            </a:custGeom>
            <a:gradFill>
              <a:gsLst>
                <a:gs pos="0">
                  <a:srgbClr val="9B2D2A"/>
                </a:gs>
                <a:gs pos="100000">
                  <a:srgbClr val="CB3D3A"/>
                </a:gs>
              </a:gsLst>
              <a:lin ang="16200000" scaled="0"/>
            </a:gradFill>
            <a:ln w="9525" cap="flat" cmpd="sng">
              <a:solidFill>
                <a:srgbClr val="BE4B48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dist="22997" dir="5400000" algn="tl">
                <a:srgbClr val="000000">
                  <a:alpha val="34901"/>
                </a:srgbClr>
              </a:outerShdw>
            </a:effectLst>
          </p:spPr>
          <p:txBody>
            <a:bodyPr spcFirstLastPara="1" wrap="square" lIns="271200" tIns="271200" rIns="271200" bIns="271200" anchor="ctr" anchorCtr="1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Microsoft JhengHei"/>
                <a:buNone/>
              </a:pPr>
              <a:r>
                <a:rPr lang="zh-TW" sz="44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家庭</a:t>
              </a:r>
              <a:endParaRPr/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1271189" y="3853839"/>
              <a:ext cx="1578108" cy="1262484"/>
            </a:xfrm>
            <a:custGeom>
              <a:avLst/>
              <a:gdLst/>
              <a:ahLst/>
              <a:cxnLst/>
              <a:rect l="l" t="t" r="r" b="b"/>
              <a:pathLst>
                <a:path w="1578107" h="1262485" extrusionOk="0">
                  <a:moveTo>
                    <a:pt x="0" y="126249"/>
                  </a:moveTo>
                  <a:cubicBezTo>
                    <a:pt x="0" y="56524"/>
                    <a:pt x="56524" y="0"/>
                    <a:pt x="126249" y="0"/>
                  </a:cubicBezTo>
                  <a:lnTo>
                    <a:pt x="1451859" y="0"/>
                  </a:lnTo>
                  <a:cubicBezTo>
                    <a:pt x="1521584" y="0"/>
                    <a:pt x="1578108" y="56524"/>
                    <a:pt x="1578108" y="126249"/>
                  </a:cubicBezTo>
                  <a:cubicBezTo>
                    <a:pt x="1578108" y="462912"/>
                    <a:pt x="1578107" y="799574"/>
                    <a:pt x="1578107" y="1136237"/>
                  </a:cubicBezTo>
                  <a:cubicBezTo>
                    <a:pt x="1578107" y="1205962"/>
                    <a:pt x="1521583" y="1262486"/>
                    <a:pt x="1451858" y="1262486"/>
                  </a:cubicBezTo>
                  <a:lnTo>
                    <a:pt x="126249" y="1262485"/>
                  </a:lnTo>
                  <a:cubicBezTo>
                    <a:pt x="56524" y="1262485"/>
                    <a:pt x="0" y="1205961"/>
                    <a:pt x="0" y="1136236"/>
                  </a:cubicBezTo>
                  <a:lnTo>
                    <a:pt x="0" y="126249"/>
                  </a:lnTo>
                  <a:close/>
                </a:path>
              </a:pathLst>
            </a:custGeom>
            <a:solidFill>
              <a:srgbClr val="4BACC6"/>
            </a:solidFill>
            <a:ln w="25400" cap="flat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5550" tIns="105550" rIns="105550" bIns="105550" anchor="ctr" anchorCtr="1">
              <a:noAutofit/>
            </a:bodyPr>
            <a:lstStyle/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經濟</a:t>
              </a:r>
              <a:endParaRPr/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1985775" y="2128677"/>
              <a:ext cx="1578108" cy="1262484"/>
            </a:xfrm>
            <a:custGeom>
              <a:avLst/>
              <a:gdLst/>
              <a:ahLst/>
              <a:cxnLst/>
              <a:rect l="l" t="t" r="r" b="b"/>
              <a:pathLst>
                <a:path w="1578107" h="1262485" extrusionOk="0">
                  <a:moveTo>
                    <a:pt x="0" y="126249"/>
                  </a:moveTo>
                  <a:cubicBezTo>
                    <a:pt x="0" y="56524"/>
                    <a:pt x="56524" y="0"/>
                    <a:pt x="126249" y="0"/>
                  </a:cubicBezTo>
                  <a:lnTo>
                    <a:pt x="1451859" y="0"/>
                  </a:lnTo>
                  <a:cubicBezTo>
                    <a:pt x="1521584" y="0"/>
                    <a:pt x="1578108" y="56524"/>
                    <a:pt x="1578108" y="126249"/>
                  </a:cubicBezTo>
                  <a:cubicBezTo>
                    <a:pt x="1578108" y="462912"/>
                    <a:pt x="1578107" y="799574"/>
                    <a:pt x="1578107" y="1136237"/>
                  </a:cubicBezTo>
                  <a:cubicBezTo>
                    <a:pt x="1578107" y="1205962"/>
                    <a:pt x="1521583" y="1262486"/>
                    <a:pt x="1451858" y="1262486"/>
                  </a:cubicBezTo>
                  <a:lnTo>
                    <a:pt x="126249" y="1262485"/>
                  </a:lnTo>
                  <a:cubicBezTo>
                    <a:pt x="56524" y="1262485"/>
                    <a:pt x="0" y="1205961"/>
                    <a:pt x="0" y="1136236"/>
                  </a:cubicBezTo>
                  <a:lnTo>
                    <a:pt x="0" y="126249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5550" tIns="105550" rIns="105550" bIns="105550" anchor="ctr" anchorCtr="1">
              <a:noAutofit/>
            </a:bodyPr>
            <a:lstStyle/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生育</a:t>
              </a:r>
              <a:endParaRPr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養育</a:t>
              </a:r>
              <a:endParaRPr/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3710936" y="1414092"/>
              <a:ext cx="1578108" cy="1262484"/>
            </a:xfrm>
            <a:custGeom>
              <a:avLst/>
              <a:gdLst/>
              <a:ahLst/>
              <a:cxnLst/>
              <a:rect l="l" t="t" r="r" b="b"/>
              <a:pathLst>
                <a:path w="1578107" h="1262485" extrusionOk="0">
                  <a:moveTo>
                    <a:pt x="0" y="126249"/>
                  </a:moveTo>
                  <a:cubicBezTo>
                    <a:pt x="0" y="56524"/>
                    <a:pt x="56524" y="0"/>
                    <a:pt x="126249" y="0"/>
                  </a:cubicBezTo>
                  <a:lnTo>
                    <a:pt x="1451859" y="0"/>
                  </a:lnTo>
                  <a:cubicBezTo>
                    <a:pt x="1521584" y="0"/>
                    <a:pt x="1578108" y="56524"/>
                    <a:pt x="1578108" y="126249"/>
                  </a:cubicBezTo>
                  <a:cubicBezTo>
                    <a:pt x="1578108" y="462912"/>
                    <a:pt x="1578107" y="799574"/>
                    <a:pt x="1578107" y="1136237"/>
                  </a:cubicBezTo>
                  <a:cubicBezTo>
                    <a:pt x="1578107" y="1205962"/>
                    <a:pt x="1521583" y="1262486"/>
                    <a:pt x="1451858" y="1262486"/>
                  </a:cubicBezTo>
                  <a:lnTo>
                    <a:pt x="126249" y="1262485"/>
                  </a:lnTo>
                  <a:cubicBezTo>
                    <a:pt x="56524" y="1262485"/>
                    <a:pt x="0" y="1205961"/>
                    <a:pt x="0" y="1136236"/>
                  </a:cubicBezTo>
                  <a:lnTo>
                    <a:pt x="0" y="126249"/>
                  </a:lnTo>
                  <a:close/>
                </a:path>
              </a:pathLst>
            </a:custGeom>
            <a:solidFill>
              <a:srgbClr val="3FD15E"/>
            </a:solidFill>
            <a:ln w="25400" cap="flat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5550" tIns="105550" rIns="105550" bIns="105550" anchor="ctr" anchorCtr="1">
              <a:noAutofit/>
            </a:bodyPr>
            <a:lstStyle/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教育</a:t>
              </a:r>
              <a:endParaRPr/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5436098" y="2128677"/>
              <a:ext cx="1578108" cy="1262484"/>
            </a:xfrm>
            <a:custGeom>
              <a:avLst/>
              <a:gdLst/>
              <a:ahLst/>
              <a:cxnLst/>
              <a:rect l="l" t="t" r="r" b="b"/>
              <a:pathLst>
                <a:path w="1578107" h="1262485" extrusionOk="0">
                  <a:moveTo>
                    <a:pt x="0" y="126249"/>
                  </a:moveTo>
                  <a:cubicBezTo>
                    <a:pt x="0" y="56524"/>
                    <a:pt x="56524" y="0"/>
                    <a:pt x="126249" y="0"/>
                  </a:cubicBezTo>
                  <a:lnTo>
                    <a:pt x="1451859" y="0"/>
                  </a:lnTo>
                  <a:cubicBezTo>
                    <a:pt x="1521584" y="0"/>
                    <a:pt x="1578108" y="56524"/>
                    <a:pt x="1578108" y="126249"/>
                  </a:cubicBezTo>
                  <a:cubicBezTo>
                    <a:pt x="1578108" y="462912"/>
                    <a:pt x="1578107" y="799574"/>
                    <a:pt x="1578107" y="1136237"/>
                  </a:cubicBezTo>
                  <a:cubicBezTo>
                    <a:pt x="1578107" y="1205962"/>
                    <a:pt x="1521583" y="1262486"/>
                    <a:pt x="1451858" y="1262486"/>
                  </a:cubicBezTo>
                  <a:lnTo>
                    <a:pt x="126249" y="1262485"/>
                  </a:lnTo>
                  <a:cubicBezTo>
                    <a:pt x="56524" y="1262485"/>
                    <a:pt x="0" y="1205961"/>
                    <a:pt x="0" y="1136236"/>
                  </a:cubicBezTo>
                  <a:lnTo>
                    <a:pt x="0" y="126249"/>
                  </a:lnTo>
                  <a:close/>
                </a:path>
              </a:pathLst>
            </a:custGeom>
            <a:solidFill>
              <a:srgbClr val="604A7B"/>
            </a:solidFill>
            <a:ln w="25400" cap="flat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5550" tIns="105550" rIns="105550" bIns="105550" anchor="ctr" anchorCtr="1">
              <a:noAutofit/>
            </a:bodyPr>
            <a:lstStyle/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照顧</a:t>
              </a:r>
              <a:endParaRPr sz="36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保護</a:t>
              </a:r>
              <a:endParaRPr/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6150693" y="3853839"/>
              <a:ext cx="1578108" cy="1262484"/>
            </a:xfrm>
            <a:custGeom>
              <a:avLst/>
              <a:gdLst/>
              <a:ahLst/>
              <a:cxnLst/>
              <a:rect l="l" t="t" r="r" b="b"/>
              <a:pathLst>
                <a:path w="1578107" h="1262485" extrusionOk="0">
                  <a:moveTo>
                    <a:pt x="0" y="126249"/>
                  </a:moveTo>
                  <a:cubicBezTo>
                    <a:pt x="0" y="56524"/>
                    <a:pt x="56524" y="0"/>
                    <a:pt x="126249" y="0"/>
                  </a:cubicBezTo>
                  <a:lnTo>
                    <a:pt x="1451859" y="0"/>
                  </a:lnTo>
                  <a:cubicBezTo>
                    <a:pt x="1521584" y="0"/>
                    <a:pt x="1578108" y="56524"/>
                    <a:pt x="1578108" y="126249"/>
                  </a:cubicBezTo>
                  <a:cubicBezTo>
                    <a:pt x="1578108" y="462912"/>
                    <a:pt x="1578107" y="799574"/>
                    <a:pt x="1578107" y="1136237"/>
                  </a:cubicBezTo>
                  <a:cubicBezTo>
                    <a:pt x="1578107" y="1205962"/>
                    <a:pt x="1521583" y="1262486"/>
                    <a:pt x="1451858" y="1262486"/>
                  </a:cubicBezTo>
                  <a:lnTo>
                    <a:pt x="126249" y="1262485"/>
                  </a:lnTo>
                  <a:cubicBezTo>
                    <a:pt x="56524" y="1262485"/>
                    <a:pt x="0" y="1205961"/>
                    <a:pt x="0" y="1136236"/>
                  </a:cubicBezTo>
                  <a:lnTo>
                    <a:pt x="0" y="126249"/>
                  </a:lnTo>
                  <a:close/>
                </a:path>
              </a:pathLst>
            </a:custGeom>
            <a:solidFill>
              <a:srgbClr val="F79646"/>
            </a:solidFill>
            <a:ln w="25400" cap="flat" cmpd="sng">
              <a:solidFill>
                <a:srgbClr val="00206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05550" tIns="105550" rIns="105550" bIns="105550" anchor="ctr" anchorCtr="1">
              <a:noAutofit/>
            </a:bodyPr>
            <a:lstStyle/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icrosoft JhengHei"/>
                <a:buNone/>
              </a:pP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情感</a:t>
              </a:r>
              <a:b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3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支持</a:t>
              </a:r>
              <a:endParaRPr/>
            </a:p>
          </p:txBody>
        </p:sp>
      </p:grpSp>
      <p:sp>
        <p:nvSpPr>
          <p:cNvPr id="2356" name="Google Shape;2356;p64"/>
          <p:cNvSpPr txBox="1"/>
          <p:nvPr/>
        </p:nvSpPr>
        <p:spPr>
          <a:xfrm>
            <a:off x="1649758" y="399337"/>
            <a:ext cx="666549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家庭五大功能</a:t>
            </a:r>
            <a:endParaRPr/>
          </a:p>
        </p:txBody>
      </p:sp>
      <p:sp>
        <p:nvSpPr>
          <p:cNvPr id="2357" name="Google Shape;2357;p64"/>
          <p:cNvSpPr txBox="1"/>
          <p:nvPr/>
        </p:nvSpPr>
        <p:spPr>
          <a:xfrm>
            <a:off x="1475658" y="5673147"/>
            <a:ext cx="6465000" cy="954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學習如何經營幸福家庭</a:t>
            </a:r>
            <a:endParaRPr sz="2800" b="1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Microsoft JhengHei"/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提升家庭功能 ‧ 增進家人關係</a:t>
            </a:r>
            <a:endParaRPr/>
          </a:p>
        </p:txBody>
      </p:sp>
      <p:sp>
        <p:nvSpPr>
          <p:cNvPr id="2358" name="Google Shape;2358;p64"/>
          <p:cNvSpPr/>
          <p:nvPr/>
        </p:nvSpPr>
        <p:spPr>
          <a:xfrm>
            <a:off x="5436098" y="910121"/>
            <a:ext cx="35418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https://ntpc.familyedu.moe.gov.tw/</a:t>
            </a:r>
            <a:endParaRPr/>
          </a:p>
        </p:txBody>
      </p:sp>
      <p:pic>
        <p:nvPicPr>
          <p:cNvPr id="2359" name="Google Shape;2359;p64"/>
          <p:cNvPicPr preferRelativeResize="0"/>
          <p:nvPr/>
        </p:nvPicPr>
        <p:blipFill rotWithShape="1">
          <a:blip r:embed="rId3">
            <a:alphaModFix/>
          </a:blip>
          <a:srcRect l="60531" t="19034" r="3423" b="68184"/>
          <a:stretch/>
        </p:blipFill>
        <p:spPr>
          <a:xfrm>
            <a:off x="5559000" y="251239"/>
            <a:ext cx="3295998" cy="657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4" name="Google Shape;2364;p65"/>
          <p:cNvGrpSpPr/>
          <p:nvPr/>
        </p:nvGrpSpPr>
        <p:grpSpPr>
          <a:xfrm>
            <a:off x="107506" y="964847"/>
            <a:ext cx="8856978" cy="5166597"/>
            <a:chOff x="107506" y="964847"/>
            <a:chExt cx="8856978" cy="5166597"/>
          </a:xfrm>
        </p:grpSpPr>
        <p:grpSp>
          <p:nvGrpSpPr>
            <p:cNvPr id="2365" name="Google Shape;2365;p65"/>
            <p:cNvGrpSpPr/>
            <p:nvPr/>
          </p:nvGrpSpPr>
          <p:grpSpPr>
            <a:xfrm>
              <a:off x="4571997" y="3284979"/>
              <a:ext cx="1617961" cy="1617961"/>
              <a:chOff x="4571997" y="3284979"/>
              <a:chExt cx="1617961" cy="1617961"/>
            </a:xfrm>
          </p:grpSpPr>
          <p:sp>
            <p:nvSpPr>
              <p:cNvPr id="2366" name="Google Shape;2366;p65"/>
              <p:cNvSpPr/>
              <p:nvPr/>
            </p:nvSpPr>
            <p:spPr>
              <a:xfrm rot="10799991">
                <a:off x="4571999" y="3284981"/>
                <a:ext cx="1617957" cy="161795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dist="22997" dir="5400000" algn="tl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65"/>
              <p:cNvSpPr/>
              <p:nvPr/>
            </p:nvSpPr>
            <p:spPr>
              <a:xfrm>
                <a:off x="4816684" y="3421108"/>
                <a:ext cx="1123468" cy="9709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9125" tIns="199125" rIns="199125" bIns="199125" anchor="ctr" anchorCtr="1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Microsoft JhengHei"/>
                  <a:buNone/>
                </a:pPr>
                <a:r>
                  <a:rPr lang="zh-TW" sz="2800" b="1" i="0" u="none" strike="noStrike" cap="none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志工培訓</a:t>
                </a:r>
                <a:endParaRPr/>
              </a:p>
            </p:txBody>
          </p:sp>
        </p:grpSp>
        <p:sp>
          <p:nvSpPr>
            <p:cNvPr id="2368" name="Google Shape;2368;p65"/>
            <p:cNvSpPr/>
            <p:nvPr/>
          </p:nvSpPr>
          <p:spPr>
            <a:xfrm>
              <a:off x="147940" y="964847"/>
              <a:ext cx="2736305" cy="280160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0466"/>
                  </a:lnTo>
                  <a:cubicBezTo>
                    <a:pt x="0" y="100467"/>
                    <a:pt x="0" y="100467"/>
                    <a:pt x="1" y="100467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9534"/>
                  </a:lnTo>
                  <a:cubicBezTo>
                    <a:pt x="120000" y="19533"/>
                    <a:pt x="120000" y="19533"/>
                    <a:pt x="119999" y="19533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>
              <a:solidFill>
                <a:srgbClr val="C050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Microsoft JhengHei"/>
                <a:buNone/>
              </a:pPr>
              <a:r>
                <a:rPr lang="zh-TW" sz="3200" b="1" i="0" u="sng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學校&amp;社區</a:t>
              </a:r>
              <a:endParaRPr sz="3200" b="1" i="0" u="sng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婚姻教育</a:t>
              </a:r>
              <a:endParaRPr/>
            </a:p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親職教育</a:t>
              </a:r>
              <a:endParaRPr sz="32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代間教育</a:t>
              </a:r>
              <a:endParaRPr sz="32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子職教育</a:t>
              </a:r>
              <a:endParaRPr/>
            </a:p>
          </p:txBody>
        </p:sp>
        <p:grpSp>
          <p:nvGrpSpPr>
            <p:cNvPr id="2369" name="Google Shape;2369;p65"/>
            <p:cNvGrpSpPr/>
            <p:nvPr/>
          </p:nvGrpSpPr>
          <p:grpSpPr>
            <a:xfrm>
              <a:off x="2915820" y="1628802"/>
              <a:ext cx="1646578" cy="1646578"/>
              <a:chOff x="2915820" y="1628802"/>
              <a:chExt cx="1646578" cy="1646578"/>
            </a:xfrm>
          </p:grpSpPr>
          <p:sp>
            <p:nvSpPr>
              <p:cNvPr id="2370" name="Google Shape;2370;p65"/>
              <p:cNvSpPr/>
              <p:nvPr/>
            </p:nvSpPr>
            <p:spPr>
              <a:xfrm>
                <a:off x="2915820" y="1628802"/>
                <a:ext cx="1646578" cy="164657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  <a:effectLst>
                <a:outerShdw dist="22997" dir="5400000" algn="tl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1" name="Google Shape;2371;p65"/>
              <p:cNvSpPr/>
              <p:nvPr/>
            </p:nvSpPr>
            <p:spPr>
              <a:xfrm>
                <a:off x="3312359" y="2068299"/>
                <a:ext cx="1164305" cy="1164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9125" tIns="199125" rIns="199125" bIns="199125" anchor="ctr" anchorCtr="1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Microsoft JhengHei"/>
                  <a:buNone/>
                </a:pPr>
                <a:r>
                  <a:rPr lang="zh-TW" sz="2800" b="1" i="0" u="none" strike="noStrike" cap="none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教育活動</a:t>
                </a:r>
                <a:endParaRPr/>
              </a:p>
            </p:txBody>
          </p:sp>
        </p:grpSp>
        <p:sp>
          <p:nvSpPr>
            <p:cNvPr id="2372" name="Google Shape;2372;p65"/>
            <p:cNvSpPr/>
            <p:nvPr/>
          </p:nvSpPr>
          <p:spPr>
            <a:xfrm>
              <a:off x="107506" y="4966874"/>
              <a:ext cx="4426272" cy="116457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62" y="0"/>
                  </a:moveTo>
                  <a:cubicBezTo>
                    <a:pt x="5261" y="0"/>
                    <a:pt x="5261" y="0"/>
                    <a:pt x="5261" y="1"/>
                  </a:cubicBezTo>
                  <a:lnTo>
                    <a:pt x="0" y="100000"/>
                  </a:lnTo>
                  <a:cubicBezTo>
                    <a:pt x="0" y="100001"/>
                    <a:pt x="0" y="100001"/>
                    <a:pt x="1" y="100001"/>
                  </a:cubicBezTo>
                  <a:lnTo>
                    <a:pt x="114738" y="120000"/>
                  </a:lnTo>
                  <a:cubicBezTo>
                    <a:pt x="114739" y="120000"/>
                    <a:pt x="114739" y="120000"/>
                    <a:pt x="114739" y="119999"/>
                  </a:cubicBezTo>
                  <a:lnTo>
                    <a:pt x="120000" y="20000"/>
                  </a:lnTo>
                  <a:cubicBezTo>
                    <a:pt x="120000" y="19999"/>
                    <a:pt x="120000" y="19999"/>
                    <a:pt x="119999" y="19999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>
              <a:solidFill>
                <a:srgbClr val="FFC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7150" marR="0" lvl="0" indent="-2032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家庭教育教材及刊物</a:t>
              </a:r>
              <a:endParaRPr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57150" marR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Microsoft JhengHei"/>
                <a:buNone/>
              </a:pPr>
              <a:r>
                <a:rPr lang="zh-TW" sz="32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研發、培訓、推廣</a:t>
              </a:r>
              <a:endParaRPr/>
            </a:p>
          </p:txBody>
        </p:sp>
        <p:grpSp>
          <p:nvGrpSpPr>
            <p:cNvPr id="2373" name="Google Shape;2373;p65"/>
            <p:cNvGrpSpPr/>
            <p:nvPr/>
          </p:nvGrpSpPr>
          <p:grpSpPr>
            <a:xfrm>
              <a:off x="2915820" y="3284980"/>
              <a:ext cx="1617959" cy="1617959"/>
              <a:chOff x="2915820" y="3284980"/>
              <a:chExt cx="1617959" cy="1617959"/>
            </a:xfrm>
          </p:grpSpPr>
          <p:sp>
            <p:nvSpPr>
              <p:cNvPr id="2374" name="Google Shape;2374;p65"/>
              <p:cNvSpPr/>
              <p:nvPr/>
            </p:nvSpPr>
            <p:spPr>
              <a:xfrm rot="-5399996">
                <a:off x="2915821" y="3284981"/>
                <a:ext cx="1617957" cy="1617957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dist="22997" dir="5400000" algn="tl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65"/>
              <p:cNvSpPr/>
              <p:nvPr/>
            </p:nvSpPr>
            <p:spPr>
              <a:xfrm>
                <a:off x="3167070" y="3372618"/>
                <a:ext cx="1144069" cy="1144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9125" tIns="199125" rIns="199125" bIns="199125" anchor="ctr" anchorCtr="1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Microsoft JhengHei"/>
                  <a:buNone/>
                </a:pPr>
                <a:r>
                  <a:rPr lang="zh-TW" sz="2800" b="1" i="0" u="none" strike="noStrike" cap="none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出版品</a:t>
                </a:r>
                <a:endParaRPr/>
              </a:p>
            </p:txBody>
          </p:sp>
        </p:grpSp>
        <p:sp>
          <p:nvSpPr>
            <p:cNvPr id="2376" name="Google Shape;2376;p65"/>
            <p:cNvSpPr/>
            <p:nvPr/>
          </p:nvSpPr>
          <p:spPr>
            <a:xfrm>
              <a:off x="5724125" y="4307029"/>
              <a:ext cx="3240359" cy="119181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56" y="0"/>
                  </a:moveTo>
                  <a:cubicBezTo>
                    <a:pt x="7355" y="0"/>
                    <a:pt x="7355" y="0"/>
                    <a:pt x="7355" y="1"/>
                  </a:cubicBezTo>
                  <a:lnTo>
                    <a:pt x="0" y="100000"/>
                  </a:lnTo>
                  <a:cubicBezTo>
                    <a:pt x="0" y="100001"/>
                    <a:pt x="0" y="100001"/>
                    <a:pt x="1" y="100001"/>
                  </a:cubicBezTo>
                  <a:lnTo>
                    <a:pt x="112644" y="120000"/>
                  </a:lnTo>
                  <a:cubicBezTo>
                    <a:pt x="112645" y="120000"/>
                    <a:pt x="112645" y="120000"/>
                    <a:pt x="112645" y="119999"/>
                  </a:cubicBezTo>
                  <a:lnTo>
                    <a:pt x="120000" y="20000"/>
                  </a:lnTo>
                  <a:cubicBezTo>
                    <a:pt x="120000" y="19999"/>
                    <a:pt x="120000" y="19999"/>
                    <a:pt x="119999" y="19999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>
              <a:solidFill>
                <a:srgbClr val="00B05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志工培訓</a:t>
              </a:r>
              <a:endParaRPr sz="3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Noto Sans Symbols"/>
                <a:buChar char="●"/>
              </a:pPr>
              <a:r>
                <a:rPr lang="zh-TW" sz="32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志工服務</a:t>
              </a:r>
              <a:endParaRPr/>
            </a:p>
          </p:txBody>
        </p:sp>
        <p:grpSp>
          <p:nvGrpSpPr>
            <p:cNvPr id="2377" name="Google Shape;2377;p65"/>
            <p:cNvGrpSpPr/>
            <p:nvPr/>
          </p:nvGrpSpPr>
          <p:grpSpPr>
            <a:xfrm>
              <a:off x="4571997" y="1628799"/>
              <a:ext cx="1646584" cy="1646584"/>
              <a:chOff x="4571997" y="1628799"/>
              <a:chExt cx="1646584" cy="1646584"/>
            </a:xfrm>
          </p:grpSpPr>
          <p:sp>
            <p:nvSpPr>
              <p:cNvPr id="2378" name="Google Shape;2378;p65"/>
              <p:cNvSpPr/>
              <p:nvPr/>
            </p:nvSpPr>
            <p:spPr>
              <a:xfrm rot="5400013">
                <a:off x="4572000" y="1628802"/>
                <a:ext cx="1646578" cy="164657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cubicBezTo>
                      <a:pt x="0" y="53726"/>
                      <a:pt x="53726" y="0"/>
                      <a:pt x="120000" y="0"/>
                    </a:cubicBez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  <a:effectLst>
                <a:outerShdw dist="22997" dir="5400000" algn="tl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65"/>
              <p:cNvSpPr/>
              <p:nvPr/>
            </p:nvSpPr>
            <p:spPr>
              <a:xfrm>
                <a:off x="4676735" y="2007181"/>
                <a:ext cx="1164305" cy="1164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9125" tIns="199125" rIns="199125" bIns="199125" anchor="ctr" anchorCtr="1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800"/>
                  <a:buFont typeface="Microsoft JhengHei"/>
                  <a:buNone/>
                </a:pPr>
                <a:r>
                  <a:rPr lang="zh-TW" sz="2800" b="1" i="0" u="none" strike="noStrike" cap="none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講座活動</a:t>
                </a:r>
                <a:endParaRPr/>
              </a:p>
            </p:txBody>
          </p:sp>
        </p:grpSp>
        <p:sp>
          <p:nvSpPr>
            <p:cNvPr id="2380" name="Google Shape;2380;p65"/>
            <p:cNvSpPr/>
            <p:nvPr/>
          </p:nvSpPr>
          <p:spPr>
            <a:xfrm>
              <a:off x="5796134" y="964847"/>
              <a:ext cx="3168350" cy="10896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878" y="0"/>
                  </a:moveTo>
                  <a:cubicBezTo>
                    <a:pt x="6877" y="0"/>
                    <a:pt x="6877" y="0"/>
                    <a:pt x="6877" y="1"/>
                  </a:cubicBezTo>
                  <a:lnTo>
                    <a:pt x="0" y="100000"/>
                  </a:lnTo>
                  <a:cubicBezTo>
                    <a:pt x="0" y="100001"/>
                    <a:pt x="0" y="100001"/>
                    <a:pt x="1" y="100001"/>
                  </a:cubicBezTo>
                  <a:lnTo>
                    <a:pt x="113122" y="120000"/>
                  </a:lnTo>
                  <a:cubicBezTo>
                    <a:pt x="113123" y="120000"/>
                    <a:pt x="113123" y="120000"/>
                    <a:pt x="113123" y="119999"/>
                  </a:cubicBezTo>
                  <a:lnTo>
                    <a:pt x="120000" y="20000"/>
                  </a:lnTo>
                  <a:cubicBezTo>
                    <a:pt x="120000" y="19999"/>
                    <a:pt x="120000" y="19999"/>
                    <a:pt x="119999" y="19999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>
              <a:solidFill>
                <a:srgbClr val="8064A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Noto Sans Symbols"/>
                <a:buChar char="●"/>
              </a:pPr>
              <a:r>
                <a:rPr lang="zh-TW" sz="3200" b="0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幸福家庭123-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Microsoft JhengHei"/>
                <a:buNone/>
              </a:pPr>
              <a:r>
                <a:rPr lang="zh-TW" sz="26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6大面向家庭議題</a:t>
              </a:r>
              <a:endParaRPr/>
            </a:p>
          </p:txBody>
        </p:sp>
        <p:sp>
          <p:nvSpPr>
            <p:cNvPr id="2381" name="Google Shape;2381;p65"/>
            <p:cNvSpPr/>
            <p:nvPr/>
          </p:nvSpPr>
          <p:spPr>
            <a:xfrm>
              <a:off x="5796134" y="2068299"/>
              <a:ext cx="3168350" cy="16004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03" y="0"/>
                  </a:moveTo>
                  <a:cubicBezTo>
                    <a:pt x="10102" y="0"/>
                    <a:pt x="10102" y="0"/>
                    <a:pt x="10102" y="1"/>
                  </a:cubicBezTo>
                  <a:lnTo>
                    <a:pt x="0" y="100000"/>
                  </a:lnTo>
                  <a:cubicBezTo>
                    <a:pt x="0" y="100001"/>
                    <a:pt x="0" y="100001"/>
                    <a:pt x="1" y="100001"/>
                  </a:cubicBezTo>
                  <a:lnTo>
                    <a:pt x="109897" y="120000"/>
                  </a:lnTo>
                  <a:cubicBezTo>
                    <a:pt x="109898" y="120000"/>
                    <a:pt x="109898" y="120000"/>
                    <a:pt x="109898" y="119999"/>
                  </a:cubicBezTo>
                  <a:lnTo>
                    <a:pt x="120000" y="20000"/>
                  </a:lnTo>
                  <a:cubicBezTo>
                    <a:pt x="120000" y="19999"/>
                    <a:pt x="120000" y="19999"/>
                    <a:pt x="119999" y="19999"/>
                  </a:cubicBezTo>
                  <a:close/>
                </a:path>
              </a:pathLst>
            </a:custGeom>
            <a:solidFill>
              <a:srgbClr val="FFFFFF"/>
            </a:solidFill>
            <a:ln w="57150" cap="flat" cmpd="sng">
              <a:solidFill>
                <a:srgbClr val="8064A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-203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Noto Sans Symbols"/>
                <a:buChar char="●"/>
              </a:pPr>
              <a:r>
                <a:rPr lang="zh-TW" sz="3200" b="0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家庭好時光-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Microsoft JhengHei"/>
                <a:buNone/>
              </a:pPr>
              <a:r>
                <a:rPr lang="zh-TW" sz="28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名人婚姻教育、</a:t>
              </a:r>
              <a:br>
                <a:rPr lang="zh-TW" sz="28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28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幸福轉運站</a:t>
              </a:r>
              <a:endParaRPr sz="28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2382" name="Google Shape;2382;p65"/>
          <p:cNvSpPr txBox="1"/>
          <p:nvPr/>
        </p:nvSpPr>
        <p:spPr>
          <a:xfrm>
            <a:off x="-1259641" y="214615"/>
            <a:ext cx="9144000" cy="64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新北市家庭教育中心資源</a:t>
            </a:r>
            <a:endParaRPr/>
          </a:p>
        </p:txBody>
      </p:sp>
      <p:sp>
        <p:nvSpPr>
          <p:cNvPr id="2383" name="Google Shape;2383;p65"/>
          <p:cNvSpPr/>
          <p:nvPr/>
        </p:nvSpPr>
        <p:spPr>
          <a:xfrm>
            <a:off x="6189959" y="6530149"/>
            <a:ext cx="36888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https://ntpc.familyedu.moe.gov.tw/</a:t>
            </a:r>
            <a:endParaRPr/>
          </a:p>
        </p:txBody>
      </p:sp>
      <p:pic>
        <p:nvPicPr>
          <p:cNvPr id="2384" name="Google Shape;2384;p65"/>
          <p:cNvPicPr preferRelativeResize="0"/>
          <p:nvPr/>
        </p:nvPicPr>
        <p:blipFill rotWithShape="1">
          <a:blip r:embed="rId3">
            <a:alphaModFix/>
          </a:blip>
          <a:srcRect l="60531" t="19034" r="3423" b="68184"/>
          <a:stretch/>
        </p:blipFill>
        <p:spPr>
          <a:xfrm>
            <a:off x="6276660" y="5893153"/>
            <a:ext cx="2759834" cy="55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66"/>
          <p:cNvSpPr/>
          <p:nvPr/>
        </p:nvSpPr>
        <p:spPr>
          <a:xfrm>
            <a:off x="4211964" y="2219376"/>
            <a:ext cx="4572000" cy="313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1.本平台整合新北市政府各機關之家庭教育的相關訊息，讓您方便接收，減少自行檢索的不便。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2.社群內可以用化名，潛水享受旁觀的樂趣。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3.本社群僅供家庭教育新知交流使用，請勿張貼與主題無關之照片、文章或請早問安，如有涉及政治、宗教或人身攻擊將適時刪除相關訊息。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4.如果有任何疑問，歡迎撥打市府相關電話或1999詢問唷！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zh-TW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5.本平台由新北市家庭教育中心維護。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0" name="Google Shape;239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3" y="1844820"/>
            <a:ext cx="3888431" cy="3888431"/>
          </a:xfrm>
          <a:prstGeom prst="rect">
            <a:avLst/>
          </a:prstGeom>
          <a:noFill/>
          <a:ln>
            <a:noFill/>
          </a:ln>
        </p:spPr>
      </p:pic>
      <p:sp>
        <p:nvSpPr>
          <p:cNvPr id="2391" name="Google Shape;2391;p66"/>
          <p:cNvSpPr txBox="1"/>
          <p:nvPr/>
        </p:nvSpPr>
        <p:spPr>
          <a:xfrm>
            <a:off x="1295545" y="1016083"/>
            <a:ext cx="6912772" cy="646334"/>
          </a:xfrm>
          <a:prstGeom prst="rect">
            <a:avLst/>
          </a:prstGeom>
          <a:solidFill>
            <a:srgbClr val="8064A2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zh-TW" sz="3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Line社群-新北家庭教育平台</a:t>
            </a:r>
            <a:endParaRPr/>
          </a:p>
        </p:txBody>
      </p:sp>
      <p:sp>
        <p:nvSpPr>
          <p:cNvPr id="2392" name="Google Shape;2392;p66"/>
          <p:cNvSpPr txBox="1"/>
          <p:nvPr/>
        </p:nvSpPr>
        <p:spPr>
          <a:xfrm>
            <a:off x="-360036" y="278548"/>
            <a:ext cx="9144000" cy="64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Microsoft JhengHei"/>
              <a:buNone/>
            </a:pPr>
            <a:r>
              <a:rPr lang="zh-TW" sz="3600" b="1" i="0" u="none" strike="noStrike" cap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歡迎加入!</a:t>
            </a:r>
            <a:endParaRPr sz="3600" b="1" i="0" u="none" strike="noStrike" cap="non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7" name="Google Shape;239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974" y="-257639"/>
            <a:ext cx="10536606" cy="701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8" name="Google Shape;2398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5022" y="5729681"/>
            <a:ext cx="1347367" cy="1145097"/>
          </a:xfrm>
          <a:prstGeom prst="rect">
            <a:avLst/>
          </a:prstGeom>
          <a:noFill/>
          <a:ln>
            <a:noFill/>
          </a:ln>
        </p:spPr>
      </p:pic>
      <p:sp>
        <p:nvSpPr>
          <p:cNvPr id="2399" name="Google Shape;2399;p67"/>
          <p:cNvSpPr/>
          <p:nvPr/>
        </p:nvSpPr>
        <p:spPr>
          <a:xfrm>
            <a:off x="352425" y="488724"/>
            <a:ext cx="4991100" cy="26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Education is nothing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   but a concern for love and role model.</a:t>
            </a:r>
            <a:endParaRPr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000000"/>
                </a:solidFill>
                <a:latin typeface="Corsiva"/>
                <a:ea typeface="Corsiva"/>
                <a:cs typeface="Corsiva"/>
                <a:sym typeface="Corsiva"/>
              </a:rPr>
              <a:t>( F. Froebel 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2400" name="Google Shape;2400;p67"/>
          <p:cNvSpPr/>
          <p:nvPr/>
        </p:nvSpPr>
        <p:spPr>
          <a:xfrm>
            <a:off x="171450" y="2782669"/>
            <a:ext cx="4314825" cy="1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「教育無他，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唯愛與榜樣而已。」</a:t>
            </a:r>
            <a:endParaRPr sz="2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(福祿貝爾)</a:t>
            </a:r>
            <a:endParaRPr sz="28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7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正義國小學校願景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794" name="Google Shape;17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938" y="1533673"/>
            <a:ext cx="6750795" cy="4419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8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79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zh-TW" sz="4000">
                <a:latin typeface="DFKai-SB"/>
                <a:ea typeface="DFKai-SB"/>
                <a:cs typeface="DFKai-SB"/>
                <a:sym typeface="DFKai-SB"/>
              </a:rPr>
              <a:t>🙖 正義國小學生核心能力</a:t>
            </a:r>
            <a:endParaRPr sz="4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800" name="Google Shape;180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077" y="1312392"/>
            <a:ext cx="6665792" cy="4538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5" name="Google Shape;180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0542" y="142614"/>
            <a:ext cx="10634429" cy="6715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ck to School 16x9">
  <a:themeElements>
    <a:clrScheme name="Back_To_School">
      <a:dk1>
        <a:srgbClr val="000000"/>
      </a:dk1>
      <a:lt1>
        <a:srgbClr val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ck to School 16x9">
  <a:themeElements>
    <a:clrScheme name="Back_To_School">
      <a:dk1>
        <a:srgbClr val="000000"/>
      </a:dk1>
      <a:lt1>
        <a:srgbClr val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ack to School 16x9">
  <a:themeElements>
    <a:clrScheme name="Back_To_School">
      <a:dk1>
        <a:srgbClr val="000000"/>
      </a:dk1>
      <a:lt1>
        <a:srgbClr val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3419</Words>
  <Application>Microsoft Office PowerPoint</Application>
  <PresentationFormat>如螢幕大小 (4:3)</PresentationFormat>
  <Paragraphs>366</Paragraphs>
  <Slides>66</Slides>
  <Notes>66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66</vt:i4>
      </vt:variant>
    </vt:vector>
  </HeadingPairs>
  <TitlesOfParts>
    <vt:vector size="83" baseType="lpstr">
      <vt:lpstr>Calibri</vt:lpstr>
      <vt:lpstr>Corsiva</vt:lpstr>
      <vt:lpstr>Noto Sans Symbols</vt:lpstr>
      <vt:lpstr>PMingLiu</vt:lpstr>
      <vt:lpstr>Cambria</vt:lpstr>
      <vt:lpstr>Roboto</vt:lpstr>
      <vt:lpstr>Times New Roman</vt:lpstr>
      <vt:lpstr>Microsoft JhengHei</vt:lpstr>
      <vt:lpstr>Arial</vt:lpstr>
      <vt:lpstr>DFKai-SB</vt:lpstr>
      <vt:lpstr>Verdana</vt:lpstr>
      <vt:lpstr>BiauKai</vt:lpstr>
      <vt:lpstr>2_Office 佈景主題</vt:lpstr>
      <vt:lpstr>1_Back to School 16x9</vt:lpstr>
      <vt:lpstr>Office 佈景主題</vt:lpstr>
      <vt:lpstr>1_Back to School 16x9</vt:lpstr>
      <vt:lpstr>Back to School 16x9</vt:lpstr>
      <vt:lpstr>正義國小112學年度第一學期 家  長  日 ～校 務 簡 報 ～</vt:lpstr>
      <vt:lpstr>PowerPoint 簡報</vt:lpstr>
      <vt:lpstr>正妹義哥的驕傲</vt:lpstr>
      <vt:lpstr>學校簡介</vt:lpstr>
      <vt:lpstr>學校發展</vt:lpstr>
      <vt:lpstr>PowerPoint 簡報</vt:lpstr>
      <vt:lpstr>🙖 正義國小學校願景</vt:lpstr>
      <vt:lpstr>🙖 正義國小學生核心能力</vt:lpstr>
      <vt:lpstr>PowerPoint 簡報</vt:lpstr>
      <vt:lpstr>🙖 學校溝通聯繫管道</vt:lpstr>
      <vt:lpstr>🙖 本學期重要行事</vt:lpstr>
      <vt:lpstr>正義國小網站及APP 隨時更新   優質服務</vt:lpstr>
      <vt:lpstr>公開授課</vt:lpstr>
      <vt:lpstr>師生精彩表現</vt:lpstr>
      <vt:lpstr>四五年級校內語文競賽</vt:lpstr>
      <vt:lpstr>一年級注音符號闖關</vt:lpstr>
      <vt:lpstr>PowerPoint 簡報</vt:lpstr>
      <vt:lpstr>新北市111年度英語歌曲演唱競賽 二年6班 榮獲 佳作，感謝葉玉玲老師、陳溫萍老師、蔡佳晏老師指導。  新北市112年度國民小學英語讀者劇場比賽(西區區賽)  六年四班 榮獲 高年級組 優等獎，感謝 劉奕民老師、楊淑惠老師、趙又萱老師、高雅諠老師、曾偉承老師指導。</vt:lpstr>
      <vt:lpstr>藝術教育-連續9年教育部藝術深耕計畫</vt:lpstr>
      <vt:lpstr>科學教育 </vt:lpstr>
      <vt:lpstr>註冊繳費</vt:lpstr>
      <vt:lpstr>閱讀推廣教育</vt:lpstr>
      <vt:lpstr>🙖 家庭MSSR (身教式持續安靜閱讀  Modeled Sustained Silent Reading )</vt:lpstr>
      <vt:lpstr>🙖 資訊安全宣導-低年級</vt:lpstr>
      <vt:lpstr>🙖 資訊安全宣導-中年級</vt:lpstr>
      <vt:lpstr>🙖 資訊安全宣導-高年級</vt:lpstr>
      <vt:lpstr>PowerPoint 簡報</vt:lpstr>
      <vt:lpstr>   交通安全宣導</vt:lpstr>
      <vt:lpstr>PowerPoint 簡報</vt:lpstr>
      <vt:lpstr>服裝部分</vt:lpstr>
      <vt:lpstr>交通安全宣導</vt:lpstr>
      <vt:lpstr>PowerPoint 簡報</vt:lpstr>
      <vt:lpstr>為了孩子的安全，請通過有導護志工、交通隊的路口</vt:lpstr>
      <vt:lpstr>各項宣導</vt:lpstr>
      <vt:lpstr>健康安全宣導</vt:lpstr>
      <vt:lpstr>PowerPoint 簡報</vt:lpstr>
      <vt:lpstr>PowerPoint 簡報</vt:lpstr>
      <vt:lpstr>PowerPoint 簡報</vt:lpstr>
      <vt:lpstr>午餐時刻</vt:lpstr>
      <vt:lpstr>營養午餐</vt:lpstr>
      <vt:lpstr>PowerPoint 簡報</vt:lpstr>
      <vt:lpstr>課後社團才藝活動</vt:lpstr>
      <vt:lpstr>校內田徑賽</vt:lpstr>
      <vt:lpstr>PowerPoint 簡報</vt:lpstr>
      <vt:lpstr>PowerPoint 簡報</vt:lpstr>
      <vt:lpstr>PowerPoint 簡報</vt:lpstr>
      <vt:lpstr>貼心叮嚀</vt:lpstr>
      <vt:lpstr>PowerPoint 簡報</vt:lpstr>
      <vt:lpstr>PowerPoint 簡報</vt:lpstr>
      <vt:lpstr>🙖 校園門禁~上放學</vt:lpstr>
      <vt:lpstr>🙖 校園門禁~親師互動與取物</vt:lpstr>
      <vt:lpstr>🙖校園門禁~加強防護</vt:lpstr>
      <vt:lpstr>🙖校園環境營造及維護</vt:lpstr>
      <vt:lpstr>🙖永續環境在正義</vt:lpstr>
      <vt:lpstr>PowerPoint 簡報</vt:lpstr>
      <vt:lpstr>PowerPoint 簡報</vt:lpstr>
      <vt:lpstr>PowerPoint 簡報</vt:lpstr>
      <vt:lpstr>PowerPoint 簡報</vt:lpstr>
      <vt:lpstr>PowerPoint 簡報</vt:lpstr>
      <vt:lpstr> 輔導室本學期活動及會議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正義國小112學年度第一學期 家  長  日 ～校 務 簡 報 ～</dc:title>
  <dc:creator>admin</dc:creator>
  <cp:lastModifiedBy>user</cp:lastModifiedBy>
  <cp:revision>2</cp:revision>
  <dcterms:created xsi:type="dcterms:W3CDTF">2016-08-31T00:02:35Z</dcterms:created>
  <dcterms:modified xsi:type="dcterms:W3CDTF">2023-09-08T11:12:55Z</dcterms:modified>
</cp:coreProperties>
</file>