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2603"/>
    <p:restoredTop sz="96029"/>
  </p:normalViewPr>
  <p:slideViewPr>
    <p:cSldViewPr snapToGrid="0" snapToObjects="1">
      <p:cViewPr varScale="1">
        <p:scale>
          <a:sx n="59" d="100"/>
          <a:sy n="59" d="100"/>
        </p:scale>
        <p:origin x="9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7898C00-A594-B141-845D-AAFE233F2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FEE0DF1-592C-1A4B-B3FB-0B7D9870A5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482B0C5E-89BC-204F-9B29-D5A0409B12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6D00769-B0EC-CC40-8CBA-19CEB5F8A5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81959D6-0B4A-4745-B7DA-0024B5B99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997278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B650E6A-B04B-5446-9273-0566ECBEB2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5F0FE7E9-6EB7-F143-83BC-CA347D967A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759E814-7FE7-C54E-8318-861EB123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FA091550-8AD9-D242-BAFB-D63601E56A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E65E71B-11D7-4C41-A9A5-B06CE96C2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4713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D327179D-0AA5-0F42-9973-DA2D8955E83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EF980289-FCD8-A34E-8D2F-ACDCBAE40E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3F4684D-C93A-D541-8277-7EA3F5D09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1CB34EF6-8E58-AD41-AC9C-73074784D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B8A99DA4-205C-DF45-867F-D2B586D1B9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42794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C0F97E1-608D-EC4C-8C4A-E66AB5C7F5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CF400ED-E12B-E74F-ADCB-CBA0781BE8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AB72D54-8FEA-ED4E-9383-7CE8246B3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A7120BF-72E2-8746-B0A7-DC5D58859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59DEDEA-012B-B940-BB85-50F67F6644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800557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04401A-DD6D-9F4E-B4C2-970AEEAB3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0C57AB11-A579-224E-BC94-215FBA7F58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A629E8F-C683-A048-A605-1E114DD98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2BE4524-97B2-0849-BF1D-31011FB64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E6561D8-C404-614C-BA4B-962A4F608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336309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A673025-549D-664C-B13D-2A68B262A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379F1151-4258-2349-9921-8ABE54ED64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B9BB597-2E1D-9A4F-ACFC-7FB31D0BDC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CF8D7BB9-2D40-3F4F-92AD-9256B26948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A85AD07-85B2-0341-AE99-5207F40DA0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07F15084-AFD8-6847-83B7-D00ECEA8E7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441276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857A2F-889A-9040-8D54-9700444C8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6CF7A90-7189-8E42-A8E7-BB7A503519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2ECD667B-DD06-714F-B3E6-8400041B4D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2BF710CB-549F-B44C-9882-896AE5C6F1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1AE5275B-25AD-C44A-8F29-F846A925B6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5B8528C5-40B8-F340-8242-2711E81C0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3677313-A2AF-5542-86C9-408E7BD30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8EED579-EBA9-0A41-8873-03DD272C3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2236908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354AD53-4202-0141-92B5-DD57CE1243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581A5828-E999-FB45-8463-F1FB208D7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D5087035-40B5-FE48-9606-03EE7C97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09C74EF-2BBB-5B44-B3FA-20FCB6A62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4205847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E4B46DFB-2434-314D-825E-96807CEFE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DBE89154-7D5E-0849-9ED2-100BC5417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77348544-0BAE-2F46-B0FF-3794EE9B1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579031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B3A67C4-6FEE-2042-8B4F-11BB2A9824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12BBC87-9DE7-0A41-9A8F-434782964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B5BFA2A0-F68E-B64A-BD4E-3F95466A9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5490DF43-61DC-1F42-9031-EB833509C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FCEE8777-CD77-6943-AD66-F8142B106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68F31076-FB36-EC45-8D0B-A7814284D0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1461604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461F6CE-94A0-6E43-9C7B-9DDDCD1AA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D0143BE2-8808-F94D-9749-27021CF680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47BDE1A-2A3E-0541-9A26-FC4A1328D5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E0A25464-3573-5043-8DF4-9758F1BC9A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3F74F317-A1D3-2743-BFD6-85ACE74B4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1CFF8B6D-BCB9-5948-842D-E9C094349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726555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BEAF3301-5B8F-7D4C-9839-7B17DDE46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4BBCBEB-2452-0543-A04A-735857F801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TW" altLang="en-US"/>
              <a:t>按一下以編輯母片文字樣式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E8E56E4D-FDC8-1741-BA2F-147F94AFC7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77FB8-73D3-F54D-8EB3-91E1768DA72F}" type="datetimeFigureOut">
              <a:rPr kumimoji="1" lang="zh-TW" altLang="en-US" smtClean="0"/>
              <a:t>2021/3/6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2609C05F-4E20-974E-999E-71D9F6921C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F2FAEDC-FDCE-B04C-8BD7-6F8A7B578D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FA1349-B042-564F-9173-24D4ED59A6AF}" type="slidenum">
              <a:rPr kumimoji="1" lang="zh-TW" altLang="en-US" smtClean="0"/>
              <a:t>‹#›</a:t>
            </a:fld>
            <a:endParaRPr kumimoji="1" lang="zh-TW" altLang="en-US"/>
          </a:p>
        </p:txBody>
      </p:sp>
    </p:spTree>
    <p:extLst>
      <p:ext uri="{BB962C8B-B14F-4D97-AF65-F5344CB8AC3E}">
        <p14:creationId xmlns:p14="http://schemas.microsoft.com/office/powerpoint/2010/main" val="58762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圓角矩形 10">
            <a:extLst>
              <a:ext uri="{FF2B5EF4-FFF2-40B4-BE49-F238E27FC236}">
                <a16:creationId xmlns:a16="http://schemas.microsoft.com/office/drawing/2014/main" id="{21230185-7A45-3049-8BB8-3234F5A13750}"/>
              </a:ext>
            </a:extLst>
          </p:cNvPr>
          <p:cNvSpPr/>
          <p:nvPr/>
        </p:nvSpPr>
        <p:spPr>
          <a:xfrm>
            <a:off x="5812971" y="2895600"/>
            <a:ext cx="5862020" cy="3211285"/>
          </a:xfrm>
          <a:prstGeom prst="roundRect">
            <a:avLst/>
          </a:prstGeom>
          <a:solidFill>
            <a:srgbClr val="CFD871"/>
          </a:solidFill>
          <a:ln>
            <a:solidFill>
              <a:srgbClr val="CFD87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dirty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3899794-8D9C-4346-8230-F1150D2158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501289"/>
            <a:ext cx="12192000" cy="4247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3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課堂上</a:t>
            </a:r>
            <a:r>
              <a:rPr kumimoji="0" lang="zh-TW" altLang="en-US" sz="3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反覆教唱</a:t>
            </a:r>
            <a:r>
              <a:rPr kumimoji="0" lang="zh-TW" altLang="zh-TW" sz="3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，請孩子們回家練習，每首歌教完後</a:t>
            </a:r>
            <a:r>
              <a:rPr kumimoji="0" lang="zh-TW" altLang="en-US" sz="3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皆會</a:t>
            </a:r>
            <a:r>
              <a:rPr kumimoji="0" lang="zh-TW" altLang="zh-TW" sz="3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進行</a:t>
            </a:r>
            <a:r>
              <a:rPr kumimoji="0" lang="zh-TW" altLang="en-US" sz="3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檢</a:t>
            </a:r>
            <a:r>
              <a:rPr kumimoji="0" lang="zh-TW" altLang="zh-TW" sz="3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核，</a:t>
            </a:r>
            <a:endParaRPr kumimoji="0" lang="en-US" altLang="zh-TW" sz="3000" b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Kaiti SC Black" panose="02010600040101010101" pitchFamily="2" charset="-122"/>
              <a:ea typeface="Kaiti SC Black" panose="02010600040101010101" pitchFamily="2" charset="-122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3000" b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邀請您也可以跟孩子一起唱跳。這將會是很棒的親子「愛的存款」哦！</a:t>
            </a:r>
            <a:endParaRPr kumimoji="0" lang="en-US" altLang="zh-TW" sz="3000" b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Kaiti SC Black" panose="02010600040101010101" pitchFamily="2" charset="-122"/>
              <a:ea typeface="Kaiti SC Black" panose="02010600040101010101" pitchFamily="2" charset="-122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zh-TW" sz="3000" b="1" dirty="0">
              <a:latin typeface="Kaiti SC Black" panose="02010600040101010101" pitchFamily="2" charset="-122"/>
              <a:ea typeface="Kaiti SC Black" panose="02010600040101010101" pitchFamily="2" charset="-122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第一單元-演唱【</a:t>
            </a:r>
            <a:r>
              <a:rPr lang="zh-TW" altLang="en-US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減塑行動家</a:t>
            </a: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3000" b="1" dirty="0">
              <a:latin typeface="Kaiti SC Black" panose="02010600040101010101" pitchFamily="2" charset="-122"/>
              <a:ea typeface="Kaiti SC Black" panose="02010600040101010101" pitchFamily="2" charset="-122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第二單元-演唱【</a:t>
            </a:r>
            <a:r>
              <a:rPr lang="zh-TW" altLang="en-US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小種子</a:t>
            </a: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3000" b="1" dirty="0">
              <a:latin typeface="Kaiti SC Black" panose="02010600040101010101" pitchFamily="2" charset="-122"/>
              <a:ea typeface="Kaiti SC Black" panose="02010600040101010101" pitchFamily="2" charset="-122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第三單元-演唱【</a:t>
            </a:r>
            <a:r>
              <a:rPr lang="zh-TW" altLang="en-US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磁鐵遊戲</a:t>
            </a: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3000" b="1" dirty="0">
              <a:latin typeface="Kaiti SC Black" panose="02010600040101010101" pitchFamily="2" charset="-122"/>
              <a:ea typeface="Kaiti SC Black" panose="02010600040101010101" pitchFamily="2" charset="-122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第四單元-演唱【</a:t>
            </a:r>
            <a:r>
              <a:rPr lang="zh-TW" altLang="en-US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美麗的康乃馨</a:t>
            </a: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3000" b="1" dirty="0">
              <a:latin typeface="Kaiti SC Black" panose="02010600040101010101" pitchFamily="2" charset="-122"/>
              <a:ea typeface="Kaiti SC Black" panose="02010600040101010101" pitchFamily="2" charset="-122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第五單元-</a:t>
            </a:r>
            <a:r>
              <a:rPr lang="zh-TW" altLang="en-US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創作叫賣詞</a:t>
            </a:r>
            <a:endParaRPr lang="en-US" altLang="zh-TW" sz="3000" b="1" dirty="0">
              <a:latin typeface="Kaiti SC Black" panose="02010600040101010101" pitchFamily="2" charset="-122"/>
              <a:ea typeface="Kaiti SC Black" panose="02010600040101010101" pitchFamily="2" charset="-122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第六單元-演唱【</a:t>
            </a:r>
            <a:r>
              <a:rPr lang="zh-TW" altLang="en-US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心願</a:t>
            </a:r>
            <a:r>
              <a:rPr lang="zh-TW" altLang="zh-TW" sz="3000" b="1" dirty="0">
                <a:latin typeface="Kaiti SC Black" panose="02010600040101010101" pitchFamily="2" charset="-122"/>
                <a:ea typeface="Kaiti SC Black" panose="02010600040101010101" pitchFamily="2" charset="-122"/>
                <a:cs typeface="Times New Roman" panose="02020603050405020304" pitchFamily="18" charset="0"/>
              </a:rPr>
              <a:t>】</a:t>
            </a:r>
            <a:endParaRPr lang="zh-TW" altLang="zh-TW" sz="3000" b="1" dirty="0">
              <a:latin typeface="Kaiti SC Black" panose="02010600040101010101" pitchFamily="2" charset="-122"/>
              <a:ea typeface="Kaiti SC Black" panose="02010600040101010101" pitchFamily="2" charset="-122"/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E13FE6D7-0F83-B64A-A40F-C9E4C7DC77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22971" y="0"/>
            <a:ext cx="256902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zh-TW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音藝老師─</a:t>
            </a:r>
            <a:r>
              <a:rPr kumimoji="0" lang="zh-TW" altLang="zh-TW" sz="2400" b="1" i="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李晨寧</a:t>
            </a:r>
            <a:endParaRPr lang="zh-TW" altLang="zh-TW" sz="2400" dirty="0">
              <a:latin typeface="Arial" panose="020B0604020202020204" pitchFamily="34" charset="0"/>
            </a:endParaRP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1AF6A230-C8DF-8A47-8552-2090EC922CB6}"/>
              </a:ext>
            </a:extLst>
          </p:cNvPr>
          <p:cNvSpPr txBox="1"/>
          <p:nvPr/>
        </p:nvSpPr>
        <p:spPr>
          <a:xfrm>
            <a:off x="6096000" y="3126433"/>
            <a:ext cx="557899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zh-TW" altLang="en-US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音藝</a:t>
            </a:r>
            <a:r>
              <a:rPr lang="zh-TW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學期分數</a:t>
            </a:r>
            <a:r>
              <a:rPr lang="zh-TW" altLang="en-US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參酌</a:t>
            </a:r>
            <a:endParaRPr lang="zh-TW" altLang="zh-TW" sz="3600" b="1" dirty="0">
              <a:solidFill>
                <a:srgbClr val="0070C0"/>
              </a:solidFill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1.</a:t>
            </a:r>
            <a:r>
              <a:rPr lang="zh-TW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課堂</a:t>
            </a:r>
            <a:r>
              <a:rPr lang="zh-TW" altLang="zh-TW" sz="3600" b="1" dirty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參與、學習</a:t>
            </a:r>
            <a:r>
              <a:rPr lang="zh-TW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態度</a:t>
            </a:r>
            <a:endParaRPr lang="en-US" altLang="zh-TW" sz="3600" b="1" dirty="0" smtClean="0">
              <a:solidFill>
                <a:srgbClr val="0070C0"/>
              </a:solidFill>
              <a:latin typeface="Calibri" panose="020F0502020204030204" pitchFamily="34" charset="0"/>
              <a:ea typeface="標楷體" panose="02010601000101010101" pitchFamily="2" charset="-12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2.</a:t>
            </a:r>
            <a:r>
              <a:rPr lang="zh-TW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歌曲</a:t>
            </a:r>
            <a:r>
              <a:rPr lang="zh-TW" altLang="zh-TW" sz="3600" b="1" dirty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熟悉</a:t>
            </a:r>
            <a:r>
              <a:rPr lang="zh-TW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度</a:t>
            </a:r>
            <a:endParaRPr lang="en-US" altLang="zh-TW" sz="3600" b="1" dirty="0" smtClean="0">
              <a:solidFill>
                <a:srgbClr val="0070C0"/>
              </a:solidFill>
              <a:latin typeface="Calibri" panose="020F0502020204030204" pitchFamily="34" charset="0"/>
              <a:ea typeface="標楷體" panose="02010601000101010101" pitchFamily="2" charset="-12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3.</a:t>
            </a:r>
            <a:r>
              <a:rPr lang="zh-TW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出</a:t>
            </a:r>
            <a:r>
              <a:rPr lang="zh-TW" altLang="zh-TW" sz="3600" b="1" dirty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缺席(含遲到) </a:t>
            </a:r>
            <a:endParaRPr lang="en-US" altLang="zh-TW" sz="3600" b="1" dirty="0" smtClean="0">
              <a:solidFill>
                <a:srgbClr val="0070C0"/>
              </a:solidFill>
              <a:latin typeface="Calibri" panose="020F0502020204030204" pitchFamily="34" charset="0"/>
              <a:ea typeface="標楷體" panose="02010601000101010101" pitchFamily="2" charset="-120"/>
              <a:cs typeface="Times New Roman" panose="02020603050405020304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4.</a:t>
            </a:r>
            <a:r>
              <a:rPr lang="zh-TW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學</a:t>
            </a:r>
            <a:r>
              <a:rPr lang="zh-TW" altLang="zh-TW" sz="3600" b="1" dirty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用品</a:t>
            </a:r>
            <a:r>
              <a:rPr lang="zh-TW" altLang="zh-TW" sz="3600" b="1" dirty="0" smtClean="0">
                <a:solidFill>
                  <a:srgbClr val="0070C0"/>
                </a:solidFill>
                <a:latin typeface="Calibri" panose="020F0502020204030204" pitchFamily="34" charset="0"/>
                <a:ea typeface="標楷體" panose="02010601000101010101" pitchFamily="2" charset="-120"/>
                <a:cs typeface="Times New Roman" panose="02020603050405020304" pitchFamily="18" charset="0"/>
              </a:rPr>
              <a:t>齊全</a:t>
            </a:r>
            <a:endParaRPr kumimoji="1"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47855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134</Words>
  <Application>Microsoft Office PowerPoint</Application>
  <PresentationFormat>寬螢幕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Kaiti SC Black</vt:lpstr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Microsoft Office User</dc:creator>
  <cp:lastModifiedBy>user</cp:lastModifiedBy>
  <cp:revision>3</cp:revision>
  <dcterms:created xsi:type="dcterms:W3CDTF">2021-03-05T06:28:53Z</dcterms:created>
  <dcterms:modified xsi:type="dcterms:W3CDTF">2021-03-06T00:42:13Z</dcterms:modified>
</cp:coreProperties>
</file>