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3"/>
    <p:restoredTop sz="96029"/>
  </p:normalViewPr>
  <p:slideViewPr>
    <p:cSldViewPr snapToGrid="0" snapToObjects="1">
      <p:cViewPr varScale="1">
        <p:scale>
          <a:sx n="59" d="100"/>
          <a:sy n="59" d="100"/>
        </p:scale>
        <p:origin x="9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98C00-A594-B141-845D-AAFE233F2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FEE0DF1-592C-1A4B-B3FB-0B7D9870A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2B0C5E-89BC-204F-9B29-D5A0409B1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D00769-B0EC-CC40-8CBA-19CEB5F8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959D6-0B4A-4745-B7DA-0024B5B9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727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650E6A-B04B-5446-9273-0566ECBE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F0FE7E9-6EB7-F143-83BC-CA347D967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59E814-7FE7-C54E-8318-861EB123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091550-8AD9-D242-BAFB-D63601E5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65E71B-11D7-4C41-A9A5-B06CE96C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4713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327179D-0AA5-0F42-9973-DA2D8955E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980289-FCD8-A34E-8D2F-ACDCBAE40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F4684D-C93A-D541-8277-7EA3F5D09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B34EF6-8E58-AD41-AC9C-73074784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A99DA4-205C-DF45-867F-D2B586D1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4279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0F97E1-608D-EC4C-8C4A-E66AB5C7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F400ED-E12B-E74F-ADCB-CBA0781BE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B72D54-8FEA-ED4E-9383-7CE8246B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7120BF-72E2-8746-B0A7-DC5D5885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9DEDEA-012B-B940-BB85-50F67F66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005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04401A-DD6D-9F4E-B4C2-970AEEAB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57AB11-A579-224E-BC94-215FBA7F5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629E8F-C683-A048-A605-1E114DD9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2BE4524-97B2-0849-BF1D-31011FB6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6561D8-C404-614C-BA4B-962A4F60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630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673025-549D-664C-B13D-2A68B262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9F1151-4258-2349-9921-8ABE54ED6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9BB597-2E1D-9A4F-ACFC-7FB31D0BD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F8D7BB9-2D40-3F4F-92AD-9256B269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85AD07-85B2-0341-AE99-5207F40DA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F15084-AFD8-6847-83B7-D00ECEA8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4127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857A2F-889A-9040-8D54-9700444C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CF7A90-7189-8E42-A8E7-BB7A50351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CD667B-DD06-714F-B3E6-8400041B4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BF710CB-549F-B44C-9882-896AE5C6F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AE5275B-25AD-C44A-8F29-F846A925B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B8528C5-40B8-F340-8242-2711E81C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3677313-A2AF-5542-86C9-408E7BD3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8EED579-EBA9-0A41-8873-03DD272C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690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54AD53-4202-0141-92B5-DD57CE12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81A5828-E999-FB45-8463-F1FB208D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5087035-40B5-FE48-9606-03EE7C9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09C74EF-2BBB-5B44-B3FA-20FCB6A6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0584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4B46DFB-2434-314D-825E-96807CEF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BE89154-7D5E-0849-9ED2-100BC541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348544-0BAE-2F46-B0FF-3794EE9B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7903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3A67C4-6FEE-2042-8B4F-11BB2A98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2BBC87-9DE7-0A41-9A8F-434782964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BFA2A0-F68E-B64A-BD4E-3F95466A9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490DF43-61DC-1F42-9031-EB833509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EE8777-CD77-6943-AD66-F8142B10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8F31076-FB36-EC45-8D0B-A7814284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60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61F6CE-94A0-6E43-9C7B-9DDDCD1A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0143BE2-8808-F94D-9749-27021CF68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7BDE1A-2A3E-0541-9A26-FC4A1328D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A25464-3573-5043-8DF4-9758F1BC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F74F317-A1D3-2743-BFD6-85ACE74B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CFF8B6D-BCB9-5948-842D-E9C09434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655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AF3301-5B8F-7D4C-9839-7B17DDE4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BBCBEB-2452-0543-A04A-735857F8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E56E4D-FDC8-1741-BA2F-147F94AFC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7FB8-73D3-F54D-8EB3-91E1768DA72F}" type="datetimeFigureOut">
              <a:rPr kumimoji="1" lang="zh-TW" altLang="en-US" smtClean="0"/>
              <a:t>2021/3/6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09C05F-4E20-974E-999E-71D9F6921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2FAEDC-FDCE-B04C-8BD7-6F8A7B578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1349-B042-564F-9173-24D4ED59A6A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762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圓角矩形 10">
            <a:extLst>
              <a:ext uri="{FF2B5EF4-FFF2-40B4-BE49-F238E27FC236}">
                <a16:creationId xmlns:a16="http://schemas.microsoft.com/office/drawing/2014/main" id="{21230185-7A45-3049-8BB8-3234F5A13750}"/>
              </a:ext>
            </a:extLst>
          </p:cNvPr>
          <p:cNvSpPr/>
          <p:nvPr/>
        </p:nvSpPr>
        <p:spPr>
          <a:xfrm>
            <a:off x="5812971" y="2895600"/>
            <a:ext cx="5862020" cy="3211285"/>
          </a:xfrm>
          <a:prstGeom prst="roundRect">
            <a:avLst/>
          </a:prstGeom>
          <a:solidFill>
            <a:srgbClr val="CFD871"/>
          </a:solidFill>
          <a:ln>
            <a:solidFill>
              <a:srgbClr val="CFD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3899794-8D9C-4346-8230-F1150D215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01289"/>
            <a:ext cx="121920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課堂上</a:t>
            </a:r>
            <a:r>
              <a:rPr kumimoji="0" lang="zh-TW" altLang="en-US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反覆教唱</a:t>
            </a:r>
            <a:r>
              <a:rPr kumimoji="0" lang="zh-TW" altLang="zh-TW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，請孩子們回家練習，每首歌教完後</a:t>
            </a:r>
            <a:r>
              <a:rPr kumimoji="0" lang="zh-TW" altLang="en-US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皆會</a:t>
            </a:r>
            <a:r>
              <a:rPr kumimoji="0" lang="zh-TW" altLang="zh-TW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進行</a:t>
            </a:r>
            <a:r>
              <a:rPr kumimoji="0" lang="zh-TW" altLang="en-US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檢</a:t>
            </a:r>
            <a:r>
              <a:rPr kumimoji="0" lang="zh-TW" altLang="zh-TW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核，</a:t>
            </a:r>
            <a:endParaRPr kumimoji="0" lang="en-US" altLang="zh-TW" sz="30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iti SC Black" panose="02010600040101010101" pitchFamily="2" charset="-122"/>
              <a:ea typeface="Kaiti SC Black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3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邀請您也可以跟孩子一起唱跳。這將會是很棒的親子「愛的存款」哦！</a:t>
            </a:r>
            <a:endParaRPr kumimoji="0" lang="en-US" altLang="zh-TW" sz="30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iti SC Black" panose="02010600040101010101" pitchFamily="2" charset="-122"/>
              <a:ea typeface="Kaiti SC Black" panose="02010600040101010101" pitchFamily="2" charset="-122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3000" b="1" dirty="0">
              <a:latin typeface="Kaiti SC Black" panose="02010600040101010101" pitchFamily="2" charset="-122"/>
              <a:ea typeface="Kaiti SC Black" panose="02010600040101010101" pitchFamily="2" charset="-122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第一單元-演唱【</a:t>
            </a:r>
            <a:r>
              <a:rPr lang="zh-TW" altLang="en-US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減塑行動家</a:t>
            </a: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】</a:t>
            </a:r>
            <a:endParaRPr lang="zh-TW" altLang="zh-TW" sz="3000" b="1" dirty="0">
              <a:latin typeface="Kaiti SC Black" panose="02010600040101010101" pitchFamily="2" charset="-122"/>
              <a:ea typeface="Kaiti SC Black" panose="02010600040101010101" pitchFamily="2" charset="-12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第二單元-演唱【</a:t>
            </a:r>
            <a:r>
              <a:rPr lang="zh-TW" altLang="en-US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小種子</a:t>
            </a: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】</a:t>
            </a:r>
            <a:endParaRPr lang="zh-TW" altLang="zh-TW" sz="3000" b="1" dirty="0">
              <a:latin typeface="Kaiti SC Black" panose="02010600040101010101" pitchFamily="2" charset="-122"/>
              <a:ea typeface="Kaiti SC Black" panose="02010600040101010101" pitchFamily="2" charset="-12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第三單元-演唱【</a:t>
            </a:r>
            <a:r>
              <a:rPr lang="zh-TW" altLang="en-US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磁鐵遊戲</a:t>
            </a: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】</a:t>
            </a:r>
            <a:endParaRPr lang="zh-TW" altLang="zh-TW" sz="3000" b="1" dirty="0">
              <a:latin typeface="Kaiti SC Black" panose="02010600040101010101" pitchFamily="2" charset="-122"/>
              <a:ea typeface="Kaiti SC Black" panose="02010600040101010101" pitchFamily="2" charset="-12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第四單元-演唱【</a:t>
            </a:r>
            <a:r>
              <a:rPr lang="zh-TW" altLang="en-US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美麗的康乃馨</a:t>
            </a: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】</a:t>
            </a:r>
            <a:endParaRPr lang="zh-TW" altLang="zh-TW" sz="3000" b="1" dirty="0">
              <a:latin typeface="Kaiti SC Black" panose="02010600040101010101" pitchFamily="2" charset="-122"/>
              <a:ea typeface="Kaiti SC Black" panose="02010600040101010101" pitchFamily="2" charset="-12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第五單元-</a:t>
            </a:r>
            <a:r>
              <a:rPr lang="zh-TW" altLang="en-US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創作叫賣詞</a:t>
            </a:r>
            <a:endParaRPr lang="en-US" altLang="zh-TW" sz="3000" b="1" dirty="0">
              <a:latin typeface="Kaiti SC Black" panose="02010600040101010101" pitchFamily="2" charset="-122"/>
              <a:ea typeface="Kaiti SC Black" panose="02010600040101010101" pitchFamily="2" charset="-122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第六單元-演唱【</a:t>
            </a:r>
            <a:r>
              <a:rPr lang="zh-TW" altLang="en-US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心願</a:t>
            </a:r>
            <a:r>
              <a:rPr lang="zh-TW" altLang="zh-TW" sz="3000" b="1" dirty="0">
                <a:latin typeface="Kaiti SC Black" panose="02010600040101010101" pitchFamily="2" charset="-122"/>
                <a:ea typeface="Kaiti SC Black" panose="02010600040101010101" pitchFamily="2" charset="-122"/>
                <a:cs typeface="Times New Roman" panose="02020603050405020304" pitchFamily="18" charset="0"/>
              </a:rPr>
              <a:t>】</a:t>
            </a:r>
            <a:endParaRPr lang="zh-TW" altLang="zh-TW" sz="3000" b="1" dirty="0">
              <a:latin typeface="Kaiti SC Black" panose="02010600040101010101" pitchFamily="2" charset="-122"/>
              <a:ea typeface="Kaiti SC Black" panose="02010600040101010101" pitchFamily="2" charset="-122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13FE6D7-0F83-B64A-A40F-C9E4C7DC7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971" y="0"/>
            <a:ext cx="2569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音藝老師─</a:t>
            </a:r>
            <a:r>
              <a:rPr kumimoji="0" lang="zh-TW" altLang="zh-TW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李晨寧</a:t>
            </a:r>
            <a:endParaRPr lang="zh-TW" altLang="zh-TW" sz="2400" dirty="0">
              <a:latin typeface="Arial" panose="020B0604020202020204" pitchFamily="34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AF6A230-C8DF-8A47-8552-2090EC922CB6}"/>
              </a:ext>
            </a:extLst>
          </p:cNvPr>
          <p:cNvSpPr txBox="1"/>
          <p:nvPr/>
        </p:nvSpPr>
        <p:spPr>
          <a:xfrm>
            <a:off x="6096000" y="3126433"/>
            <a:ext cx="55789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音藝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學期分數</a:t>
            </a:r>
            <a:r>
              <a:rPr lang="zh-TW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參酌</a:t>
            </a:r>
            <a:endParaRPr lang="zh-TW" altLang="zh-TW" sz="3600" b="1" dirty="0">
              <a:solidFill>
                <a:srgbClr val="0070C0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1.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課堂</a:t>
            </a:r>
            <a:r>
              <a:rPr lang="zh-TW" altLang="zh-TW" sz="3600" b="1" dirty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參與、學習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態度</a:t>
            </a:r>
            <a:endParaRPr lang="en-US" altLang="zh-TW" sz="3600" b="1" dirty="0" smtClean="0">
              <a:solidFill>
                <a:srgbClr val="0070C0"/>
              </a:solidFill>
              <a:latin typeface="Calibri" panose="020F0502020204030204" pitchFamily="34" charset="0"/>
              <a:ea typeface="標楷體" panose="02010601000101010101" pitchFamily="2" charset="-12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2.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歌曲</a:t>
            </a:r>
            <a:r>
              <a:rPr lang="zh-TW" altLang="zh-TW" sz="3600" b="1" dirty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熟悉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度</a:t>
            </a:r>
            <a:endParaRPr lang="en-US" altLang="zh-TW" sz="3600" b="1" dirty="0" smtClean="0">
              <a:solidFill>
                <a:srgbClr val="0070C0"/>
              </a:solidFill>
              <a:latin typeface="Calibri" panose="020F0502020204030204" pitchFamily="34" charset="0"/>
              <a:ea typeface="標楷體" panose="02010601000101010101" pitchFamily="2" charset="-12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3.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出</a:t>
            </a:r>
            <a:r>
              <a:rPr lang="zh-TW" altLang="zh-TW" sz="3600" b="1" dirty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缺席(含遲到) </a:t>
            </a:r>
            <a:endParaRPr lang="en-US" altLang="zh-TW" sz="3600" b="1" dirty="0" smtClean="0">
              <a:solidFill>
                <a:srgbClr val="0070C0"/>
              </a:solidFill>
              <a:latin typeface="Calibri" panose="020F0502020204030204" pitchFamily="34" charset="0"/>
              <a:ea typeface="標楷體" panose="02010601000101010101" pitchFamily="2" charset="-12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4.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學</a:t>
            </a:r>
            <a:r>
              <a:rPr lang="zh-TW" altLang="zh-TW" sz="3600" b="1" dirty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用品</a:t>
            </a:r>
            <a:r>
              <a:rPr lang="zh-TW" altLang="zh-TW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標楷體" panose="02010601000101010101" pitchFamily="2" charset="-120"/>
                <a:cs typeface="Times New Roman" panose="02020603050405020304" pitchFamily="18" charset="0"/>
              </a:rPr>
              <a:t>齊全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785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134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Kaiti SC Black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user</cp:lastModifiedBy>
  <cp:revision>3</cp:revision>
  <dcterms:created xsi:type="dcterms:W3CDTF">2021-03-05T06:28:53Z</dcterms:created>
  <dcterms:modified xsi:type="dcterms:W3CDTF">2021-03-06T00:42:13Z</dcterms:modified>
</cp:coreProperties>
</file>