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46" r:id="rId3"/>
    <p:sldId id="351" r:id="rId4"/>
    <p:sldId id="349" r:id="rId5"/>
    <p:sldId id="350" r:id="rId6"/>
    <p:sldId id="352" r:id="rId7"/>
    <p:sldId id="35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8ADA"/>
    <a:srgbClr val="E60000"/>
    <a:srgbClr val="26B71F"/>
    <a:srgbClr val="E36B6B"/>
    <a:srgbClr val="0E72B6"/>
    <a:srgbClr val="663300"/>
    <a:srgbClr val="4D0B15"/>
    <a:srgbClr val="E4DA9C"/>
    <a:srgbClr val="D3C35D"/>
    <a:srgbClr val="FCBB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1790-F92F-4035-9169-4202168956C4}" type="datetimeFigureOut">
              <a:rPr lang="zh-TW" altLang="en-US" smtClean="0"/>
              <a:t>2016/11/29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FEB2-1A37-4159-85AC-11AAB19C6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9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831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0798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7074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7619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143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57020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0403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2966652"/>
          </a:xfrm>
        </p:spPr>
        <p:txBody>
          <a:bodyPr/>
          <a:lstStyle/>
          <a:p>
            <a:r>
              <a:rPr lang="en-US" altLang="zh-TW" dirty="0" smtClean="0"/>
              <a:t>9-4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解題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0" y="1844824"/>
            <a:ext cx="8892480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一圈操場的距離是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0.4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公里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若</a:t>
            </a:r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阿呆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跑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4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圈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阿瓜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跑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6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圈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則他們兩人共跑了多少公里？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Content Placeholder 2"/>
              <p:cNvSpPr txBox="1">
                <a:spLocks/>
              </p:cNvSpPr>
              <p:nvPr/>
            </p:nvSpPr>
            <p:spPr>
              <a:xfrm>
                <a:off x="539552" y="3441242"/>
                <a:ext cx="4824536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3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441242"/>
                <a:ext cx="4824536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23528" y="475132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118ADA"/>
                </a:solidFill>
              </a:rPr>
              <a:t>動動腦</a:t>
            </a:r>
            <a:endParaRPr lang="en-US" dirty="0">
              <a:ln w="19050">
                <a:noFill/>
              </a:ln>
              <a:solidFill>
                <a:srgbClr val="118ADA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1187624" y="4981281"/>
                <a:ext cx="3024336" cy="93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e>
                      </m:d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981281"/>
                <a:ext cx="3024336" cy="93610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8656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0" y="1844824"/>
            <a:ext cx="8892480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一圈操場的距離是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0.4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公里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若</a:t>
            </a:r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阿呆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跑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4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圈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阿瓜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跑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6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圈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則</a:t>
            </a:r>
            <a:r>
              <a:rPr lang="zh-TW" altLang="en-US" b="1" u="sng" dirty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阿瓜</a:t>
            </a:r>
            <a:r>
              <a:rPr lang="zh-TW" altLang="en-US" b="1" dirty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比</a:t>
            </a:r>
            <a:r>
              <a:rPr lang="zh-TW" altLang="en-US" b="1" u="sng" dirty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阿呆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多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跑了多少公里？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Content Placeholder 2"/>
              <p:cNvSpPr txBox="1">
                <a:spLocks/>
              </p:cNvSpPr>
              <p:nvPr/>
            </p:nvSpPr>
            <p:spPr>
              <a:xfrm>
                <a:off x="539552" y="3441242"/>
                <a:ext cx="4824536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3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441242"/>
                <a:ext cx="4824536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23528" y="475132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118ADA"/>
                </a:solidFill>
              </a:rPr>
              <a:t>動動腦</a:t>
            </a:r>
            <a:endParaRPr lang="en-US" dirty="0">
              <a:ln w="19050">
                <a:noFill/>
              </a:ln>
              <a:solidFill>
                <a:srgbClr val="118ADA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1187624" y="4981281"/>
                <a:ext cx="3024336" cy="93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981281"/>
                <a:ext cx="3024336" cy="93610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7197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0" y="1696693"/>
            <a:ext cx="9144000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汽油上週每公升是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元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本週每公升是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27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元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若爸爸上週與本週都分別加了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公升的油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則爸爸上週比本週省了多少汽油錢？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Content Placeholder 2"/>
              <p:cNvSpPr txBox="1">
                <a:spLocks/>
              </p:cNvSpPr>
              <p:nvPr/>
            </p:nvSpPr>
            <p:spPr>
              <a:xfrm>
                <a:off x="539552" y="3857014"/>
                <a:ext cx="5616624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3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857014"/>
                <a:ext cx="5616624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23528" y="475132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118ADA"/>
                </a:solidFill>
              </a:rPr>
              <a:t>動動腦</a:t>
            </a:r>
            <a:endParaRPr lang="en-US" dirty="0">
              <a:ln w="19050">
                <a:noFill/>
              </a:ln>
              <a:solidFill>
                <a:srgbClr val="118ADA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899592" y="5206549"/>
                <a:ext cx="4608512" cy="93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7−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5206549"/>
                <a:ext cx="4608512" cy="93610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630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0" y="1696692"/>
            <a:ext cx="9144000" cy="23083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三兄弟一起去運動中心玩投籃機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大寶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的成績是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70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分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中寶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的成績是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90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分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若</a:t>
            </a:r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小寶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的成績是</a:t>
            </a:r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大寶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與</a:t>
            </a:r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中寶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兩人分數的差的一半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則</a:t>
            </a:r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小寶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的成績是幾分？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23528" y="475132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118ADA"/>
                </a:solidFill>
              </a:rPr>
              <a:t>動動腦</a:t>
            </a:r>
            <a:endParaRPr lang="en-US" dirty="0">
              <a:ln w="19050">
                <a:noFill/>
              </a:ln>
              <a:solidFill>
                <a:srgbClr val="118ADA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755576" y="4365104"/>
                <a:ext cx="4608512" cy="93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0−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365104"/>
                <a:ext cx="4608512" cy="9361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333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0" y="1696692"/>
            <a:ext cx="9144000" cy="23083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小水桶的容量是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公升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中水桶的容量是小水桶的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3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倍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若大水桶的容量是中水桶的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4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倍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則大水桶的容量是幾公升？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23528" y="475132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118ADA"/>
                </a:solidFill>
              </a:rPr>
              <a:t>動動腦</a:t>
            </a:r>
            <a:endParaRPr lang="en-US" dirty="0">
              <a:ln w="19050">
                <a:noFill/>
              </a:ln>
              <a:solidFill>
                <a:srgbClr val="118ADA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683568" y="3676912"/>
                <a:ext cx="4608512" cy="93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676912"/>
                <a:ext cx="4608512" cy="9361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4015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0" y="1696692"/>
            <a:ext cx="9144000" cy="18763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小水桶的容量是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公升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中水桶的容量是小水桶的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3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倍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若大水桶的容量是中水桶的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4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倍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則大水桶的容量是小水桶的幾倍？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23528" y="475132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118ADA"/>
                </a:solidFill>
              </a:rPr>
              <a:t>動動腦</a:t>
            </a:r>
            <a:endParaRPr lang="en-US" dirty="0">
              <a:ln w="19050">
                <a:noFill/>
              </a:ln>
              <a:solidFill>
                <a:srgbClr val="118ADA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683568" y="3726668"/>
                <a:ext cx="4896544" cy="93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726668"/>
                <a:ext cx="4896544" cy="9361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755576" y="4941168"/>
                <a:ext cx="3096344" cy="93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941168"/>
                <a:ext cx="3096344" cy="93610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863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9" grpId="0"/>
      <p:bldP spid="7" grpId="0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941</TotalTime>
  <Words>297</Words>
  <Application>Microsoft Office PowerPoint</Application>
  <PresentationFormat>如螢幕大小 (4:3)</PresentationFormat>
  <Paragraphs>30</Paragraphs>
  <Slides>7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華康隸書體W5</vt:lpstr>
      <vt:lpstr>新細明體</vt:lpstr>
      <vt:lpstr>Arial</vt:lpstr>
      <vt:lpstr>Calibri</vt:lpstr>
      <vt:lpstr>Cambria Math</vt:lpstr>
      <vt:lpstr>Microsoft New Tai Lue</vt:lpstr>
      <vt:lpstr>Engineering-PowerPoint-Template</vt:lpstr>
      <vt:lpstr>9-4 解題</vt:lpstr>
      <vt:lpstr>動動腦</vt:lpstr>
      <vt:lpstr>動動腦</vt:lpstr>
      <vt:lpstr>動動腦</vt:lpstr>
      <vt:lpstr>動動腦</vt:lpstr>
      <vt:lpstr>動動腦</vt:lpstr>
      <vt:lpstr>動動腦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159</cp:revision>
  <dcterms:created xsi:type="dcterms:W3CDTF">2015-02-23T02:08:32Z</dcterms:created>
  <dcterms:modified xsi:type="dcterms:W3CDTF">2016-11-29T07:26:13Z</dcterms:modified>
</cp:coreProperties>
</file>