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華康徽宗宮體W5" panose="03000509000000000000" pitchFamily="65" charset="-120"/>
      <p:regular r:id="rId8"/>
    </p:embeddedFont>
    <p:embeddedFont>
      <p:font typeface="華康超明體" panose="02020C09000000000000" pitchFamily="49" charset="-120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137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17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911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82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48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74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93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88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1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43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96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9828-4EE8-47A9-9EEF-0B52F06847A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EA37-7DDC-4C65-BB81-6D89685839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44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11500" dirty="0" smtClean="0">
                <a:latin typeface="華康超明體" panose="02020C09000000000000" pitchFamily="49" charset="-120"/>
                <a:ea typeface="華康超明體" panose="02020C09000000000000" pitchFamily="49" charset="-120"/>
              </a:rPr>
              <a:t>風向</a:t>
            </a:r>
            <a:endParaRPr lang="zh-TW" altLang="en-US" sz="11500" dirty="0">
              <a:latin typeface="華康超明體" panose="02020C09000000000000" pitchFamily="49" charset="-120"/>
              <a:ea typeface="華康超明體" panose="02020C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華康徽宗宮體W5" panose="03000509000000000000" pitchFamily="65" charset="-120"/>
                <a:ea typeface="華康徽宗宮體W5" panose="03000509000000000000" pitchFamily="65" charset="-120"/>
              </a:rPr>
              <a:t>風的方向，風從哪裡來</a:t>
            </a:r>
            <a:r>
              <a:rPr lang="en-US" altLang="zh-TW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華康徽宗宮體W5" panose="03000509000000000000" pitchFamily="65" charset="-120"/>
                <a:ea typeface="華康徽宗宮體W5" panose="03000509000000000000" pitchFamily="65" charset="-120"/>
              </a:rPr>
              <a:t>?</a:t>
            </a:r>
            <a:endParaRPr lang="zh-TW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華康徽宗宮體W5" panose="03000509000000000000" pitchFamily="65" charset="-120"/>
              <a:ea typeface="華康徽宗宮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011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西北風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286581" cy="4848888"/>
          </a:xfrm>
        </p:spPr>
      </p:pic>
    </p:spTree>
    <p:extLst>
      <p:ext uri="{BB962C8B-B14F-4D97-AF65-F5344CB8AC3E}">
        <p14:creationId xmlns:p14="http://schemas.microsoft.com/office/powerpoint/2010/main" val="349815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東風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6516134" cy="4320480"/>
          </a:xfrm>
        </p:spPr>
      </p:pic>
    </p:spTree>
    <p:extLst>
      <p:ext uri="{BB962C8B-B14F-4D97-AF65-F5344CB8AC3E}">
        <p14:creationId xmlns:p14="http://schemas.microsoft.com/office/powerpoint/2010/main" val="25130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東南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484784"/>
            <a:ext cx="3456384" cy="5194019"/>
          </a:xfrm>
        </p:spPr>
      </p:pic>
    </p:spTree>
    <p:extLst>
      <p:ext uri="{BB962C8B-B14F-4D97-AF65-F5344CB8AC3E}">
        <p14:creationId xmlns:p14="http://schemas.microsoft.com/office/powerpoint/2010/main" val="278658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東風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4824"/>
            <a:ext cx="6247184" cy="4661360"/>
          </a:xfrm>
        </p:spPr>
      </p:pic>
    </p:spTree>
    <p:extLst>
      <p:ext uri="{BB962C8B-B14F-4D97-AF65-F5344CB8AC3E}">
        <p14:creationId xmlns:p14="http://schemas.microsoft.com/office/powerpoint/2010/main" val="356500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西風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268760"/>
            <a:ext cx="3744416" cy="5337784"/>
          </a:xfrm>
        </p:spPr>
      </p:pic>
    </p:spTree>
    <p:extLst>
      <p:ext uri="{BB962C8B-B14F-4D97-AF65-F5344CB8AC3E}">
        <p14:creationId xmlns:p14="http://schemas.microsoft.com/office/powerpoint/2010/main" val="146679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</Words>
  <Application>Microsoft Office PowerPoint</Application>
  <PresentationFormat>如螢幕大小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Arial</vt:lpstr>
      <vt:lpstr>新細明體</vt:lpstr>
      <vt:lpstr>華康徽宗宮體W5</vt:lpstr>
      <vt:lpstr>華康超明體</vt:lpstr>
      <vt:lpstr>Calibri</vt:lpstr>
      <vt:lpstr>Office 佈景主題</vt:lpstr>
      <vt:lpstr>風向</vt:lpstr>
      <vt:lpstr>西北風</vt:lpstr>
      <vt:lpstr>東風</vt:lpstr>
      <vt:lpstr>東南</vt:lpstr>
      <vt:lpstr>東風</vt:lpstr>
      <vt:lpstr>西風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4</cp:revision>
  <dcterms:created xsi:type="dcterms:W3CDTF">2020-03-03T01:30:42Z</dcterms:created>
  <dcterms:modified xsi:type="dcterms:W3CDTF">2020-03-03T05:15:15Z</dcterms:modified>
</cp:coreProperties>
</file>