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2" autoAdjust="0"/>
  </p:normalViewPr>
  <p:slideViewPr>
    <p:cSldViewPr>
      <p:cViewPr>
        <p:scale>
          <a:sx n="85" d="100"/>
          <a:sy n="85" d="100"/>
        </p:scale>
        <p:origin x="-730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CE2EDF-3385-4145-B13B-EB8F0C087BF9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20DA6E-DC68-43E8-ADD1-3F5DE3724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531985" cy="120430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歡迎蒞臨竹圍國小一年孝班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班親會</a:t>
            </a:r>
            <a:endParaRPr lang="zh-TW" altLang="en-US" sz="8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70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祝  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有個美好的夜晚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謝謝各位家長的</a:t>
            </a:r>
            <a:r>
              <a:rPr lang="zh-TW" altLang="en-US" dirty="0" smtClean="0"/>
              <a:t>聆聽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5301"/>
            <a:ext cx="2808312" cy="21062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5" y="4095301"/>
            <a:ext cx="2808312" cy="21062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63" y="1484784"/>
            <a:ext cx="2651787" cy="19888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40" y="4153096"/>
            <a:ext cx="2654191" cy="19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/>
          <a:lstStyle/>
          <a:p>
            <a:r>
              <a:rPr lang="zh-TW" altLang="en-US" dirty="0" smtClean="0"/>
              <a:t>請各位爸比、媽咪先用</a:t>
            </a:r>
            <a:r>
              <a:rPr lang="en-US" altLang="zh-TW" dirty="0" smtClean="0"/>
              <a:t>Google  meeting</a:t>
            </a:r>
            <a:r>
              <a:rPr lang="zh-TW" altLang="en-US" dirty="0" smtClean="0"/>
              <a:t>的留言區告訴我，你是哪的寶貝的家長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班親會開始囉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97207"/>
            <a:ext cx="3845712" cy="28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本班家長會代表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</a:p>
          <a:p>
            <a:endParaRPr lang="en-US" altLang="zh-TW" dirty="0"/>
          </a:p>
          <a:p>
            <a:r>
              <a:rPr lang="zh-TW" altLang="en-US" dirty="0" smtClean="0"/>
              <a:t>廖浩愷爸比</a:t>
            </a:r>
            <a:r>
              <a:rPr lang="en-US" altLang="zh-TW" dirty="0" smtClean="0"/>
              <a:t>:</a:t>
            </a:r>
            <a:r>
              <a:rPr lang="zh-TW" altLang="en-US" dirty="0" smtClean="0"/>
              <a:t>廖志雄先生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蔡依依爸比</a:t>
            </a:r>
            <a:r>
              <a:rPr lang="en-US" altLang="zh-TW" dirty="0" smtClean="0"/>
              <a:t>:</a:t>
            </a:r>
            <a:r>
              <a:rPr lang="zh-TW" altLang="en-US" dirty="0" smtClean="0"/>
              <a:t>蔡昆佑先生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恭賀並感謝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51" y="2020216"/>
            <a:ext cx="1718213" cy="22904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0062" y="4660575"/>
            <a:ext cx="2363754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3068960"/>
            <a:ext cx="7408333" cy="2049677"/>
          </a:xfrm>
        </p:spPr>
        <p:txBody>
          <a:bodyPr/>
          <a:lstStyle/>
          <a:p>
            <a:r>
              <a:rPr lang="zh-TW" altLang="en-US" dirty="0" smtClean="0"/>
              <a:t>聯絡簿</a:t>
            </a:r>
            <a:r>
              <a:rPr lang="en-US" altLang="zh-TW" dirty="0" smtClean="0"/>
              <a:t>:</a:t>
            </a:r>
            <a:r>
              <a:rPr lang="zh-TW" altLang="en-US" dirty="0" smtClean="0"/>
              <a:t>每天一定要查看作業及交辦事項。</a:t>
            </a:r>
            <a:endParaRPr lang="en-US" altLang="zh-TW" dirty="0" smtClean="0"/>
          </a:p>
          <a:p>
            <a:r>
              <a:rPr lang="zh-TW" altLang="en-US" dirty="0" smtClean="0"/>
              <a:t>               </a:t>
            </a:r>
            <a:r>
              <a:rPr lang="en-US" altLang="zh-TW" dirty="0" smtClean="0"/>
              <a:t>(</a:t>
            </a:r>
            <a:r>
              <a:rPr lang="zh-TW" altLang="en-US" dirty="0"/>
              <a:t>請檢查作業是否完成與簽名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上學前先幫寶貝量體溫，並教導他們記錄在聯絡簿後面的表格上。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爸比、媽</a:t>
            </a:r>
            <a:r>
              <a:rPr lang="zh-TW" altLang="en-US" dirty="0" smtClean="0"/>
              <a:t>咪協助寶貝事項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34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561049"/>
            <a:ext cx="7408333" cy="3450696"/>
          </a:xfrm>
        </p:spPr>
        <p:txBody>
          <a:bodyPr/>
          <a:lstStyle/>
          <a:p>
            <a:r>
              <a:rPr lang="zh-TW" altLang="en-US" dirty="0"/>
              <a:t>可</a:t>
            </a:r>
            <a:r>
              <a:rPr lang="zh-TW" altLang="en-US" dirty="0" smtClean="0"/>
              <a:t>幫寶貝準備塑膠資料袋，放置聯絡簿與回家作業，以利爸比、媽咪檢查。</a:t>
            </a:r>
            <a:endParaRPr lang="en-US" altLang="zh-TW" dirty="0" smtClean="0"/>
          </a:p>
          <a:p>
            <a:r>
              <a:rPr lang="zh-TW" altLang="en-US" dirty="0"/>
              <a:t>並交</a:t>
            </a:r>
            <a:r>
              <a:rPr lang="en-US" altLang="zh-TW" dirty="0"/>
              <a:t>2</a:t>
            </a:r>
            <a:r>
              <a:rPr lang="zh-TW" altLang="en-US" dirty="0"/>
              <a:t>個</a:t>
            </a:r>
            <a:r>
              <a:rPr lang="en-US" altLang="zh-TW" dirty="0"/>
              <a:t>L</a:t>
            </a:r>
            <a:r>
              <a:rPr lang="zh-TW" altLang="en-US" dirty="0"/>
              <a:t>夾</a:t>
            </a:r>
            <a:r>
              <a:rPr lang="zh-TW" altLang="en-US" dirty="0" smtClean="0"/>
              <a:t>或</a:t>
            </a:r>
            <a:r>
              <a:rPr lang="en-US" altLang="zh-TW" dirty="0" smtClean="0"/>
              <a:t>U</a:t>
            </a:r>
            <a:r>
              <a:rPr lang="zh-TW" altLang="en-US" dirty="0" smtClean="0"/>
              <a:t>型夾給導師，以利夾放資料。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爸比、媽咪協助寶貝事項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6767" y="3661281"/>
            <a:ext cx="2309206" cy="29874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2608" y="4313915"/>
            <a:ext cx="2593853" cy="1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675467"/>
            <a:ext cx="7948405" cy="3450696"/>
          </a:xfrm>
        </p:spPr>
        <p:txBody>
          <a:bodyPr/>
          <a:lstStyle/>
          <a:p>
            <a:r>
              <a:rPr lang="en-US" altLang="zh-TW" dirty="0" smtClean="0"/>
              <a:t>9/13(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9/14(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寶貝起床，請記得做蟯蟲貼片。</a:t>
            </a:r>
            <a:endParaRPr lang="en-US" altLang="zh-TW" dirty="0" smtClean="0"/>
          </a:p>
          <a:p>
            <a:r>
              <a:rPr lang="en-US" altLang="zh-TW" dirty="0" smtClean="0"/>
              <a:t>9/14(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寶貝起床</a:t>
            </a:r>
            <a:r>
              <a:rPr lang="zh-TW" altLang="en-US" dirty="0"/>
              <a:t>，請記得</a:t>
            </a:r>
            <a:r>
              <a:rPr lang="zh-TW" altLang="en-US" dirty="0" smtClean="0"/>
              <a:t>做尿液試管。</a:t>
            </a:r>
            <a:endParaRPr lang="en-US" altLang="zh-TW" dirty="0" smtClean="0"/>
          </a:p>
          <a:p>
            <a:r>
              <a:rPr lang="zh-TW" altLang="en-US" dirty="0" smtClean="0"/>
              <a:t>將貼片及尿液試管放入夾鏈袋帶回學校。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爸比、媽咪協助寶貝事項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3988712" cy="23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學用品請帶齊，以利寶貝們學習</a:t>
            </a:r>
            <a:r>
              <a:rPr lang="en-US" altLang="zh-TW" dirty="0" smtClean="0"/>
              <a:t>:</a:t>
            </a:r>
          </a:p>
          <a:p>
            <a:r>
              <a:rPr lang="zh-TW" altLang="en-US" dirty="0"/>
              <a:t>各項學</a:t>
            </a:r>
            <a:r>
              <a:rPr lang="zh-TW" altLang="en-US" dirty="0" smtClean="0"/>
              <a:t>用品在聯絡簿上有說明，再詳閱並準備。</a:t>
            </a:r>
            <a:endParaRPr lang="en-US" altLang="zh-TW" dirty="0" smtClean="0"/>
          </a:p>
          <a:p>
            <a:r>
              <a:rPr lang="zh-TW" altLang="en-US" dirty="0"/>
              <a:t>較</a:t>
            </a:r>
            <a:r>
              <a:rPr lang="zh-TW" altLang="en-US" dirty="0" smtClean="0"/>
              <a:t>小的</a:t>
            </a:r>
            <a:r>
              <a:rPr lang="zh-TW" altLang="en-US" dirty="0"/>
              <a:t>物品，怕他們較難保管，請準備工具箱放置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爸比、媽咪協助寶貝事項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93096"/>
            <a:ext cx="3347864" cy="22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67240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另外， 為了增進學生的學習成效，為各位寶貝額外增購練習本，需自行付費，請在</a:t>
            </a:r>
            <a:r>
              <a:rPr lang="en-US" altLang="zh-TW" dirty="0"/>
              <a:t>9/15(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前繳費</a:t>
            </a:r>
            <a:r>
              <a:rPr lang="en-US" altLang="zh-TW" dirty="0"/>
              <a:t>(</a:t>
            </a:r>
            <a:r>
              <a:rPr lang="zh-TW" altLang="en-US" dirty="0"/>
              <a:t>請拿剛好的金額，避免找錢</a:t>
            </a:r>
            <a:r>
              <a:rPr lang="en-US" altLang="zh-TW" dirty="0"/>
              <a:t>)</a:t>
            </a:r>
            <a:r>
              <a:rPr lang="zh-TW" altLang="en-US" dirty="0"/>
              <a:t>給導師，謝謝您的協助與配合。</a:t>
            </a:r>
          </a:p>
          <a:p>
            <a:r>
              <a:rPr lang="zh-TW" altLang="en-US" dirty="0"/>
              <a:t>項目 金額</a:t>
            </a:r>
          </a:p>
          <a:p>
            <a:r>
              <a:rPr lang="zh-TW" altLang="en-US" dirty="0"/>
              <a:t>國語練習簿 </a:t>
            </a:r>
            <a:r>
              <a:rPr lang="en-US" altLang="zh-TW" dirty="0"/>
              <a:t>40</a:t>
            </a:r>
          </a:p>
          <a:p>
            <a:r>
              <a:rPr lang="zh-TW" altLang="en-US" dirty="0"/>
              <a:t>國語習寫簿 </a:t>
            </a:r>
            <a:r>
              <a:rPr lang="en-US" altLang="zh-TW" dirty="0"/>
              <a:t>70</a:t>
            </a:r>
          </a:p>
          <a:p>
            <a:r>
              <a:rPr lang="zh-TW" altLang="en-US" dirty="0"/>
              <a:t>國語測驗卷 </a:t>
            </a:r>
            <a:r>
              <a:rPr lang="en-US" altLang="zh-TW" dirty="0"/>
              <a:t>40</a:t>
            </a:r>
          </a:p>
          <a:p>
            <a:r>
              <a:rPr lang="zh-TW" altLang="en-US" dirty="0"/>
              <a:t>數學練習簿 </a:t>
            </a:r>
            <a:r>
              <a:rPr lang="en-US" altLang="zh-TW" dirty="0"/>
              <a:t>40</a:t>
            </a:r>
          </a:p>
          <a:p>
            <a:r>
              <a:rPr lang="zh-TW" altLang="en-US" dirty="0"/>
              <a:t>數學重點整理 </a:t>
            </a:r>
            <a:r>
              <a:rPr lang="en-US" altLang="zh-TW" dirty="0"/>
              <a:t>50</a:t>
            </a:r>
          </a:p>
          <a:p>
            <a:r>
              <a:rPr lang="zh-TW" altLang="en-US" dirty="0"/>
              <a:t>數學測驗卷 </a:t>
            </a:r>
            <a:r>
              <a:rPr lang="en-US" altLang="zh-TW" dirty="0"/>
              <a:t>40</a:t>
            </a:r>
          </a:p>
          <a:p>
            <a:r>
              <a:rPr lang="zh-TW" altLang="en-US" dirty="0"/>
              <a:t>總金額 </a:t>
            </a:r>
            <a:r>
              <a:rPr lang="en-US" altLang="zh-TW" dirty="0"/>
              <a:t>280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爸比、媽咪協助寶貝事項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6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9/29(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早上一、四年級健康檢查。</a:t>
            </a:r>
            <a:endParaRPr lang="en-US" altLang="zh-TW" dirty="0" smtClean="0"/>
          </a:p>
          <a:p>
            <a:r>
              <a:rPr lang="zh-TW" altLang="en-US" dirty="0"/>
              <a:t>有空請寶貝們多讀國語</a:t>
            </a:r>
            <a:r>
              <a:rPr lang="zh-TW" altLang="en-US" dirty="0" smtClean="0"/>
              <a:t>課本，練習拼音。</a:t>
            </a:r>
            <a:endParaRPr lang="en-US" altLang="zh-TW" dirty="0" smtClean="0"/>
          </a:p>
          <a:p>
            <a:r>
              <a:rPr lang="en-US" altLang="zh-TW" dirty="0" smtClean="0"/>
              <a:t>11/5(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舉行一年級注音會考。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爸比、媽咪協助寶貝事項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57918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416</Words>
  <Application>Microsoft Office PowerPoint</Application>
  <PresentationFormat>如螢幕大小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波形</vt:lpstr>
      <vt:lpstr>歡迎蒞臨竹圍國小一年孝班</vt:lpstr>
      <vt:lpstr>班親會開始囉!</vt:lpstr>
      <vt:lpstr>恭賀並感謝</vt:lpstr>
      <vt:lpstr>爸比、媽咪協助寶貝事項:</vt:lpstr>
      <vt:lpstr>爸比、媽咪協助寶貝事項:</vt:lpstr>
      <vt:lpstr>爸比、媽咪協助寶貝事項:</vt:lpstr>
      <vt:lpstr>爸比、媽咪協助寶貝事項:</vt:lpstr>
      <vt:lpstr>爸比、媽咪協助寶貝事項:</vt:lpstr>
      <vt:lpstr>爸比、媽咪協助寶貝事項:</vt:lpstr>
      <vt:lpstr>謝謝各位家長的聆聽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歡迎蒞臨竹圍國小一年孝班</dc:title>
  <dc:creator>Xshizon</dc:creator>
  <cp:lastModifiedBy>Xshizon</cp:lastModifiedBy>
  <cp:revision>12</cp:revision>
  <dcterms:created xsi:type="dcterms:W3CDTF">2021-09-10T12:36:39Z</dcterms:created>
  <dcterms:modified xsi:type="dcterms:W3CDTF">2021-09-11T11:26:21Z</dcterms:modified>
</cp:coreProperties>
</file>