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D1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108520" y="260648"/>
            <a:ext cx="5787685" cy="980727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布農族報戰功與狩獵文化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95936" y="4149080"/>
            <a:ext cx="5288632" cy="1055130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指導老師</a:t>
            </a:r>
            <a:r>
              <a:rPr lang="en-US" altLang="zh-TW" sz="2800" dirty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800" dirty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陳來福、</a:t>
            </a:r>
            <a:r>
              <a:rPr lang="zh-TW" altLang="en-US" sz="2800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古春玲</a:t>
            </a:r>
            <a:endParaRPr lang="en-US" altLang="zh-TW" sz="2800" dirty="0">
              <a:solidFill>
                <a:srgbClr val="FFC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學生</a:t>
            </a:r>
            <a:r>
              <a:rPr lang="en-US" altLang="zh-TW" sz="2800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800" dirty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杜濠勝</a:t>
            </a:r>
            <a:r>
              <a:rPr lang="zh-TW" altLang="en-US" sz="2800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、岳皓雲</a:t>
            </a:r>
            <a:endParaRPr lang="zh-TW" altLang="en-US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9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>
                <a:solidFill>
                  <a:srgbClr val="FF0000"/>
                </a:solidFill>
              </a:rPr>
              <a:t>研究</a:t>
            </a:r>
            <a:r>
              <a:rPr lang="zh-TW" altLang="zh-TW" dirty="0" smtClean="0">
                <a:solidFill>
                  <a:srgbClr val="FF0000"/>
                </a:solidFill>
              </a:rPr>
              <a:t>目的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412777"/>
            <a:ext cx="8579296" cy="1584176"/>
          </a:xfrm>
        </p:spPr>
        <p:txBody>
          <a:bodyPr>
            <a:normAutofit/>
          </a:bodyPr>
          <a:lstStyle/>
          <a:p>
            <a:r>
              <a:rPr lang="zh-TW" altLang="zh-TW" sz="2000" dirty="0" smtClean="0"/>
              <a:t>了解</a:t>
            </a:r>
            <a:r>
              <a:rPr lang="zh-TW" altLang="zh-TW" sz="2000" dirty="0"/>
              <a:t>布農族報戰功與狩獵文化其中意義與由來。</a:t>
            </a:r>
          </a:p>
          <a:p>
            <a:r>
              <a:rPr lang="zh-TW" altLang="zh-TW" sz="2000" dirty="0"/>
              <a:t>找到更好的方法來保存我們的文化，以傳承給我們下一代。</a:t>
            </a:r>
          </a:p>
          <a:p>
            <a:r>
              <a:rPr lang="zh-TW" altLang="zh-TW" sz="2000" dirty="0"/>
              <a:t>推廣布農族的報戰功與狩獵文化。</a:t>
            </a:r>
          </a:p>
          <a:p>
            <a:r>
              <a:rPr lang="zh-TW" altLang="zh-TW" sz="2000" dirty="0"/>
              <a:t>將研究結果提供給日後研究學者。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4087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77</Words>
  <Application>Microsoft Office PowerPoint</Application>
  <PresentationFormat>如螢幕大小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布農族報戰功與狩獵文化</vt:lpstr>
      <vt:lpstr>研究目的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布農族報戰功與狩獵文化</dc:title>
  <dc:creator>USER</dc:creator>
  <cp:lastModifiedBy>USER</cp:lastModifiedBy>
  <cp:revision>4</cp:revision>
  <dcterms:created xsi:type="dcterms:W3CDTF">2016-12-06T06:25:54Z</dcterms:created>
  <dcterms:modified xsi:type="dcterms:W3CDTF">2016-12-06T07:00:19Z</dcterms:modified>
</cp:coreProperties>
</file>