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63" r:id="rId5"/>
    <p:sldId id="264" r:id="rId6"/>
    <p:sldId id="267" r:id="rId7"/>
    <p:sldId id="266" r:id="rId8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33"/>
    <a:srgbClr val="FFCC99"/>
    <a:srgbClr val="FF9933"/>
    <a:srgbClr val="66FF66"/>
    <a:srgbClr val="FF99FF"/>
    <a:srgbClr val="FFCCCC"/>
    <a:srgbClr val="FFCC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330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162877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 altLang="en-US" noProof="0" smtClean="0"/>
              <a:t>按一下以編輯母片標題樣式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76375" y="3500438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zh-TW" altLang="en-US" noProof="0" smtClean="0"/>
              <a:t>按一下以編輯母片副標題樣式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1201ABF1-8880-45B7-B2B1-2B4CB1EF1DD3}" type="slidenum">
              <a:rPr lang="en-US" altLang="zh-TW"/>
              <a:pPr/>
              <a:t>‹#›</a:t>
            </a:fld>
            <a:endParaRPr lang="en-US" altLang="zh-TW"/>
          </a:p>
        </p:txBody>
      </p:sp>
      <p:grpSp>
        <p:nvGrpSpPr>
          <p:cNvPr id="3091" name="Group 19"/>
          <p:cNvGrpSpPr>
            <a:grpSpLocks/>
          </p:cNvGrpSpPr>
          <p:nvPr/>
        </p:nvGrpSpPr>
        <p:grpSpPr bwMode="auto">
          <a:xfrm rot="-4625336">
            <a:off x="6892131" y="6031707"/>
            <a:ext cx="365125" cy="395288"/>
            <a:chOff x="1519" y="346"/>
            <a:chExt cx="772" cy="929"/>
          </a:xfrm>
        </p:grpSpPr>
        <p:sp>
          <p:nvSpPr>
            <p:cNvPr id="3079" name="Oval 7"/>
            <p:cNvSpPr>
              <a:spLocks noChangeArrowheads="1"/>
            </p:cNvSpPr>
            <p:nvPr userDrawn="1"/>
          </p:nvSpPr>
          <p:spPr bwMode="auto">
            <a:xfrm rot="-452953">
              <a:off x="1519" y="394"/>
              <a:ext cx="681" cy="363"/>
            </a:xfrm>
            <a:prstGeom prst="ellipse">
              <a:avLst/>
            </a:prstGeom>
            <a:gradFill rotWithShape="1">
              <a:gsLst>
                <a:gs pos="0">
                  <a:srgbClr val="CC6600">
                    <a:alpha val="89999"/>
                  </a:srgbClr>
                </a:gs>
                <a:gs pos="100000">
                  <a:srgbClr val="CC66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080" name="AutoShape 8"/>
            <p:cNvSpPr>
              <a:spLocks noChangeArrowheads="1"/>
            </p:cNvSpPr>
            <p:nvPr userDrawn="1"/>
          </p:nvSpPr>
          <p:spPr bwMode="auto">
            <a:xfrm rot="15582554">
              <a:off x="1576" y="561"/>
              <a:ext cx="703" cy="726"/>
            </a:xfrm>
            <a:prstGeom prst="moon">
              <a:avLst>
                <a:gd name="adj" fmla="val 87500"/>
              </a:avLst>
            </a:prstGeom>
            <a:gradFill rotWithShape="1">
              <a:gsLst>
                <a:gs pos="0">
                  <a:srgbClr val="800000">
                    <a:alpha val="89999"/>
                  </a:srgbClr>
                </a:gs>
                <a:gs pos="100000">
                  <a:srgbClr val="8000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087" name="AutoShape 15"/>
            <p:cNvSpPr>
              <a:spLocks noChangeArrowheads="1"/>
            </p:cNvSpPr>
            <p:nvPr userDrawn="1"/>
          </p:nvSpPr>
          <p:spPr bwMode="auto">
            <a:xfrm rot="-2563197">
              <a:off x="1746" y="890"/>
              <a:ext cx="91" cy="363"/>
            </a:xfrm>
            <a:prstGeom prst="moon">
              <a:avLst>
                <a:gd name="adj" fmla="val 50000"/>
              </a:avLst>
            </a:prstGeom>
            <a:solidFill>
              <a:schemeClr val="bg1">
                <a:alpha val="2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088" name="Oval 16"/>
            <p:cNvSpPr>
              <a:spLocks noChangeArrowheads="1"/>
            </p:cNvSpPr>
            <p:nvPr userDrawn="1"/>
          </p:nvSpPr>
          <p:spPr bwMode="auto">
            <a:xfrm rot="5400000" flipH="1">
              <a:off x="1633" y="822"/>
              <a:ext cx="91" cy="45"/>
            </a:xfrm>
            <a:prstGeom prst="ellipse">
              <a:avLst/>
            </a:prstGeom>
            <a:solidFill>
              <a:schemeClr val="bg1">
                <a:alpha val="2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090" name="Arc 18"/>
            <p:cNvSpPr>
              <a:spLocks/>
            </p:cNvSpPr>
            <p:nvPr userDrawn="1"/>
          </p:nvSpPr>
          <p:spPr bwMode="auto">
            <a:xfrm rot="20986139" flipH="1">
              <a:off x="1837" y="346"/>
              <a:ext cx="90" cy="227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459"/>
                <a:gd name="T1" fmla="*/ 0 h 21600"/>
                <a:gd name="T2" fmla="*/ 21459 w 21459"/>
                <a:gd name="T3" fmla="*/ 19137 h 21600"/>
                <a:gd name="T4" fmla="*/ 0 w 21459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459" h="21600" fill="none" extrusionOk="0">
                  <a:moveTo>
                    <a:pt x="0" y="0"/>
                  </a:moveTo>
                  <a:cubicBezTo>
                    <a:pt x="10976" y="0"/>
                    <a:pt x="20207" y="8232"/>
                    <a:pt x="21459" y="19136"/>
                  </a:cubicBezTo>
                </a:path>
                <a:path w="21459" h="21600" stroke="0" extrusionOk="0">
                  <a:moveTo>
                    <a:pt x="0" y="0"/>
                  </a:moveTo>
                  <a:cubicBezTo>
                    <a:pt x="10976" y="0"/>
                    <a:pt x="20207" y="8232"/>
                    <a:pt x="21459" y="19136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508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3098" name="Group 26"/>
          <p:cNvGrpSpPr>
            <a:grpSpLocks/>
          </p:cNvGrpSpPr>
          <p:nvPr/>
        </p:nvGrpSpPr>
        <p:grpSpPr bwMode="auto">
          <a:xfrm rot="1917983">
            <a:off x="7761288" y="5976938"/>
            <a:ext cx="360362" cy="395287"/>
            <a:chOff x="1519" y="346"/>
            <a:chExt cx="772" cy="929"/>
          </a:xfrm>
        </p:grpSpPr>
        <p:sp>
          <p:nvSpPr>
            <p:cNvPr id="3099" name="Oval 27"/>
            <p:cNvSpPr>
              <a:spLocks noChangeArrowheads="1"/>
            </p:cNvSpPr>
            <p:nvPr userDrawn="1"/>
          </p:nvSpPr>
          <p:spPr bwMode="auto">
            <a:xfrm rot="-452953">
              <a:off x="1519" y="394"/>
              <a:ext cx="681" cy="363"/>
            </a:xfrm>
            <a:prstGeom prst="ellipse">
              <a:avLst/>
            </a:prstGeom>
            <a:gradFill rotWithShape="1">
              <a:gsLst>
                <a:gs pos="0">
                  <a:srgbClr val="CC6600">
                    <a:alpha val="89999"/>
                  </a:srgbClr>
                </a:gs>
                <a:gs pos="100000">
                  <a:srgbClr val="CC66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100" name="AutoShape 28"/>
            <p:cNvSpPr>
              <a:spLocks noChangeArrowheads="1"/>
            </p:cNvSpPr>
            <p:nvPr userDrawn="1"/>
          </p:nvSpPr>
          <p:spPr bwMode="auto">
            <a:xfrm rot="15582554">
              <a:off x="1576" y="561"/>
              <a:ext cx="703" cy="726"/>
            </a:xfrm>
            <a:prstGeom prst="moon">
              <a:avLst>
                <a:gd name="adj" fmla="val 87500"/>
              </a:avLst>
            </a:prstGeom>
            <a:gradFill rotWithShape="1">
              <a:gsLst>
                <a:gs pos="0">
                  <a:srgbClr val="800000">
                    <a:alpha val="89999"/>
                  </a:srgbClr>
                </a:gs>
                <a:gs pos="100000">
                  <a:srgbClr val="8000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101" name="AutoShape 29"/>
            <p:cNvSpPr>
              <a:spLocks noChangeArrowheads="1"/>
            </p:cNvSpPr>
            <p:nvPr userDrawn="1"/>
          </p:nvSpPr>
          <p:spPr bwMode="auto">
            <a:xfrm rot="-2563197">
              <a:off x="1746" y="890"/>
              <a:ext cx="91" cy="363"/>
            </a:xfrm>
            <a:prstGeom prst="moon">
              <a:avLst>
                <a:gd name="adj" fmla="val 50000"/>
              </a:avLst>
            </a:prstGeom>
            <a:solidFill>
              <a:schemeClr val="bg1">
                <a:alpha val="2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102" name="Oval 30"/>
            <p:cNvSpPr>
              <a:spLocks noChangeArrowheads="1"/>
            </p:cNvSpPr>
            <p:nvPr userDrawn="1"/>
          </p:nvSpPr>
          <p:spPr bwMode="auto">
            <a:xfrm rot="5400000" flipH="1">
              <a:off x="1633" y="822"/>
              <a:ext cx="91" cy="45"/>
            </a:xfrm>
            <a:prstGeom prst="ellipse">
              <a:avLst/>
            </a:prstGeom>
            <a:solidFill>
              <a:schemeClr val="bg1">
                <a:alpha val="2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103" name="Arc 31"/>
            <p:cNvSpPr>
              <a:spLocks/>
            </p:cNvSpPr>
            <p:nvPr userDrawn="1"/>
          </p:nvSpPr>
          <p:spPr bwMode="auto">
            <a:xfrm rot="20986139" flipH="1">
              <a:off x="1837" y="346"/>
              <a:ext cx="90" cy="227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459"/>
                <a:gd name="T1" fmla="*/ 0 h 21600"/>
                <a:gd name="T2" fmla="*/ 21459 w 21459"/>
                <a:gd name="T3" fmla="*/ 19137 h 21600"/>
                <a:gd name="T4" fmla="*/ 0 w 21459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459" h="21600" fill="none" extrusionOk="0">
                  <a:moveTo>
                    <a:pt x="0" y="0"/>
                  </a:moveTo>
                  <a:cubicBezTo>
                    <a:pt x="10976" y="0"/>
                    <a:pt x="20207" y="8232"/>
                    <a:pt x="21459" y="19136"/>
                  </a:cubicBezTo>
                </a:path>
                <a:path w="21459" h="21600" stroke="0" extrusionOk="0">
                  <a:moveTo>
                    <a:pt x="0" y="0"/>
                  </a:moveTo>
                  <a:cubicBezTo>
                    <a:pt x="10976" y="0"/>
                    <a:pt x="20207" y="8232"/>
                    <a:pt x="21459" y="19136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508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3104" name="Group 32"/>
          <p:cNvGrpSpPr>
            <a:grpSpLocks/>
          </p:cNvGrpSpPr>
          <p:nvPr/>
        </p:nvGrpSpPr>
        <p:grpSpPr bwMode="auto">
          <a:xfrm rot="1667966">
            <a:off x="1476375" y="5876925"/>
            <a:ext cx="236538" cy="265113"/>
            <a:chOff x="1519" y="346"/>
            <a:chExt cx="772" cy="929"/>
          </a:xfrm>
        </p:grpSpPr>
        <p:sp>
          <p:nvSpPr>
            <p:cNvPr id="3105" name="Oval 33"/>
            <p:cNvSpPr>
              <a:spLocks noChangeArrowheads="1"/>
            </p:cNvSpPr>
            <p:nvPr userDrawn="1"/>
          </p:nvSpPr>
          <p:spPr bwMode="auto">
            <a:xfrm rot="-452953">
              <a:off x="1519" y="394"/>
              <a:ext cx="681" cy="363"/>
            </a:xfrm>
            <a:prstGeom prst="ellipse">
              <a:avLst/>
            </a:prstGeom>
            <a:gradFill rotWithShape="1">
              <a:gsLst>
                <a:gs pos="0">
                  <a:srgbClr val="CC6600">
                    <a:alpha val="89999"/>
                  </a:srgbClr>
                </a:gs>
                <a:gs pos="100000">
                  <a:srgbClr val="CC66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106" name="AutoShape 34"/>
            <p:cNvSpPr>
              <a:spLocks noChangeArrowheads="1"/>
            </p:cNvSpPr>
            <p:nvPr userDrawn="1"/>
          </p:nvSpPr>
          <p:spPr bwMode="auto">
            <a:xfrm rot="15582554">
              <a:off x="1576" y="561"/>
              <a:ext cx="703" cy="726"/>
            </a:xfrm>
            <a:prstGeom prst="moon">
              <a:avLst>
                <a:gd name="adj" fmla="val 87500"/>
              </a:avLst>
            </a:prstGeom>
            <a:gradFill rotWithShape="1">
              <a:gsLst>
                <a:gs pos="0">
                  <a:srgbClr val="800000">
                    <a:alpha val="89999"/>
                  </a:srgbClr>
                </a:gs>
                <a:gs pos="100000">
                  <a:srgbClr val="8000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107" name="AutoShape 35"/>
            <p:cNvSpPr>
              <a:spLocks noChangeArrowheads="1"/>
            </p:cNvSpPr>
            <p:nvPr userDrawn="1"/>
          </p:nvSpPr>
          <p:spPr bwMode="auto">
            <a:xfrm rot="-2563197">
              <a:off x="1746" y="890"/>
              <a:ext cx="91" cy="363"/>
            </a:xfrm>
            <a:prstGeom prst="moon">
              <a:avLst>
                <a:gd name="adj" fmla="val 50000"/>
              </a:avLst>
            </a:prstGeom>
            <a:solidFill>
              <a:schemeClr val="bg1">
                <a:alpha val="2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108" name="Oval 36"/>
            <p:cNvSpPr>
              <a:spLocks noChangeArrowheads="1"/>
            </p:cNvSpPr>
            <p:nvPr userDrawn="1"/>
          </p:nvSpPr>
          <p:spPr bwMode="auto">
            <a:xfrm rot="5400000" flipH="1">
              <a:off x="1633" y="822"/>
              <a:ext cx="91" cy="45"/>
            </a:xfrm>
            <a:prstGeom prst="ellipse">
              <a:avLst/>
            </a:prstGeom>
            <a:solidFill>
              <a:schemeClr val="bg1">
                <a:alpha val="2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109" name="Arc 37"/>
            <p:cNvSpPr>
              <a:spLocks/>
            </p:cNvSpPr>
            <p:nvPr userDrawn="1"/>
          </p:nvSpPr>
          <p:spPr bwMode="auto">
            <a:xfrm rot="20986139" flipH="1">
              <a:off x="1837" y="346"/>
              <a:ext cx="90" cy="227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459"/>
                <a:gd name="T1" fmla="*/ 0 h 21600"/>
                <a:gd name="T2" fmla="*/ 21459 w 21459"/>
                <a:gd name="T3" fmla="*/ 19137 h 21600"/>
                <a:gd name="T4" fmla="*/ 0 w 21459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459" h="21600" fill="none" extrusionOk="0">
                  <a:moveTo>
                    <a:pt x="0" y="0"/>
                  </a:moveTo>
                  <a:cubicBezTo>
                    <a:pt x="10976" y="0"/>
                    <a:pt x="20207" y="8232"/>
                    <a:pt x="21459" y="19136"/>
                  </a:cubicBezTo>
                </a:path>
                <a:path w="21459" h="21600" stroke="0" extrusionOk="0">
                  <a:moveTo>
                    <a:pt x="0" y="0"/>
                  </a:moveTo>
                  <a:cubicBezTo>
                    <a:pt x="10976" y="0"/>
                    <a:pt x="20207" y="8232"/>
                    <a:pt x="21459" y="19136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508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3110" name="Group 38"/>
          <p:cNvGrpSpPr>
            <a:grpSpLocks/>
          </p:cNvGrpSpPr>
          <p:nvPr/>
        </p:nvGrpSpPr>
        <p:grpSpPr bwMode="auto">
          <a:xfrm rot="-2861027">
            <a:off x="8274844" y="5741194"/>
            <a:ext cx="600075" cy="592137"/>
            <a:chOff x="1519" y="346"/>
            <a:chExt cx="772" cy="929"/>
          </a:xfrm>
        </p:grpSpPr>
        <p:sp>
          <p:nvSpPr>
            <p:cNvPr id="3111" name="Oval 39"/>
            <p:cNvSpPr>
              <a:spLocks noChangeArrowheads="1"/>
            </p:cNvSpPr>
            <p:nvPr userDrawn="1"/>
          </p:nvSpPr>
          <p:spPr bwMode="auto">
            <a:xfrm rot="-452953">
              <a:off x="1519" y="394"/>
              <a:ext cx="681" cy="363"/>
            </a:xfrm>
            <a:prstGeom prst="ellipse">
              <a:avLst/>
            </a:prstGeom>
            <a:gradFill rotWithShape="1">
              <a:gsLst>
                <a:gs pos="0">
                  <a:srgbClr val="CC6600">
                    <a:alpha val="89999"/>
                  </a:srgbClr>
                </a:gs>
                <a:gs pos="100000">
                  <a:srgbClr val="CC66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112" name="AutoShape 40"/>
            <p:cNvSpPr>
              <a:spLocks noChangeArrowheads="1"/>
            </p:cNvSpPr>
            <p:nvPr userDrawn="1"/>
          </p:nvSpPr>
          <p:spPr bwMode="auto">
            <a:xfrm rot="15582554">
              <a:off x="1576" y="561"/>
              <a:ext cx="703" cy="726"/>
            </a:xfrm>
            <a:prstGeom prst="moon">
              <a:avLst>
                <a:gd name="adj" fmla="val 87500"/>
              </a:avLst>
            </a:prstGeom>
            <a:gradFill rotWithShape="1">
              <a:gsLst>
                <a:gs pos="0">
                  <a:srgbClr val="800000">
                    <a:alpha val="89999"/>
                  </a:srgbClr>
                </a:gs>
                <a:gs pos="100000">
                  <a:srgbClr val="8000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113" name="AutoShape 41"/>
            <p:cNvSpPr>
              <a:spLocks noChangeArrowheads="1"/>
            </p:cNvSpPr>
            <p:nvPr userDrawn="1"/>
          </p:nvSpPr>
          <p:spPr bwMode="auto">
            <a:xfrm rot="-2563197">
              <a:off x="1746" y="890"/>
              <a:ext cx="91" cy="363"/>
            </a:xfrm>
            <a:prstGeom prst="moon">
              <a:avLst>
                <a:gd name="adj" fmla="val 50000"/>
              </a:avLst>
            </a:prstGeom>
            <a:solidFill>
              <a:schemeClr val="bg1">
                <a:alpha val="2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114" name="Oval 42"/>
            <p:cNvSpPr>
              <a:spLocks noChangeArrowheads="1"/>
            </p:cNvSpPr>
            <p:nvPr userDrawn="1"/>
          </p:nvSpPr>
          <p:spPr bwMode="auto">
            <a:xfrm rot="5400000" flipH="1">
              <a:off x="1633" y="822"/>
              <a:ext cx="91" cy="45"/>
            </a:xfrm>
            <a:prstGeom prst="ellipse">
              <a:avLst/>
            </a:prstGeom>
            <a:solidFill>
              <a:schemeClr val="bg1">
                <a:alpha val="2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115" name="Arc 43"/>
            <p:cNvSpPr>
              <a:spLocks/>
            </p:cNvSpPr>
            <p:nvPr userDrawn="1"/>
          </p:nvSpPr>
          <p:spPr bwMode="auto">
            <a:xfrm rot="20986139" flipH="1">
              <a:off x="1837" y="346"/>
              <a:ext cx="90" cy="227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459"/>
                <a:gd name="T1" fmla="*/ 0 h 21600"/>
                <a:gd name="T2" fmla="*/ 21459 w 21459"/>
                <a:gd name="T3" fmla="*/ 19137 h 21600"/>
                <a:gd name="T4" fmla="*/ 0 w 21459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459" h="21600" fill="none" extrusionOk="0">
                  <a:moveTo>
                    <a:pt x="0" y="0"/>
                  </a:moveTo>
                  <a:cubicBezTo>
                    <a:pt x="10976" y="0"/>
                    <a:pt x="20207" y="8232"/>
                    <a:pt x="21459" y="19136"/>
                  </a:cubicBezTo>
                </a:path>
                <a:path w="21459" h="21600" stroke="0" extrusionOk="0">
                  <a:moveTo>
                    <a:pt x="0" y="0"/>
                  </a:moveTo>
                  <a:cubicBezTo>
                    <a:pt x="10976" y="0"/>
                    <a:pt x="20207" y="8232"/>
                    <a:pt x="21459" y="19136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508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3116" name="Group 44"/>
          <p:cNvGrpSpPr>
            <a:grpSpLocks/>
          </p:cNvGrpSpPr>
          <p:nvPr/>
        </p:nvGrpSpPr>
        <p:grpSpPr bwMode="auto">
          <a:xfrm rot="4716908">
            <a:off x="618332" y="5880894"/>
            <a:ext cx="474662" cy="463550"/>
            <a:chOff x="1519" y="346"/>
            <a:chExt cx="772" cy="929"/>
          </a:xfrm>
        </p:grpSpPr>
        <p:sp>
          <p:nvSpPr>
            <p:cNvPr id="3117" name="Oval 45"/>
            <p:cNvSpPr>
              <a:spLocks noChangeArrowheads="1"/>
            </p:cNvSpPr>
            <p:nvPr userDrawn="1"/>
          </p:nvSpPr>
          <p:spPr bwMode="auto">
            <a:xfrm rot="-452953">
              <a:off x="1519" y="394"/>
              <a:ext cx="681" cy="363"/>
            </a:xfrm>
            <a:prstGeom prst="ellipse">
              <a:avLst/>
            </a:prstGeom>
            <a:gradFill rotWithShape="1">
              <a:gsLst>
                <a:gs pos="0">
                  <a:srgbClr val="CC6600">
                    <a:alpha val="89999"/>
                  </a:srgbClr>
                </a:gs>
                <a:gs pos="100000">
                  <a:srgbClr val="CC66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118" name="AutoShape 46"/>
            <p:cNvSpPr>
              <a:spLocks noChangeArrowheads="1"/>
            </p:cNvSpPr>
            <p:nvPr userDrawn="1"/>
          </p:nvSpPr>
          <p:spPr bwMode="auto">
            <a:xfrm rot="15582554">
              <a:off x="1576" y="561"/>
              <a:ext cx="703" cy="726"/>
            </a:xfrm>
            <a:prstGeom prst="moon">
              <a:avLst>
                <a:gd name="adj" fmla="val 87500"/>
              </a:avLst>
            </a:prstGeom>
            <a:gradFill rotWithShape="1">
              <a:gsLst>
                <a:gs pos="0">
                  <a:srgbClr val="800000">
                    <a:alpha val="89999"/>
                  </a:srgbClr>
                </a:gs>
                <a:gs pos="100000">
                  <a:srgbClr val="8000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119" name="AutoShape 47"/>
            <p:cNvSpPr>
              <a:spLocks noChangeArrowheads="1"/>
            </p:cNvSpPr>
            <p:nvPr userDrawn="1"/>
          </p:nvSpPr>
          <p:spPr bwMode="auto">
            <a:xfrm rot="-2563197">
              <a:off x="1746" y="890"/>
              <a:ext cx="91" cy="363"/>
            </a:xfrm>
            <a:prstGeom prst="moon">
              <a:avLst>
                <a:gd name="adj" fmla="val 50000"/>
              </a:avLst>
            </a:prstGeom>
            <a:solidFill>
              <a:schemeClr val="bg1">
                <a:alpha val="2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120" name="Oval 48"/>
            <p:cNvSpPr>
              <a:spLocks noChangeArrowheads="1"/>
            </p:cNvSpPr>
            <p:nvPr userDrawn="1"/>
          </p:nvSpPr>
          <p:spPr bwMode="auto">
            <a:xfrm rot="5400000" flipH="1">
              <a:off x="1633" y="822"/>
              <a:ext cx="91" cy="45"/>
            </a:xfrm>
            <a:prstGeom prst="ellipse">
              <a:avLst/>
            </a:prstGeom>
            <a:solidFill>
              <a:schemeClr val="bg1">
                <a:alpha val="2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121" name="Arc 49"/>
            <p:cNvSpPr>
              <a:spLocks/>
            </p:cNvSpPr>
            <p:nvPr userDrawn="1"/>
          </p:nvSpPr>
          <p:spPr bwMode="auto">
            <a:xfrm rot="20986139" flipH="1">
              <a:off x="1837" y="346"/>
              <a:ext cx="90" cy="227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459"/>
                <a:gd name="T1" fmla="*/ 0 h 21600"/>
                <a:gd name="T2" fmla="*/ 21459 w 21459"/>
                <a:gd name="T3" fmla="*/ 19137 h 21600"/>
                <a:gd name="T4" fmla="*/ 0 w 21459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459" h="21600" fill="none" extrusionOk="0">
                  <a:moveTo>
                    <a:pt x="0" y="0"/>
                  </a:moveTo>
                  <a:cubicBezTo>
                    <a:pt x="10976" y="0"/>
                    <a:pt x="20207" y="8232"/>
                    <a:pt x="21459" y="19136"/>
                  </a:cubicBezTo>
                </a:path>
                <a:path w="21459" h="21600" stroke="0" extrusionOk="0">
                  <a:moveTo>
                    <a:pt x="0" y="0"/>
                  </a:moveTo>
                  <a:cubicBezTo>
                    <a:pt x="10976" y="0"/>
                    <a:pt x="20207" y="8232"/>
                    <a:pt x="21459" y="19136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508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3122" name="Group 50"/>
          <p:cNvGrpSpPr>
            <a:grpSpLocks/>
          </p:cNvGrpSpPr>
          <p:nvPr/>
        </p:nvGrpSpPr>
        <p:grpSpPr bwMode="auto">
          <a:xfrm rot="12499908">
            <a:off x="3276600" y="6165850"/>
            <a:ext cx="298450" cy="322263"/>
            <a:chOff x="1519" y="346"/>
            <a:chExt cx="772" cy="929"/>
          </a:xfrm>
        </p:grpSpPr>
        <p:sp>
          <p:nvSpPr>
            <p:cNvPr id="3123" name="Oval 51"/>
            <p:cNvSpPr>
              <a:spLocks noChangeArrowheads="1"/>
            </p:cNvSpPr>
            <p:nvPr userDrawn="1"/>
          </p:nvSpPr>
          <p:spPr bwMode="auto">
            <a:xfrm rot="-452953">
              <a:off x="1519" y="394"/>
              <a:ext cx="681" cy="363"/>
            </a:xfrm>
            <a:prstGeom prst="ellipse">
              <a:avLst/>
            </a:prstGeom>
            <a:gradFill rotWithShape="1">
              <a:gsLst>
                <a:gs pos="0">
                  <a:srgbClr val="CC6600">
                    <a:alpha val="89999"/>
                  </a:srgbClr>
                </a:gs>
                <a:gs pos="100000">
                  <a:srgbClr val="CC66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124" name="AutoShape 52"/>
            <p:cNvSpPr>
              <a:spLocks noChangeArrowheads="1"/>
            </p:cNvSpPr>
            <p:nvPr userDrawn="1"/>
          </p:nvSpPr>
          <p:spPr bwMode="auto">
            <a:xfrm rot="15582554">
              <a:off x="1576" y="561"/>
              <a:ext cx="703" cy="726"/>
            </a:xfrm>
            <a:prstGeom prst="moon">
              <a:avLst>
                <a:gd name="adj" fmla="val 87500"/>
              </a:avLst>
            </a:prstGeom>
            <a:gradFill rotWithShape="1">
              <a:gsLst>
                <a:gs pos="0">
                  <a:srgbClr val="800000">
                    <a:alpha val="89999"/>
                  </a:srgbClr>
                </a:gs>
                <a:gs pos="100000">
                  <a:srgbClr val="8000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125" name="AutoShape 53"/>
            <p:cNvSpPr>
              <a:spLocks noChangeArrowheads="1"/>
            </p:cNvSpPr>
            <p:nvPr userDrawn="1"/>
          </p:nvSpPr>
          <p:spPr bwMode="auto">
            <a:xfrm rot="-2563197">
              <a:off x="1746" y="890"/>
              <a:ext cx="91" cy="363"/>
            </a:xfrm>
            <a:prstGeom prst="moon">
              <a:avLst>
                <a:gd name="adj" fmla="val 50000"/>
              </a:avLst>
            </a:prstGeom>
            <a:solidFill>
              <a:schemeClr val="bg1">
                <a:alpha val="2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126" name="Oval 54"/>
            <p:cNvSpPr>
              <a:spLocks noChangeArrowheads="1"/>
            </p:cNvSpPr>
            <p:nvPr userDrawn="1"/>
          </p:nvSpPr>
          <p:spPr bwMode="auto">
            <a:xfrm rot="5400000" flipH="1">
              <a:off x="1633" y="822"/>
              <a:ext cx="91" cy="45"/>
            </a:xfrm>
            <a:prstGeom prst="ellipse">
              <a:avLst/>
            </a:prstGeom>
            <a:solidFill>
              <a:schemeClr val="bg1">
                <a:alpha val="2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127" name="Arc 55"/>
            <p:cNvSpPr>
              <a:spLocks/>
            </p:cNvSpPr>
            <p:nvPr userDrawn="1"/>
          </p:nvSpPr>
          <p:spPr bwMode="auto">
            <a:xfrm rot="20986139" flipH="1">
              <a:off x="1837" y="346"/>
              <a:ext cx="90" cy="227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459"/>
                <a:gd name="T1" fmla="*/ 0 h 21600"/>
                <a:gd name="T2" fmla="*/ 21459 w 21459"/>
                <a:gd name="T3" fmla="*/ 19137 h 21600"/>
                <a:gd name="T4" fmla="*/ 0 w 21459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459" h="21600" fill="none" extrusionOk="0">
                  <a:moveTo>
                    <a:pt x="0" y="0"/>
                  </a:moveTo>
                  <a:cubicBezTo>
                    <a:pt x="10976" y="0"/>
                    <a:pt x="20207" y="8232"/>
                    <a:pt x="21459" y="19136"/>
                  </a:cubicBezTo>
                </a:path>
                <a:path w="21459" h="21600" stroke="0" extrusionOk="0">
                  <a:moveTo>
                    <a:pt x="0" y="0"/>
                  </a:moveTo>
                  <a:cubicBezTo>
                    <a:pt x="10976" y="0"/>
                    <a:pt x="20207" y="8232"/>
                    <a:pt x="21459" y="19136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508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3128" name="Group 56"/>
          <p:cNvGrpSpPr>
            <a:grpSpLocks/>
          </p:cNvGrpSpPr>
          <p:nvPr/>
        </p:nvGrpSpPr>
        <p:grpSpPr bwMode="auto">
          <a:xfrm rot="-1347660">
            <a:off x="6084888" y="6237288"/>
            <a:ext cx="231775" cy="250825"/>
            <a:chOff x="1519" y="346"/>
            <a:chExt cx="772" cy="929"/>
          </a:xfrm>
        </p:grpSpPr>
        <p:sp>
          <p:nvSpPr>
            <p:cNvPr id="3129" name="Oval 57"/>
            <p:cNvSpPr>
              <a:spLocks noChangeArrowheads="1"/>
            </p:cNvSpPr>
            <p:nvPr userDrawn="1"/>
          </p:nvSpPr>
          <p:spPr bwMode="auto">
            <a:xfrm rot="-452953">
              <a:off x="1519" y="394"/>
              <a:ext cx="681" cy="363"/>
            </a:xfrm>
            <a:prstGeom prst="ellipse">
              <a:avLst/>
            </a:prstGeom>
            <a:gradFill rotWithShape="1">
              <a:gsLst>
                <a:gs pos="0">
                  <a:srgbClr val="CC6600">
                    <a:alpha val="89999"/>
                  </a:srgbClr>
                </a:gs>
                <a:gs pos="100000">
                  <a:srgbClr val="CC66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130" name="AutoShape 58"/>
            <p:cNvSpPr>
              <a:spLocks noChangeArrowheads="1"/>
            </p:cNvSpPr>
            <p:nvPr userDrawn="1"/>
          </p:nvSpPr>
          <p:spPr bwMode="auto">
            <a:xfrm rot="15582554">
              <a:off x="1576" y="561"/>
              <a:ext cx="703" cy="726"/>
            </a:xfrm>
            <a:prstGeom prst="moon">
              <a:avLst>
                <a:gd name="adj" fmla="val 87500"/>
              </a:avLst>
            </a:prstGeom>
            <a:gradFill rotWithShape="1">
              <a:gsLst>
                <a:gs pos="0">
                  <a:srgbClr val="800000">
                    <a:alpha val="89999"/>
                  </a:srgbClr>
                </a:gs>
                <a:gs pos="100000">
                  <a:srgbClr val="8000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131" name="AutoShape 59"/>
            <p:cNvSpPr>
              <a:spLocks noChangeArrowheads="1"/>
            </p:cNvSpPr>
            <p:nvPr userDrawn="1"/>
          </p:nvSpPr>
          <p:spPr bwMode="auto">
            <a:xfrm rot="-2563197">
              <a:off x="1746" y="890"/>
              <a:ext cx="91" cy="363"/>
            </a:xfrm>
            <a:prstGeom prst="moon">
              <a:avLst>
                <a:gd name="adj" fmla="val 50000"/>
              </a:avLst>
            </a:prstGeom>
            <a:solidFill>
              <a:schemeClr val="bg1">
                <a:alpha val="2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132" name="Oval 60"/>
            <p:cNvSpPr>
              <a:spLocks noChangeArrowheads="1"/>
            </p:cNvSpPr>
            <p:nvPr userDrawn="1"/>
          </p:nvSpPr>
          <p:spPr bwMode="auto">
            <a:xfrm rot="5400000" flipH="1">
              <a:off x="1633" y="822"/>
              <a:ext cx="91" cy="45"/>
            </a:xfrm>
            <a:prstGeom prst="ellipse">
              <a:avLst/>
            </a:prstGeom>
            <a:solidFill>
              <a:schemeClr val="bg1">
                <a:alpha val="2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133" name="Arc 61"/>
            <p:cNvSpPr>
              <a:spLocks/>
            </p:cNvSpPr>
            <p:nvPr userDrawn="1"/>
          </p:nvSpPr>
          <p:spPr bwMode="auto">
            <a:xfrm rot="20986139" flipH="1">
              <a:off x="1837" y="346"/>
              <a:ext cx="90" cy="227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459"/>
                <a:gd name="T1" fmla="*/ 0 h 21600"/>
                <a:gd name="T2" fmla="*/ 21459 w 21459"/>
                <a:gd name="T3" fmla="*/ 19137 h 21600"/>
                <a:gd name="T4" fmla="*/ 0 w 21459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459" h="21600" fill="none" extrusionOk="0">
                  <a:moveTo>
                    <a:pt x="0" y="0"/>
                  </a:moveTo>
                  <a:cubicBezTo>
                    <a:pt x="10976" y="0"/>
                    <a:pt x="20207" y="8232"/>
                    <a:pt x="21459" y="19136"/>
                  </a:cubicBezTo>
                </a:path>
                <a:path w="21459" h="21600" stroke="0" extrusionOk="0">
                  <a:moveTo>
                    <a:pt x="0" y="0"/>
                  </a:moveTo>
                  <a:cubicBezTo>
                    <a:pt x="10976" y="0"/>
                    <a:pt x="20207" y="8232"/>
                    <a:pt x="21459" y="19136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508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3134" name="Group 62"/>
          <p:cNvGrpSpPr>
            <a:grpSpLocks/>
          </p:cNvGrpSpPr>
          <p:nvPr/>
        </p:nvGrpSpPr>
        <p:grpSpPr bwMode="auto">
          <a:xfrm rot="-1347660">
            <a:off x="2051050" y="6308725"/>
            <a:ext cx="231775" cy="250825"/>
            <a:chOff x="1519" y="346"/>
            <a:chExt cx="772" cy="929"/>
          </a:xfrm>
        </p:grpSpPr>
        <p:sp>
          <p:nvSpPr>
            <p:cNvPr id="3135" name="Oval 63"/>
            <p:cNvSpPr>
              <a:spLocks noChangeArrowheads="1"/>
            </p:cNvSpPr>
            <p:nvPr userDrawn="1"/>
          </p:nvSpPr>
          <p:spPr bwMode="auto">
            <a:xfrm rot="-452953">
              <a:off x="1519" y="394"/>
              <a:ext cx="681" cy="363"/>
            </a:xfrm>
            <a:prstGeom prst="ellipse">
              <a:avLst/>
            </a:prstGeom>
            <a:gradFill rotWithShape="1">
              <a:gsLst>
                <a:gs pos="0">
                  <a:srgbClr val="CC6600">
                    <a:alpha val="89999"/>
                  </a:srgbClr>
                </a:gs>
                <a:gs pos="100000">
                  <a:srgbClr val="CC66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136" name="AutoShape 64"/>
            <p:cNvSpPr>
              <a:spLocks noChangeArrowheads="1"/>
            </p:cNvSpPr>
            <p:nvPr userDrawn="1"/>
          </p:nvSpPr>
          <p:spPr bwMode="auto">
            <a:xfrm rot="15582554">
              <a:off x="1576" y="561"/>
              <a:ext cx="703" cy="726"/>
            </a:xfrm>
            <a:prstGeom prst="moon">
              <a:avLst>
                <a:gd name="adj" fmla="val 87500"/>
              </a:avLst>
            </a:prstGeom>
            <a:gradFill rotWithShape="1">
              <a:gsLst>
                <a:gs pos="0">
                  <a:srgbClr val="800000">
                    <a:alpha val="89999"/>
                  </a:srgbClr>
                </a:gs>
                <a:gs pos="100000">
                  <a:srgbClr val="8000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137" name="AutoShape 65"/>
            <p:cNvSpPr>
              <a:spLocks noChangeArrowheads="1"/>
            </p:cNvSpPr>
            <p:nvPr userDrawn="1"/>
          </p:nvSpPr>
          <p:spPr bwMode="auto">
            <a:xfrm rot="-2563197">
              <a:off x="1746" y="890"/>
              <a:ext cx="91" cy="363"/>
            </a:xfrm>
            <a:prstGeom prst="moon">
              <a:avLst>
                <a:gd name="adj" fmla="val 50000"/>
              </a:avLst>
            </a:prstGeom>
            <a:solidFill>
              <a:schemeClr val="bg1">
                <a:alpha val="2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138" name="Oval 66"/>
            <p:cNvSpPr>
              <a:spLocks noChangeArrowheads="1"/>
            </p:cNvSpPr>
            <p:nvPr userDrawn="1"/>
          </p:nvSpPr>
          <p:spPr bwMode="auto">
            <a:xfrm rot="5400000" flipH="1">
              <a:off x="1633" y="822"/>
              <a:ext cx="91" cy="45"/>
            </a:xfrm>
            <a:prstGeom prst="ellipse">
              <a:avLst/>
            </a:prstGeom>
            <a:solidFill>
              <a:schemeClr val="bg1">
                <a:alpha val="2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139" name="Arc 67"/>
            <p:cNvSpPr>
              <a:spLocks/>
            </p:cNvSpPr>
            <p:nvPr userDrawn="1"/>
          </p:nvSpPr>
          <p:spPr bwMode="auto">
            <a:xfrm rot="20986139" flipH="1">
              <a:off x="1837" y="346"/>
              <a:ext cx="90" cy="227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459"/>
                <a:gd name="T1" fmla="*/ 0 h 21600"/>
                <a:gd name="T2" fmla="*/ 21459 w 21459"/>
                <a:gd name="T3" fmla="*/ 19137 h 21600"/>
                <a:gd name="T4" fmla="*/ 0 w 21459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459" h="21600" fill="none" extrusionOk="0">
                  <a:moveTo>
                    <a:pt x="0" y="0"/>
                  </a:moveTo>
                  <a:cubicBezTo>
                    <a:pt x="10976" y="0"/>
                    <a:pt x="20207" y="8232"/>
                    <a:pt x="21459" y="19136"/>
                  </a:cubicBezTo>
                </a:path>
                <a:path w="21459" h="21600" stroke="0" extrusionOk="0">
                  <a:moveTo>
                    <a:pt x="0" y="0"/>
                  </a:moveTo>
                  <a:cubicBezTo>
                    <a:pt x="10976" y="0"/>
                    <a:pt x="20207" y="8232"/>
                    <a:pt x="21459" y="19136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508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3140" name="Group 68"/>
          <p:cNvGrpSpPr>
            <a:grpSpLocks/>
          </p:cNvGrpSpPr>
          <p:nvPr/>
        </p:nvGrpSpPr>
        <p:grpSpPr bwMode="auto">
          <a:xfrm rot="1269319">
            <a:off x="2813050" y="6029325"/>
            <a:ext cx="360363" cy="322263"/>
            <a:chOff x="1519" y="346"/>
            <a:chExt cx="772" cy="929"/>
          </a:xfrm>
        </p:grpSpPr>
        <p:sp>
          <p:nvSpPr>
            <p:cNvPr id="3141" name="Oval 69"/>
            <p:cNvSpPr>
              <a:spLocks noChangeArrowheads="1"/>
            </p:cNvSpPr>
            <p:nvPr userDrawn="1"/>
          </p:nvSpPr>
          <p:spPr bwMode="auto">
            <a:xfrm rot="-452953">
              <a:off x="1519" y="394"/>
              <a:ext cx="681" cy="363"/>
            </a:xfrm>
            <a:prstGeom prst="ellipse">
              <a:avLst/>
            </a:prstGeom>
            <a:gradFill rotWithShape="1">
              <a:gsLst>
                <a:gs pos="0">
                  <a:srgbClr val="CC6600">
                    <a:alpha val="89999"/>
                  </a:srgbClr>
                </a:gs>
                <a:gs pos="100000">
                  <a:srgbClr val="CC66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142" name="AutoShape 70"/>
            <p:cNvSpPr>
              <a:spLocks noChangeArrowheads="1"/>
            </p:cNvSpPr>
            <p:nvPr userDrawn="1"/>
          </p:nvSpPr>
          <p:spPr bwMode="auto">
            <a:xfrm rot="15582554">
              <a:off x="1576" y="561"/>
              <a:ext cx="703" cy="726"/>
            </a:xfrm>
            <a:prstGeom prst="moon">
              <a:avLst>
                <a:gd name="adj" fmla="val 87500"/>
              </a:avLst>
            </a:prstGeom>
            <a:gradFill rotWithShape="1">
              <a:gsLst>
                <a:gs pos="0">
                  <a:srgbClr val="800000">
                    <a:alpha val="89999"/>
                  </a:srgbClr>
                </a:gs>
                <a:gs pos="100000">
                  <a:srgbClr val="8000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143" name="AutoShape 71"/>
            <p:cNvSpPr>
              <a:spLocks noChangeArrowheads="1"/>
            </p:cNvSpPr>
            <p:nvPr userDrawn="1"/>
          </p:nvSpPr>
          <p:spPr bwMode="auto">
            <a:xfrm rot="-2563197">
              <a:off x="1746" y="890"/>
              <a:ext cx="91" cy="363"/>
            </a:xfrm>
            <a:prstGeom prst="moon">
              <a:avLst>
                <a:gd name="adj" fmla="val 50000"/>
              </a:avLst>
            </a:prstGeom>
            <a:solidFill>
              <a:schemeClr val="bg1">
                <a:alpha val="2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144" name="Oval 72"/>
            <p:cNvSpPr>
              <a:spLocks noChangeArrowheads="1"/>
            </p:cNvSpPr>
            <p:nvPr userDrawn="1"/>
          </p:nvSpPr>
          <p:spPr bwMode="auto">
            <a:xfrm rot="5400000" flipH="1">
              <a:off x="1633" y="822"/>
              <a:ext cx="91" cy="45"/>
            </a:xfrm>
            <a:prstGeom prst="ellipse">
              <a:avLst/>
            </a:prstGeom>
            <a:solidFill>
              <a:schemeClr val="bg1">
                <a:alpha val="2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145" name="Arc 73"/>
            <p:cNvSpPr>
              <a:spLocks/>
            </p:cNvSpPr>
            <p:nvPr userDrawn="1"/>
          </p:nvSpPr>
          <p:spPr bwMode="auto">
            <a:xfrm rot="20986139" flipH="1">
              <a:off x="1837" y="346"/>
              <a:ext cx="90" cy="227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459"/>
                <a:gd name="T1" fmla="*/ 0 h 21600"/>
                <a:gd name="T2" fmla="*/ 21459 w 21459"/>
                <a:gd name="T3" fmla="*/ 19137 h 21600"/>
                <a:gd name="T4" fmla="*/ 0 w 21459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459" h="21600" fill="none" extrusionOk="0">
                  <a:moveTo>
                    <a:pt x="0" y="0"/>
                  </a:moveTo>
                  <a:cubicBezTo>
                    <a:pt x="10976" y="0"/>
                    <a:pt x="20207" y="8232"/>
                    <a:pt x="21459" y="19136"/>
                  </a:cubicBezTo>
                </a:path>
                <a:path w="21459" h="21600" stroke="0" extrusionOk="0">
                  <a:moveTo>
                    <a:pt x="0" y="0"/>
                  </a:moveTo>
                  <a:cubicBezTo>
                    <a:pt x="10976" y="0"/>
                    <a:pt x="20207" y="8232"/>
                    <a:pt x="21459" y="19136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508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3238" name="Group 166"/>
          <p:cNvGrpSpPr>
            <a:grpSpLocks/>
          </p:cNvGrpSpPr>
          <p:nvPr/>
        </p:nvGrpSpPr>
        <p:grpSpPr bwMode="auto">
          <a:xfrm>
            <a:off x="250825" y="5876925"/>
            <a:ext cx="288925" cy="287338"/>
            <a:chOff x="1791" y="663"/>
            <a:chExt cx="318" cy="317"/>
          </a:xfrm>
        </p:grpSpPr>
        <p:sp>
          <p:nvSpPr>
            <p:cNvPr id="3170" name="Oval 98"/>
            <p:cNvSpPr>
              <a:spLocks noChangeArrowheads="1"/>
            </p:cNvSpPr>
            <p:nvPr userDrawn="1"/>
          </p:nvSpPr>
          <p:spPr bwMode="auto">
            <a:xfrm rot="319555">
              <a:off x="1910" y="663"/>
              <a:ext cx="79" cy="159"/>
            </a:xfrm>
            <a:prstGeom prst="ellipse">
              <a:avLst/>
            </a:prstGeom>
            <a:solidFill>
              <a:srgbClr val="00FF00">
                <a:alpha val="8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175" name="Oval 103"/>
            <p:cNvSpPr>
              <a:spLocks noChangeArrowheads="1"/>
            </p:cNvSpPr>
            <p:nvPr userDrawn="1"/>
          </p:nvSpPr>
          <p:spPr bwMode="auto">
            <a:xfrm rot="7369111">
              <a:off x="1831" y="704"/>
              <a:ext cx="79" cy="158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177" name="Oval 105"/>
            <p:cNvSpPr>
              <a:spLocks noChangeArrowheads="1"/>
            </p:cNvSpPr>
            <p:nvPr userDrawn="1"/>
          </p:nvSpPr>
          <p:spPr bwMode="auto">
            <a:xfrm rot="5081700">
              <a:off x="1832" y="781"/>
              <a:ext cx="78" cy="159"/>
            </a:xfrm>
            <a:prstGeom prst="ellipse">
              <a:avLst/>
            </a:prstGeom>
            <a:solidFill>
              <a:srgbClr val="00FF00">
                <a:alpha val="8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178" name="Oval 106"/>
            <p:cNvSpPr>
              <a:spLocks noChangeArrowheads="1"/>
            </p:cNvSpPr>
            <p:nvPr userDrawn="1"/>
          </p:nvSpPr>
          <p:spPr bwMode="auto">
            <a:xfrm rot="3783116">
              <a:off x="1990" y="703"/>
              <a:ext cx="79" cy="159"/>
            </a:xfrm>
            <a:prstGeom prst="ellipse">
              <a:avLst/>
            </a:prstGeom>
            <a:solidFill>
              <a:srgbClr val="00FF00">
                <a:alpha val="8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179" name="Oval 107"/>
            <p:cNvSpPr>
              <a:spLocks noChangeArrowheads="1"/>
            </p:cNvSpPr>
            <p:nvPr userDrawn="1"/>
          </p:nvSpPr>
          <p:spPr bwMode="auto">
            <a:xfrm>
              <a:off x="1910" y="822"/>
              <a:ext cx="79" cy="158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180" name="Oval 108"/>
            <p:cNvSpPr>
              <a:spLocks noChangeArrowheads="1"/>
            </p:cNvSpPr>
            <p:nvPr userDrawn="1"/>
          </p:nvSpPr>
          <p:spPr bwMode="auto">
            <a:xfrm rot="7090277">
              <a:off x="1991" y="781"/>
              <a:ext cx="78" cy="159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169" name="Oval 97"/>
            <p:cNvSpPr>
              <a:spLocks noChangeArrowheads="1"/>
            </p:cNvSpPr>
            <p:nvPr userDrawn="1"/>
          </p:nvSpPr>
          <p:spPr bwMode="auto">
            <a:xfrm>
              <a:off x="1910" y="782"/>
              <a:ext cx="80" cy="8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3239" name="Group 167"/>
          <p:cNvGrpSpPr>
            <a:grpSpLocks/>
          </p:cNvGrpSpPr>
          <p:nvPr/>
        </p:nvGrpSpPr>
        <p:grpSpPr bwMode="auto">
          <a:xfrm>
            <a:off x="1619250" y="6165850"/>
            <a:ext cx="360363" cy="358775"/>
            <a:chOff x="2608" y="935"/>
            <a:chExt cx="318" cy="317"/>
          </a:xfrm>
        </p:grpSpPr>
        <p:sp>
          <p:nvSpPr>
            <p:cNvPr id="3183" name="Oval 111"/>
            <p:cNvSpPr>
              <a:spLocks noChangeArrowheads="1"/>
            </p:cNvSpPr>
            <p:nvPr userDrawn="1"/>
          </p:nvSpPr>
          <p:spPr bwMode="auto">
            <a:xfrm rot="319555">
              <a:off x="2727" y="935"/>
              <a:ext cx="79" cy="159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184" name="Oval 112"/>
            <p:cNvSpPr>
              <a:spLocks noChangeArrowheads="1"/>
            </p:cNvSpPr>
            <p:nvPr userDrawn="1"/>
          </p:nvSpPr>
          <p:spPr bwMode="auto">
            <a:xfrm rot="7369111">
              <a:off x="2648" y="976"/>
              <a:ext cx="79" cy="158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185" name="Oval 113"/>
            <p:cNvSpPr>
              <a:spLocks noChangeArrowheads="1"/>
            </p:cNvSpPr>
            <p:nvPr userDrawn="1"/>
          </p:nvSpPr>
          <p:spPr bwMode="auto">
            <a:xfrm rot="5081700">
              <a:off x="2649" y="1053"/>
              <a:ext cx="78" cy="159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186" name="Oval 114"/>
            <p:cNvSpPr>
              <a:spLocks noChangeArrowheads="1"/>
            </p:cNvSpPr>
            <p:nvPr userDrawn="1"/>
          </p:nvSpPr>
          <p:spPr bwMode="auto">
            <a:xfrm rot="3783116">
              <a:off x="2807" y="975"/>
              <a:ext cx="79" cy="159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187" name="Oval 115"/>
            <p:cNvSpPr>
              <a:spLocks noChangeArrowheads="1"/>
            </p:cNvSpPr>
            <p:nvPr userDrawn="1"/>
          </p:nvSpPr>
          <p:spPr bwMode="auto">
            <a:xfrm>
              <a:off x="2727" y="1094"/>
              <a:ext cx="79" cy="158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188" name="Oval 116"/>
            <p:cNvSpPr>
              <a:spLocks noChangeArrowheads="1"/>
            </p:cNvSpPr>
            <p:nvPr userDrawn="1"/>
          </p:nvSpPr>
          <p:spPr bwMode="auto">
            <a:xfrm rot="7090277">
              <a:off x="2808" y="1053"/>
              <a:ext cx="78" cy="159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189" name="Oval 117"/>
            <p:cNvSpPr>
              <a:spLocks noChangeArrowheads="1"/>
            </p:cNvSpPr>
            <p:nvPr userDrawn="1"/>
          </p:nvSpPr>
          <p:spPr bwMode="auto">
            <a:xfrm>
              <a:off x="2727" y="1054"/>
              <a:ext cx="80" cy="8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3190" name="Group 118"/>
          <p:cNvGrpSpPr>
            <a:grpSpLocks/>
          </p:cNvGrpSpPr>
          <p:nvPr/>
        </p:nvGrpSpPr>
        <p:grpSpPr bwMode="auto">
          <a:xfrm>
            <a:off x="8532813" y="4292600"/>
            <a:ext cx="361950" cy="358775"/>
            <a:chOff x="1791" y="618"/>
            <a:chExt cx="363" cy="362"/>
          </a:xfrm>
        </p:grpSpPr>
        <p:sp>
          <p:nvSpPr>
            <p:cNvPr id="3191" name="Oval 119"/>
            <p:cNvSpPr>
              <a:spLocks noChangeArrowheads="1"/>
            </p:cNvSpPr>
            <p:nvPr userDrawn="1"/>
          </p:nvSpPr>
          <p:spPr bwMode="auto">
            <a:xfrm rot="319555">
              <a:off x="1927" y="618"/>
              <a:ext cx="90" cy="181"/>
            </a:xfrm>
            <a:prstGeom prst="ellipse">
              <a:avLst/>
            </a:prstGeom>
            <a:solidFill>
              <a:srgbClr val="FFFF00">
                <a:alpha val="8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192" name="Oval 120"/>
            <p:cNvSpPr>
              <a:spLocks noChangeArrowheads="1"/>
            </p:cNvSpPr>
            <p:nvPr userDrawn="1"/>
          </p:nvSpPr>
          <p:spPr bwMode="auto">
            <a:xfrm rot="7369111">
              <a:off x="1838" y="663"/>
              <a:ext cx="90" cy="181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193" name="Oval 121"/>
            <p:cNvSpPr>
              <a:spLocks noChangeArrowheads="1"/>
            </p:cNvSpPr>
            <p:nvPr userDrawn="1"/>
          </p:nvSpPr>
          <p:spPr bwMode="auto">
            <a:xfrm rot="5081700">
              <a:off x="1837" y="753"/>
              <a:ext cx="90" cy="181"/>
            </a:xfrm>
            <a:prstGeom prst="ellipse">
              <a:avLst/>
            </a:prstGeom>
            <a:solidFill>
              <a:srgbClr val="FFFF00">
                <a:alpha val="8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194" name="Oval 122"/>
            <p:cNvSpPr>
              <a:spLocks noChangeArrowheads="1"/>
            </p:cNvSpPr>
            <p:nvPr userDrawn="1"/>
          </p:nvSpPr>
          <p:spPr bwMode="auto">
            <a:xfrm rot="3783116">
              <a:off x="2019" y="663"/>
              <a:ext cx="90" cy="181"/>
            </a:xfrm>
            <a:prstGeom prst="ellipse">
              <a:avLst/>
            </a:prstGeom>
            <a:solidFill>
              <a:srgbClr val="FFFF00">
                <a:alpha val="8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195" name="Oval 123"/>
            <p:cNvSpPr>
              <a:spLocks noChangeArrowheads="1"/>
            </p:cNvSpPr>
            <p:nvPr userDrawn="1"/>
          </p:nvSpPr>
          <p:spPr bwMode="auto">
            <a:xfrm>
              <a:off x="1927" y="799"/>
              <a:ext cx="90" cy="181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196" name="Oval 124"/>
            <p:cNvSpPr>
              <a:spLocks noChangeArrowheads="1"/>
            </p:cNvSpPr>
            <p:nvPr userDrawn="1"/>
          </p:nvSpPr>
          <p:spPr bwMode="auto">
            <a:xfrm rot="7090277">
              <a:off x="2019" y="753"/>
              <a:ext cx="90" cy="181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197" name="Oval 125"/>
            <p:cNvSpPr>
              <a:spLocks noChangeArrowheads="1"/>
            </p:cNvSpPr>
            <p:nvPr userDrawn="1"/>
          </p:nvSpPr>
          <p:spPr bwMode="auto">
            <a:xfrm>
              <a:off x="1927" y="754"/>
              <a:ext cx="91" cy="91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3198" name="Group 126"/>
          <p:cNvGrpSpPr>
            <a:grpSpLocks/>
          </p:cNvGrpSpPr>
          <p:nvPr/>
        </p:nvGrpSpPr>
        <p:grpSpPr bwMode="auto">
          <a:xfrm>
            <a:off x="755650" y="4941888"/>
            <a:ext cx="358775" cy="357187"/>
            <a:chOff x="1791" y="618"/>
            <a:chExt cx="363" cy="362"/>
          </a:xfrm>
        </p:grpSpPr>
        <p:sp>
          <p:nvSpPr>
            <p:cNvPr id="3199" name="Oval 127"/>
            <p:cNvSpPr>
              <a:spLocks noChangeArrowheads="1"/>
            </p:cNvSpPr>
            <p:nvPr userDrawn="1"/>
          </p:nvSpPr>
          <p:spPr bwMode="auto">
            <a:xfrm rot="319555">
              <a:off x="1927" y="618"/>
              <a:ext cx="90" cy="181"/>
            </a:xfrm>
            <a:prstGeom prst="ellipse">
              <a:avLst/>
            </a:prstGeom>
            <a:solidFill>
              <a:srgbClr val="FFFF00">
                <a:alpha val="8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00" name="Oval 128"/>
            <p:cNvSpPr>
              <a:spLocks noChangeArrowheads="1"/>
            </p:cNvSpPr>
            <p:nvPr userDrawn="1"/>
          </p:nvSpPr>
          <p:spPr bwMode="auto">
            <a:xfrm rot="7369111">
              <a:off x="1838" y="663"/>
              <a:ext cx="90" cy="181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01" name="Oval 129"/>
            <p:cNvSpPr>
              <a:spLocks noChangeArrowheads="1"/>
            </p:cNvSpPr>
            <p:nvPr userDrawn="1"/>
          </p:nvSpPr>
          <p:spPr bwMode="auto">
            <a:xfrm rot="5081700">
              <a:off x="1837" y="753"/>
              <a:ext cx="90" cy="181"/>
            </a:xfrm>
            <a:prstGeom prst="ellipse">
              <a:avLst/>
            </a:prstGeom>
            <a:solidFill>
              <a:srgbClr val="FFFF00">
                <a:alpha val="8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02" name="Oval 130"/>
            <p:cNvSpPr>
              <a:spLocks noChangeArrowheads="1"/>
            </p:cNvSpPr>
            <p:nvPr userDrawn="1"/>
          </p:nvSpPr>
          <p:spPr bwMode="auto">
            <a:xfrm rot="3783116">
              <a:off x="2019" y="663"/>
              <a:ext cx="90" cy="181"/>
            </a:xfrm>
            <a:prstGeom prst="ellipse">
              <a:avLst/>
            </a:prstGeom>
            <a:solidFill>
              <a:srgbClr val="FFFF00">
                <a:alpha val="8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03" name="Oval 131"/>
            <p:cNvSpPr>
              <a:spLocks noChangeArrowheads="1"/>
            </p:cNvSpPr>
            <p:nvPr userDrawn="1"/>
          </p:nvSpPr>
          <p:spPr bwMode="auto">
            <a:xfrm>
              <a:off x="1927" y="799"/>
              <a:ext cx="90" cy="181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04" name="Oval 132"/>
            <p:cNvSpPr>
              <a:spLocks noChangeArrowheads="1"/>
            </p:cNvSpPr>
            <p:nvPr userDrawn="1"/>
          </p:nvSpPr>
          <p:spPr bwMode="auto">
            <a:xfrm rot="7090277">
              <a:off x="2019" y="753"/>
              <a:ext cx="90" cy="181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05" name="Oval 133"/>
            <p:cNvSpPr>
              <a:spLocks noChangeArrowheads="1"/>
            </p:cNvSpPr>
            <p:nvPr userDrawn="1"/>
          </p:nvSpPr>
          <p:spPr bwMode="auto">
            <a:xfrm>
              <a:off x="1927" y="754"/>
              <a:ext cx="91" cy="91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3206" name="Group 134"/>
          <p:cNvGrpSpPr>
            <a:grpSpLocks/>
          </p:cNvGrpSpPr>
          <p:nvPr/>
        </p:nvGrpSpPr>
        <p:grpSpPr bwMode="auto">
          <a:xfrm>
            <a:off x="7308850" y="6092825"/>
            <a:ext cx="431800" cy="430213"/>
            <a:chOff x="1791" y="618"/>
            <a:chExt cx="363" cy="362"/>
          </a:xfrm>
        </p:grpSpPr>
        <p:sp>
          <p:nvSpPr>
            <p:cNvPr id="3207" name="Oval 135"/>
            <p:cNvSpPr>
              <a:spLocks noChangeArrowheads="1"/>
            </p:cNvSpPr>
            <p:nvPr userDrawn="1"/>
          </p:nvSpPr>
          <p:spPr bwMode="auto">
            <a:xfrm rot="319555">
              <a:off x="1927" y="618"/>
              <a:ext cx="90" cy="181"/>
            </a:xfrm>
            <a:prstGeom prst="ellipse">
              <a:avLst/>
            </a:prstGeom>
            <a:solidFill>
              <a:srgbClr val="FFFF00">
                <a:alpha val="8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08" name="Oval 136"/>
            <p:cNvSpPr>
              <a:spLocks noChangeArrowheads="1"/>
            </p:cNvSpPr>
            <p:nvPr userDrawn="1"/>
          </p:nvSpPr>
          <p:spPr bwMode="auto">
            <a:xfrm rot="7369111">
              <a:off x="1838" y="663"/>
              <a:ext cx="90" cy="181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09" name="Oval 137"/>
            <p:cNvSpPr>
              <a:spLocks noChangeArrowheads="1"/>
            </p:cNvSpPr>
            <p:nvPr userDrawn="1"/>
          </p:nvSpPr>
          <p:spPr bwMode="auto">
            <a:xfrm rot="5081700">
              <a:off x="1837" y="753"/>
              <a:ext cx="90" cy="181"/>
            </a:xfrm>
            <a:prstGeom prst="ellipse">
              <a:avLst/>
            </a:prstGeom>
            <a:solidFill>
              <a:srgbClr val="FFFF00">
                <a:alpha val="8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10" name="Oval 138"/>
            <p:cNvSpPr>
              <a:spLocks noChangeArrowheads="1"/>
            </p:cNvSpPr>
            <p:nvPr userDrawn="1"/>
          </p:nvSpPr>
          <p:spPr bwMode="auto">
            <a:xfrm rot="3783116">
              <a:off x="2019" y="663"/>
              <a:ext cx="90" cy="181"/>
            </a:xfrm>
            <a:prstGeom prst="ellipse">
              <a:avLst/>
            </a:prstGeom>
            <a:solidFill>
              <a:srgbClr val="FFFF00">
                <a:alpha val="8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11" name="Oval 139"/>
            <p:cNvSpPr>
              <a:spLocks noChangeArrowheads="1"/>
            </p:cNvSpPr>
            <p:nvPr userDrawn="1"/>
          </p:nvSpPr>
          <p:spPr bwMode="auto">
            <a:xfrm>
              <a:off x="1927" y="799"/>
              <a:ext cx="90" cy="181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12" name="Oval 140"/>
            <p:cNvSpPr>
              <a:spLocks noChangeArrowheads="1"/>
            </p:cNvSpPr>
            <p:nvPr userDrawn="1"/>
          </p:nvSpPr>
          <p:spPr bwMode="auto">
            <a:xfrm rot="7090277">
              <a:off x="2019" y="753"/>
              <a:ext cx="90" cy="181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13" name="Oval 141"/>
            <p:cNvSpPr>
              <a:spLocks noChangeArrowheads="1"/>
            </p:cNvSpPr>
            <p:nvPr userDrawn="1"/>
          </p:nvSpPr>
          <p:spPr bwMode="auto">
            <a:xfrm>
              <a:off x="1927" y="754"/>
              <a:ext cx="91" cy="91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3240" name="Group 168"/>
          <p:cNvGrpSpPr>
            <a:grpSpLocks/>
          </p:cNvGrpSpPr>
          <p:nvPr/>
        </p:nvGrpSpPr>
        <p:grpSpPr bwMode="auto">
          <a:xfrm>
            <a:off x="755650" y="5445125"/>
            <a:ext cx="219075" cy="212725"/>
            <a:chOff x="3923" y="482"/>
            <a:chExt cx="227" cy="226"/>
          </a:xfrm>
        </p:grpSpPr>
        <p:sp>
          <p:nvSpPr>
            <p:cNvPr id="3215" name="Oval 143"/>
            <p:cNvSpPr>
              <a:spLocks noChangeArrowheads="1"/>
            </p:cNvSpPr>
            <p:nvPr userDrawn="1"/>
          </p:nvSpPr>
          <p:spPr bwMode="auto">
            <a:xfrm rot="319555">
              <a:off x="4008" y="482"/>
              <a:ext cx="56" cy="113"/>
            </a:xfrm>
            <a:prstGeom prst="ellipse">
              <a:avLst/>
            </a:prstGeom>
            <a:solidFill>
              <a:srgbClr val="FF0000">
                <a:alpha val="8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16" name="Oval 144"/>
            <p:cNvSpPr>
              <a:spLocks noChangeArrowheads="1"/>
            </p:cNvSpPr>
            <p:nvPr userDrawn="1"/>
          </p:nvSpPr>
          <p:spPr bwMode="auto">
            <a:xfrm rot="7369111">
              <a:off x="3953" y="510"/>
              <a:ext cx="56" cy="113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17" name="Oval 145"/>
            <p:cNvSpPr>
              <a:spLocks noChangeArrowheads="1"/>
            </p:cNvSpPr>
            <p:nvPr userDrawn="1"/>
          </p:nvSpPr>
          <p:spPr bwMode="auto">
            <a:xfrm rot="5081700">
              <a:off x="3952" y="566"/>
              <a:ext cx="56" cy="113"/>
            </a:xfrm>
            <a:prstGeom prst="ellipse">
              <a:avLst/>
            </a:prstGeom>
            <a:solidFill>
              <a:srgbClr val="FF0000">
                <a:alpha val="8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18" name="Oval 146"/>
            <p:cNvSpPr>
              <a:spLocks noChangeArrowheads="1"/>
            </p:cNvSpPr>
            <p:nvPr userDrawn="1"/>
          </p:nvSpPr>
          <p:spPr bwMode="auto">
            <a:xfrm rot="3783116">
              <a:off x="4066" y="510"/>
              <a:ext cx="56" cy="113"/>
            </a:xfrm>
            <a:prstGeom prst="ellipse">
              <a:avLst/>
            </a:prstGeom>
            <a:solidFill>
              <a:srgbClr val="FF0000">
                <a:alpha val="8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19" name="Oval 147"/>
            <p:cNvSpPr>
              <a:spLocks noChangeArrowheads="1"/>
            </p:cNvSpPr>
            <p:nvPr userDrawn="1"/>
          </p:nvSpPr>
          <p:spPr bwMode="auto">
            <a:xfrm>
              <a:off x="4008" y="595"/>
              <a:ext cx="56" cy="113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20" name="Oval 148"/>
            <p:cNvSpPr>
              <a:spLocks noChangeArrowheads="1"/>
            </p:cNvSpPr>
            <p:nvPr userDrawn="1"/>
          </p:nvSpPr>
          <p:spPr bwMode="auto">
            <a:xfrm rot="7090277">
              <a:off x="4066" y="566"/>
              <a:ext cx="56" cy="113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21" name="Oval 149"/>
            <p:cNvSpPr>
              <a:spLocks noChangeArrowheads="1"/>
            </p:cNvSpPr>
            <p:nvPr userDrawn="1"/>
          </p:nvSpPr>
          <p:spPr bwMode="auto">
            <a:xfrm>
              <a:off x="4008" y="567"/>
              <a:ext cx="57" cy="57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3222" name="Group 150"/>
          <p:cNvGrpSpPr>
            <a:grpSpLocks/>
          </p:cNvGrpSpPr>
          <p:nvPr/>
        </p:nvGrpSpPr>
        <p:grpSpPr bwMode="auto">
          <a:xfrm>
            <a:off x="5508625" y="6021388"/>
            <a:ext cx="288925" cy="287337"/>
            <a:chOff x="1791" y="618"/>
            <a:chExt cx="363" cy="362"/>
          </a:xfrm>
        </p:grpSpPr>
        <p:sp>
          <p:nvSpPr>
            <p:cNvPr id="3223" name="Oval 151"/>
            <p:cNvSpPr>
              <a:spLocks noChangeArrowheads="1"/>
            </p:cNvSpPr>
            <p:nvPr userDrawn="1"/>
          </p:nvSpPr>
          <p:spPr bwMode="auto">
            <a:xfrm rot="319555">
              <a:off x="1927" y="618"/>
              <a:ext cx="90" cy="181"/>
            </a:xfrm>
            <a:prstGeom prst="ellipse">
              <a:avLst/>
            </a:prstGeom>
            <a:solidFill>
              <a:srgbClr val="FF6600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24" name="Oval 152"/>
            <p:cNvSpPr>
              <a:spLocks noChangeArrowheads="1"/>
            </p:cNvSpPr>
            <p:nvPr userDrawn="1"/>
          </p:nvSpPr>
          <p:spPr bwMode="auto">
            <a:xfrm rot="7369111">
              <a:off x="1838" y="663"/>
              <a:ext cx="90" cy="181"/>
            </a:xfrm>
            <a:prstGeom prst="ellipse">
              <a:avLst/>
            </a:prstGeom>
            <a:solidFill>
              <a:srgbClr val="FF6600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25" name="Oval 153"/>
            <p:cNvSpPr>
              <a:spLocks noChangeArrowheads="1"/>
            </p:cNvSpPr>
            <p:nvPr userDrawn="1"/>
          </p:nvSpPr>
          <p:spPr bwMode="auto">
            <a:xfrm rot="5081700">
              <a:off x="1837" y="753"/>
              <a:ext cx="90" cy="181"/>
            </a:xfrm>
            <a:prstGeom prst="ellipse">
              <a:avLst/>
            </a:prstGeom>
            <a:solidFill>
              <a:srgbClr val="FF6600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26" name="Oval 154"/>
            <p:cNvSpPr>
              <a:spLocks noChangeArrowheads="1"/>
            </p:cNvSpPr>
            <p:nvPr userDrawn="1"/>
          </p:nvSpPr>
          <p:spPr bwMode="auto">
            <a:xfrm rot="3783116">
              <a:off x="2019" y="663"/>
              <a:ext cx="90" cy="181"/>
            </a:xfrm>
            <a:prstGeom prst="ellipse">
              <a:avLst/>
            </a:prstGeom>
            <a:solidFill>
              <a:srgbClr val="FF6600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27" name="Oval 155"/>
            <p:cNvSpPr>
              <a:spLocks noChangeArrowheads="1"/>
            </p:cNvSpPr>
            <p:nvPr userDrawn="1"/>
          </p:nvSpPr>
          <p:spPr bwMode="auto">
            <a:xfrm>
              <a:off x="1927" y="799"/>
              <a:ext cx="90" cy="181"/>
            </a:xfrm>
            <a:prstGeom prst="ellipse">
              <a:avLst/>
            </a:prstGeom>
            <a:solidFill>
              <a:srgbClr val="FF6600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28" name="Oval 156"/>
            <p:cNvSpPr>
              <a:spLocks noChangeArrowheads="1"/>
            </p:cNvSpPr>
            <p:nvPr userDrawn="1"/>
          </p:nvSpPr>
          <p:spPr bwMode="auto">
            <a:xfrm rot="7090277">
              <a:off x="2019" y="753"/>
              <a:ext cx="90" cy="181"/>
            </a:xfrm>
            <a:prstGeom prst="ellipse">
              <a:avLst/>
            </a:prstGeom>
            <a:solidFill>
              <a:srgbClr val="FF6600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29" name="Oval 157"/>
            <p:cNvSpPr>
              <a:spLocks noChangeArrowheads="1"/>
            </p:cNvSpPr>
            <p:nvPr userDrawn="1"/>
          </p:nvSpPr>
          <p:spPr bwMode="auto">
            <a:xfrm>
              <a:off x="1927" y="754"/>
              <a:ext cx="91" cy="91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3230" name="Group 158"/>
          <p:cNvGrpSpPr>
            <a:grpSpLocks/>
          </p:cNvGrpSpPr>
          <p:nvPr/>
        </p:nvGrpSpPr>
        <p:grpSpPr bwMode="auto">
          <a:xfrm>
            <a:off x="8783638" y="5084763"/>
            <a:ext cx="360362" cy="358775"/>
            <a:chOff x="1791" y="618"/>
            <a:chExt cx="363" cy="362"/>
          </a:xfrm>
        </p:grpSpPr>
        <p:sp>
          <p:nvSpPr>
            <p:cNvPr id="3231" name="Oval 159"/>
            <p:cNvSpPr>
              <a:spLocks noChangeArrowheads="1"/>
            </p:cNvSpPr>
            <p:nvPr userDrawn="1"/>
          </p:nvSpPr>
          <p:spPr bwMode="auto">
            <a:xfrm rot="319555">
              <a:off x="1927" y="618"/>
              <a:ext cx="90" cy="181"/>
            </a:xfrm>
            <a:prstGeom prst="ellipse">
              <a:avLst/>
            </a:prstGeom>
            <a:solidFill>
              <a:srgbClr val="66FF66">
                <a:alpha val="60001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32" name="Oval 160"/>
            <p:cNvSpPr>
              <a:spLocks noChangeArrowheads="1"/>
            </p:cNvSpPr>
            <p:nvPr userDrawn="1"/>
          </p:nvSpPr>
          <p:spPr bwMode="auto">
            <a:xfrm rot="7369111">
              <a:off x="1838" y="663"/>
              <a:ext cx="90" cy="181"/>
            </a:xfrm>
            <a:prstGeom prst="ellipse">
              <a:avLst/>
            </a:prstGeom>
            <a:solidFill>
              <a:srgbClr val="66FF66">
                <a:alpha val="60001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33" name="Oval 161"/>
            <p:cNvSpPr>
              <a:spLocks noChangeArrowheads="1"/>
            </p:cNvSpPr>
            <p:nvPr userDrawn="1"/>
          </p:nvSpPr>
          <p:spPr bwMode="auto">
            <a:xfrm rot="5081700">
              <a:off x="1837" y="753"/>
              <a:ext cx="90" cy="181"/>
            </a:xfrm>
            <a:prstGeom prst="ellipse">
              <a:avLst/>
            </a:prstGeom>
            <a:solidFill>
              <a:srgbClr val="66FF66">
                <a:alpha val="60001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34" name="Oval 162"/>
            <p:cNvSpPr>
              <a:spLocks noChangeArrowheads="1"/>
            </p:cNvSpPr>
            <p:nvPr userDrawn="1"/>
          </p:nvSpPr>
          <p:spPr bwMode="auto">
            <a:xfrm rot="3783116">
              <a:off x="2019" y="663"/>
              <a:ext cx="90" cy="181"/>
            </a:xfrm>
            <a:prstGeom prst="ellipse">
              <a:avLst/>
            </a:prstGeom>
            <a:solidFill>
              <a:srgbClr val="66FF66">
                <a:alpha val="60001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35" name="Oval 163"/>
            <p:cNvSpPr>
              <a:spLocks noChangeArrowheads="1"/>
            </p:cNvSpPr>
            <p:nvPr userDrawn="1"/>
          </p:nvSpPr>
          <p:spPr bwMode="auto">
            <a:xfrm>
              <a:off x="1927" y="799"/>
              <a:ext cx="90" cy="181"/>
            </a:xfrm>
            <a:prstGeom prst="ellipse">
              <a:avLst/>
            </a:prstGeom>
            <a:solidFill>
              <a:srgbClr val="66FF66">
                <a:alpha val="60001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36" name="Oval 164"/>
            <p:cNvSpPr>
              <a:spLocks noChangeArrowheads="1"/>
            </p:cNvSpPr>
            <p:nvPr userDrawn="1"/>
          </p:nvSpPr>
          <p:spPr bwMode="auto">
            <a:xfrm rot="7090277">
              <a:off x="2019" y="753"/>
              <a:ext cx="90" cy="181"/>
            </a:xfrm>
            <a:prstGeom prst="ellipse">
              <a:avLst/>
            </a:prstGeom>
            <a:solidFill>
              <a:srgbClr val="66FF66">
                <a:alpha val="60001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37" name="Oval 165"/>
            <p:cNvSpPr>
              <a:spLocks noChangeArrowheads="1"/>
            </p:cNvSpPr>
            <p:nvPr userDrawn="1"/>
          </p:nvSpPr>
          <p:spPr bwMode="auto">
            <a:xfrm>
              <a:off x="1927" y="754"/>
              <a:ext cx="91" cy="91"/>
            </a:xfrm>
            <a:prstGeom prst="ellipse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3241" name="Group 169"/>
          <p:cNvGrpSpPr>
            <a:grpSpLocks/>
          </p:cNvGrpSpPr>
          <p:nvPr/>
        </p:nvGrpSpPr>
        <p:grpSpPr bwMode="auto">
          <a:xfrm>
            <a:off x="323850" y="6308725"/>
            <a:ext cx="288925" cy="287338"/>
            <a:chOff x="3923" y="482"/>
            <a:chExt cx="227" cy="226"/>
          </a:xfrm>
        </p:grpSpPr>
        <p:sp>
          <p:nvSpPr>
            <p:cNvPr id="3242" name="Oval 170"/>
            <p:cNvSpPr>
              <a:spLocks noChangeArrowheads="1"/>
            </p:cNvSpPr>
            <p:nvPr userDrawn="1"/>
          </p:nvSpPr>
          <p:spPr bwMode="auto">
            <a:xfrm rot="319555">
              <a:off x="4008" y="482"/>
              <a:ext cx="56" cy="113"/>
            </a:xfrm>
            <a:prstGeom prst="ellipse">
              <a:avLst/>
            </a:prstGeom>
            <a:solidFill>
              <a:srgbClr val="FF0000">
                <a:alpha val="8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43" name="Oval 171"/>
            <p:cNvSpPr>
              <a:spLocks noChangeArrowheads="1"/>
            </p:cNvSpPr>
            <p:nvPr userDrawn="1"/>
          </p:nvSpPr>
          <p:spPr bwMode="auto">
            <a:xfrm rot="7369111">
              <a:off x="3953" y="510"/>
              <a:ext cx="56" cy="113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44" name="Oval 172"/>
            <p:cNvSpPr>
              <a:spLocks noChangeArrowheads="1"/>
            </p:cNvSpPr>
            <p:nvPr userDrawn="1"/>
          </p:nvSpPr>
          <p:spPr bwMode="auto">
            <a:xfrm rot="5081700">
              <a:off x="3952" y="566"/>
              <a:ext cx="56" cy="113"/>
            </a:xfrm>
            <a:prstGeom prst="ellipse">
              <a:avLst/>
            </a:prstGeom>
            <a:solidFill>
              <a:srgbClr val="FF0000">
                <a:alpha val="8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45" name="Oval 173"/>
            <p:cNvSpPr>
              <a:spLocks noChangeArrowheads="1"/>
            </p:cNvSpPr>
            <p:nvPr userDrawn="1"/>
          </p:nvSpPr>
          <p:spPr bwMode="auto">
            <a:xfrm rot="3783116">
              <a:off x="4066" y="510"/>
              <a:ext cx="56" cy="113"/>
            </a:xfrm>
            <a:prstGeom prst="ellipse">
              <a:avLst/>
            </a:prstGeom>
            <a:solidFill>
              <a:srgbClr val="FF0000">
                <a:alpha val="8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46" name="Oval 174"/>
            <p:cNvSpPr>
              <a:spLocks noChangeArrowheads="1"/>
            </p:cNvSpPr>
            <p:nvPr userDrawn="1"/>
          </p:nvSpPr>
          <p:spPr bwMode="auto">
            <a:xfrm>
              <a:off x="4008" y="595"/>
              <a:ext cx="56" cy="113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47" name="Oval 175"/>
            <p:cNvSpPr>
              <a:spLocks noChangeArrowheads="1"/>
            </p:cNvSpPr>
            <p:nvPr userDrawn="1"/>
          </p:nvSpPr>
          <p:spPr bwMode="auto">
            <a:xfrm rot="7090277">
              <a:off x="4066" y="566"/>
              <a:ext cx="56" cy="113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48" name="Oval 176"/>
            <p:cNvSpPr>
              <a:spLocks noChangeArrowheads="1"/>
            </p:cNvSpPr>
            <p:nvPr userDrawn="1"/>
          </p:nvSpPr>
          <p:spPr bwMode="auto">
            <a:xfrm>
              <a:off x="4008" y="567"/>
              <a:ext cx="57" cy="57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3249" name="Group 177"/>
          <p:cNvGrpSpPr>
            <a:grpSpLocks/>
          </p:cNvGrpSpPr>
          <p:nvPr/>
        </p:nvGrpSpPr>
        <p:grpSpPr bwMode="auto">
          <a:xfrm>
            <a:off x="539750" y="4221163"/>
            <a:ext cx="288925" cy="287337"/>
            <a:chOff x="3923" y="482"/>
            <a:chExt cx="227" cy="226"/>
          </a:xfrm>
        </p:grpSpPr>
        <p:sp>
          <p:nvSpPr>
            <p:cNvPr id="3250" name="Oval 178"/>
            <p:cNvSpPr>
              <a:spLocks noChangeArrowheads="1"/>
            </p:cNvSpPr>
            <p:nvPr userDrawn="1"/>
          </p:nvSpPr>
          <p:spPr bwMode="auto">
            <a:xfrm rot="319555">
              <a:off x="4008" y="482"/>
              <a:ext cx="56" cy="113"/>
            </a:xfrm>
            <a:prstGeom prst="ellipse">
              <a:avLst/>
            </a:prstGeom>
            <a:solidFill>
              <a:srgbClr val="FF0000">
                <a:alpha val="8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51" name="Oval 179"/>
            <p:cNvSpPr>
              <a:spLocks noChangeArrowheads="1"/>
            </p:cNvSpPr>
            <p:nvPr userDrawn="1"/>
          </p:nvSpPr>
          <p:spPr bwMode="auto">
            <a:xfrm rot="7369111">
              <a:off x="3953" y="510"/>
              <a:ext cx="56" cy="113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52" name="Oval 180"/>
            <p:cNvSpPr>
              <a:spLocks noChangeArrowheads="1"/>
            </p:cNvSpPr>
            <p:nvPr userDrawn="1"/>
          </p:nvSpPr>
          <p:spPr bwMode="auto">
            <a:xfrm rot="5081700">
              <a:off x="3952" y="566"/>
              <a:ext cx="56" cy="113"/>
            </a:xfrm>
            <a:prstGeom prst="ellipse">
              <a:avLst/>
            </a:prstGeom>
            <a:solidFill>
              <a:srgbClr val="FF0000">
                <a:alpha val="8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53" name="Oval 181"/>
            <p:cNvSpPr>
              <a:spLocks noChangeArrowheads="1"/>
            </p:cNvSpPr>
            <p:nvPr userDrawn="1"/>
          </p:nvSpPr>
          <p:spPr bwMode="auto">
            <a:xfrm rot="3783116">
              <a:off x="4066" y="510"/>
              <a:ext cx="56" cy="113"/>
            </a:xfrm>
            <a:prstGeom prst="ellipse">
              <a:avLst/>
            </a:prstGeom>
            <a:solidFill>
              <a:srgbClr val="FF0000">
                <a:alpha val="8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54" name="Oval 182"/>
            <p:cNvSpPr>
              <a:spLocks noChangeArrowheads="1"/>
            </p:cNvSpPr>
            <p:nvPr userDrawn="1"/>
          </p:nvSpPr>
          <p:spPr bwMode="auto">
            <a:xfrm>
              <a:off x="4008" y="595"/>
              <a:ext cx="56" cy="113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55" name="Oval 183"/>
            <p:cNvSpPr>
              <a:spLocks noChangeArrowheads="1"/>
            </p:cNvSpPr>
            <p:nvPr userDrawn="1"/>
          </p:nvSpPr>
          <p:spPr bwMode="auto">
            <a:xfrm rot="7090277">
              <a:off x="4066" y="566"/>
              <a:ext cx="56" cy="113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56" name="Oval 184"/>
            <p:cNvSpPr>
              <a:spLocks noChangeArrowheads="1"/>
            </p:cNvSpPr>
            <p:nvPr userDrawn="1"/>
          </p:nvSpPr>
          <p:spPr bwMode="auto">
            <a:xfrm>
              <a:off x="4008" y="567"/>
              <a:ext cx="57" cy="57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3257" name="Group 185"/>
          <p:cNvGrpSpPr>
            <a:grpSpLocks/>
          </p:cNvGrpSpPr>
          <p:nvPr/>
        </p:nvGrpSpPr>
        <p:grpSpPr bwMode="auto">
          <a:xfrm>
            <a:off x="4787900" y="6237288"/>
            <a:ext cx="360363" cy="360362"/>
            <a:chOff x="1791" y="618"/>
            <a:chExt cx="363" cy="362"/>
          </a:xfrm>
        </p:grpSpPr>
        <p:sp>
          <p:nvSpPr>
            <p:cNvPr id="3258" name="Oval 186"/>
            <p:cNvSpPr>
              <a:spLocks noChangeArrowheads="1"/>
            </p:cNvSpPr>
            <p:nvPr userDrawn="1"/>
          </p:nvSpPr>
          <p:spPr bwMode="auto">
            <a:xfrm rot="319555">
              <a:off x="1927" y="618"/>
              <a:ext cx="90" cy="181"/>
            </a:xfrm>
            <a:prstGeom prst="ellipse">
              <a:avLst/>
            </a:prstGeom>
            <a:solidFill>
              <a:srgbClr val="FFFF00">
                <a:alpha val="8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59" name="Oval 187"/>
            <p:cNvSpPr>
              <a:spLocks noChangeArrowheads="1"/>
            </p:cNvSpPr>
            <p:nvPr userDrawn="1"/>
          </p:nvSpPr>
          <p:spPr bwMode="auto">
            <a:xfrm rot="7369111">
              <a:off x="1838" y="663"/>
              <a:ext cx="90" cy="181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60" name="Oval 188"/>
            <p:cNvSpPr>
              <a:spLocks noChangeArrowheads="1"/>
            </p:cNvSpPr>
            <p:nvPr userDrawn="1"/>
          </p:nvSpPr>
          <p:spPr bwMode="auto">
            <a:xfrm rot="5081700">
              <a:off x="1837" y="753"/>
              <a:ext cx="90" cy="181"/>
            </a:xfrm>
            <a:prstGeom prst="ellipse">
              <a:avLst/>
            </a:prstGeom>
            <a:solidFill>
              <a:srgbClr val="FFFF00">
                <a:alpha val="8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61" name="Oval 189"/>
            <p:cNvSpPr>
              <a:spLocks noChangeArrowheads="1"/>
            </p:cNvSpPr>
            <p:nvPr userDrawn="1"/>
          </p:nvSpPr>
          <p:spPr bwMode="auto">
            <a:xfrm rot="3783116">
              <a:off x="2019" y="663"/>
              <a:ext cx="90" cy="181"/>
            </a:xfrm>
            <a:prstGeom prst="ellipse">
              <a:avLst/>
            </a:prstGeom>
            <a:solidFill>
              <a:srgbClr val="FFFF00">
                <a:alpha val="8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62" name="Oval 190"/>
            <p:cNvSpPr>
              <a:spLocks noChangeArrowheads="1"/>
            </p:cNvSpPr>
            <p:nvPr userDrawn="1"/>
          </p:nvSpPr>
          <p:spPr bwMode="auto">
            <a:xfrm>
              <a:off x="1927" y="799"/>
              <a:ext cx="90" cy="181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63" name="Oval 191"/>
            <p:cNvSpPr>
              <a:spLocks noChangeArrowheads="1"/>
            </p:cNvSpPr>
            <p:nvPr userDrawn="1"/>
          </p:nvSpPr>
          <p:spPr bwMode="auto">
            <a:xfrm rot="7090277">
              <a:off x="2019" y="753"/>
              <a:ext cx="90" cy="181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64" name="Oval 192"/>
            <p:cNvSpPr>
              <a:spLocks noChangeArrowheads="1"/>
            </p:cNvSpPr>
            <p:nvPr userDrawn="1"/>
          </p:nvSpPr>
          <p:spPr bwMode="auto">
            <a:xfrm>
              <a:off x="1927" y="754"/>
              <a:ext cx="91" cy="91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3265" name="Group 193"/>
          <p:cNvGrpSpPr>
            <a:grpSpLocks/>
          </p:cNvGrpSpPr>
          <p:nvPr/>
        </p:nvGrpSpPr>
        <p:grpSpPr bwMode="auto">
          <a:xfrm>
            <a:off x="3705225" y="5949950"/>
            <a:ext cx="219075" cy="212725"/>
            <a:chOff x="1791" y="618"/>
            <a:chExt cx="363" cy="362"/>
          </a:xfrm>
        </p:grpSpPr>
        <p:sp>
          <p:nvSpPr>
            <p:cNvPr id="3266" name="Oval 194"/>
            <p:cNvSpPr>
              <a:spLocks noChangeArrowheads="1"/>
            </p:cNvSpPr>
            <p:nvPr userDrawn="1"/>
          </p:nvSpPr>
          <p:spPr bwMode="auto">
            <a:xfrm rot="319555">
              <a:off x="1927" y="618"/>
              <a:ext cx="90" cy="181"/>
            </a:xfrm>
            <a:prstGeom prst="ellipse">
              <a:avLst/>
            </a:prstGeom>
            <a:solidFill>
              <a:srgbClr val="FFFF00">
                <a:alpha val="8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67" name="Oval 195"/>
            <p:cNvSpPr>
              <a:spLocks noChangeArrowheads="1"/>
            </p:cNvSpPr>
            <p:nvPr userDrawn="1"/>
          </p:nvSpPr>
          <p:spPr bwMode="auto">
            <a:xfrm rot="7369111">
              <a:off x="1838" y="663"/>
              <a:ext cx="90" cy="181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68" name="Oval 196"/>
            <p:cNvSpPr>
              <a:spLocks noChangeArrowheads="1"/>
            </p:cNvSpPr>
            <p:nvPr userDrawn="1"/>
          </p:nvSpPr>
          <p:spPr bwMode="auto">
            <a:xfrm rot="5081700">
              <a:off x="1837" y="753"/>
              <a:ext cx="90" cy="181"/>
            </a:xfrm>
            <a:prstGeom prst="ellipse">
              <a:avLst/>
            </a:prstGeom>
            <a:solidFill>
              <a:srgbClr val="FFFF00">
                <a:alpha val="8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69" name="Oval 197"/>
            <p:cNvSpPr>
              <a:spLocks noChangeArrowheads="1"/>
            </p:cNvSpPr>
            <p:nvPr userDrawn="1"/>
          </p:nvSpPr>
          <p:spPr bwMode="auto">
            <a:xfrm rot="3783116">
              <a:off x="2019" y="663"/>
              <a:ext cx="90" cy="181"/>
            </a:xfrm>
            <a:prstGeom prst="ellipse">
              <a:avLst/>
            </a:prstGeom>
            <a:solidFill>
              <a:srgbClr val="FFFF00">
                <a:alpha val="8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70" name="Oval 198"/>
            <p:cNvSpPr>
              <a:spLocks noChangeArrowheads="1"/>
            </p:cNvSpPr>
            <p:nvPr userDrawn="1"/>
          </p:nvSpPr>
          <p:spPr bwMode="auto">
            <a:xfrm>
              <a:off x="1927" y="799"/>
              <a:ext cx="90" cy="181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71" name="Oval 199"/>
            <p:cNvSpPr>
              <a:spLocks noChangeArrowheads="1"/>
            </p:cNvSpPr>
            <p:nvPr userDrawn="1"/>
          </p:nvSpPr>
          <p:spPr bwMode="auto">
            <a:xfrm rot="7090277">
              <a:off x="2019" y="753"/>
              <a:ext cx="90" cy="181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72" name="Oval 200"/>
            <p:cNvSpPr>
              <a:spLocks noChangeArrowheads="1"/>
            </p:cNvSpPr>
            <p:nvPr userDrawn="1"/>
          </p:nvSpPr>
          <p:spPr bwMode="auto">
            <a:xfrm>
              <a:off x="1927" y="754"/>
              <a:ext cx="91" cy="91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3273" name="Group 201"/>
          <p:cNvGrpSpPr>
            <a:grpSpLocks/>
          </p:cNvGrpSpPr>
          <p:nvPr/>
        </p:nvGrpSpPr>
        <p:grpSpPr bwMode="auto">
          <a:xfrm>
            <a:off x="2555875" y="6308725"/>
            <a:ext cx="358775" cy="358775"/>
            <a:chOff x="1791" y="618"/>
            <a:chExt cx="363" cy="362"/>
          </a:xfrm>
        </p:grpSpPr>
        <p:sp>
          <p:nvSpPr>
            <p:cNvPr id="3274" name="Oval 202"/>
            <p:cNvSpPr>
              <a:spLocks noChangeArrowheads="1"/>
            </p:cNvSpPr>
            <p:nvPr userDrawn="1"/>
          </p:nvSpPr>
          <p:spPr bwMode="auto">
            <a:xfrm rot="319555">
              <a:off x="1927" y="618"/>
              <a:ext cx="90" cy="181"/>
            </a:xfrm>
            <a:prstGeom prst="ellipse">
              <a:avLst/>
            </a:prstGeom>
            <a:solidFill>
              <a:srgbClr val="FFFF00">
                <a:alpha val="8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75" name="Oval 203"/>
            <p:cNvSpPr>
              <a:spLocks noChangeArrowheads="1"/>
            </p:cNvSpPr>
            <p:nvPr userDrawn="1"/>
          </p:nvSpPr>
          <p:spPr bwMode="auto">
            <a:xfrm rot="7369111">
              <a:off x="1838" y="663"/>
              <a:ext cx="90" cy="181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76" name="Oval 204"/>
            <p:cNvSpPr>
              <a:spLocks noChangeArrowheads="1"/>
            </p:cNvSpPr>
            <p:nvPr userDrawn="1"/>
          </p:nvSpPr>
          <p:spPr bwMode="auto">
            <a:xfrm rot="5081700">
              <a:off x="1837" y="753"/>
              <a:ext cx="90" cy="181"/>
            </a:xfrm>
            <a:prstGeom prst="ellipse">
              <a:avLst/>
            </a:prstGeom>
            <a:solidFill>
              <a:srgbClr val="FFFF00">
                <a:alpha val="8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77" name="Oval 205"/>
            <p:cNvSpPr>
              <a:spLocks noChangeArrowheads="1"/>
            </p:cNvSpPr>
            <p:nvPr userDrawn="1"/>
          </p:nvSpPr>
          <p:spPr bwMode="auto">
            <a:xfrm rot="3783116">
              <a:off x="2019" y="663"/>
              <a:ext cx="90" cy="181"/>
            </a:xfrm>
            <a:prstGeom prst="ellipse">
              <a:avLst/>
            </a:prstGeom>
            <a:solidFill>
              <a:srgbClr val="FFFF00">
                <a:alpha val="8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78" name="Oval 206"/>
            <p:cNvSpPr>
              <a:spLocks noChangeArrowheads="1"/>
            </p:cNvSpPr>
            <p:nvPr userDrawn="1"/>
          </p:nvSpPr>
          <p:spPr bwMode="auto">
            <a:xfrm>
              <a:off x="1927" y="799"/>
              <a:ext cx="90" cy="181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79" name="Oval 207"/>
            <p:cNvSpPr>
              <a:spLocks noChangeArrowheads="1"/>
            </p:cNvSpPr>
            <p:nvPr userDrawn="1"/>
          </p:nvSpPr>
          <p:spPr bwMode="auto">
            <a:xfrm rot="7090277">
              <a:off x="2019" y="753"/>
              <a:ext cx="90" cy="181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80" name="Oval 208"/>
            <p:cNvSpPr>
              <a:spLocks noChangeArrowheads="1"/>
            </p:cNvSpPr>
            <p:nvPr userDrawn="1"/>
          </p:nvSpPr>
          <p:spPr bwMode="auto">
            <a:xfrm>
              <a:off x="1927" y="754"/>
              <a:ext cx="91" cy="91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3281" name="Group 209"/>
          <p:cNvGrpSpPr>
            <a:grpSpLocks/>
          </p:cNvGrpSpPr>
          <p:nvPr/>
        </p:nvGrpSpPr>
        <p:grpSpPr bwMode="auto">
          <a:xfrm>
            <a:off x="6659563" y="6381750"/>
            <a:ext cx="219075" cy="212725"/>
            <a:chOff x="3923" y="482"/>
            <a:chExt cx="227" cy="226"/>
          </a:xfrm>
        </p:grpSpPr>
        <p:sp>
          <p:nvSpPr>
            <p:cNvPr id="3282" name="Oval 210"/>
            <p:cNvSpPr>
              <a:spLocks noChangeArrowheads="1"/>
            </p:cNvSpPr>
            <p:nvPr userDrawn="1"/>
          </p:nvSpPr>
          <p:spPr bwMode="auto">
            <a:xfrm rot="319555">
              <a:off x="4008" y="482"/>
              <a:ext cx="56" cy="113"/>
            </a:xfrm>
            <a:prstGeom prst="ellipse">
              <a:avLst/>
            </a:prstGeom>
            <a:solidFill>
              <a:srgbClr val="FF0000">
                <a:alpha val="8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83" name="Oval 211"/>
            <p:cNvSpPr>
              <a:spLocks noChangeArrowheads="1"/>
            </p:cNvSpPr>
            <p:nvPr userDrawn="1"/>
          </p:nvSpPr>
          <p:spPr bwMode="auto">
            <a:xfrm rot="7369111">
              <a:off x="3953" y="510"/>
              <a:ext cx="56" cy="113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84" name="Oval 212"/>
            <p:cNvSpPr>
              <a:spLocks noChangeArrowheads="1"/>
            </p:cNvSpPr>
            <p:nvPr userDrawn="1"/>
          </p:nvSpPr>
          <p:spPr bwMode="auto">
            <a:xfrm rot="5081700">
              <a:off x="3952" y="566"/>
              <a:ext cx="56" cy="113"/>
            </a:xfrm>
            <a:prstGeom prst="ellipse">
              <a:avLst/>
            </a:prstGeom>
            <a:solidFill>
              <a:srgbClr val="FF0000">
                <a:alpha val="8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85" name="Oval 213"/>
            <p:cNvSpPr>
              <a:spLocks noChangeArrowheads="1"/>
            </p:cNvSpPr>
            <p:nvPr userDrawn="1"/>
          </p:nvSpPr>
          <p:spPr bwMode="auto">
            <a:xfrm rot="3783116">
              <a:off x="4066" y="510"/>
              <a:ext cx="56" cy="113"/>
            </a:xfrm>
            <a:prstGeom prst="ellipse">
              <a:avLst/>
            </a:prstGeom>
            <a:solidFill>
              <a:srgbClr val="FF0000">
                <a:alpha val="8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86" name="Oval 214"/>
            <p:cNvSpPr>
              <a:spLocks noChangeArrowheads="1"/>
            </p:cNvSpPr>
            <p:nvPr userDrawn="1"/>
          </p:nvSpPr>
          <p:spPr bwMode="auto">
            <a:xfrm>
              <a:off x="4008" y="595"/>
              <a:ext cx="56" cy="113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87" name="Oval 215"/>
            <p:cNvSpPr>
              <a:spLocks noChangeArrowheads="1"/>
            </p:cNvSpPr>
            <p:nvPr userDrawn="1"/>
          </p:nvSpPr>
          <p:spPr bwMode="auto">
            <a:xfrm rot="7090277">
              <a:off x="4066" y="566"/>
              <a:ext cx="56" cy="113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88" name="Oval 216"/>
            <p:cNvSpPr>
              <a:spLocks noChangeArrowheads="1"/>
            </p:cNvSpPr>
            <p:nvPr userDrawn="1"/>
          </p:nvSpPr>
          <p:spPr bwMode="auto">
            <a:xfrm>
              <a:off x="4008" y="567"/>
              <a:ext cx="57" cy="57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3289" name="Group 217"/>
          <p:cNvGrpSpPr>
            <a:grpSpLocks/>
          </p:cNvGrpSpPr>
          <p:nvPr/>
        </p:nvGrpSpPr>
        <p:grpSpPr bwMode="auto">
          <a:xfrm>
            <a:off x="8604250" y="3644900"/>
            <a:ext cx="288925" cy="287338"/>
            <a:chOff x="1791" y="663"/>
            <a:chExt cx="318" cy="317"/>
          </a:xfrm>
        </p:grpSpPr>
        <p:sp>
          <p:nvSpPr>
            <p:cNvPr id="3290" name="Oval 218"/>
            <p:cNvSpPr>
              <a:spLocks noChangeArrowheads="1"/>
            </p:cNvSpPr>
            <p:nvPr userDrawn="1"/>
          </p:nvSpPr>
          <p:spPr bwMode="auto">
            <a:xfrm rot="319555">
              <a:off x="1910" y="663"/>
              <a:ext cx="79" cy="159"/>
            </a:xfrm>
            <a:prstGeom prst="ellipse">
              <a:avLst/>
            </a:prstGeom>
            <a:solidFill>
              <a:srgbClr val="00FF00">
                <a:alpha val="8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91" name="Oval 219"/>
            <p:cNvSpPr>
              <a:spLocks noChangeArrowheads="1"/>
            </p:cNvSpPr>
            <p:nvPr userDrawn="1"/>
          </p:nvSpPr>
          <p:spPr bwMode="auto">
            <a:xfrm rot="7369111">
              <a:off x="1831" y="704"/>
              <a:ext cx="79" cy="158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92" name="Oval 220"/>
            <p:cNvSpPr>
              <a:spLocks noChangeArrowheads="1"/>
            </p:cNvSpPr>
            <p:nvPr userDrawn="1"/>
          </p:nvSpPr>
          <p:spPr bwMode="auto">
            <a:xfrm rot="5081700">
              <a:off x="1832" y="781"/>
              <a:ext cx="78" cy="159"/>
            </a:xfrm>
            <a:prstGeom prst="ellipse">
              <a:avLst/>
            </a:prstGeom>
            <a:solidFill>
              <a:srgbClr val="00FF00">
                <a:alpha val="8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93" name="Oval 221"/>
            <p:cNvSpPr>
              <a:spLocks noChangeArrowheads="1"/>
            </p:cNvSpPr>
            <p:nvPr userDrawn="1"/>
          </p:nvSpPr>
          <p:spPr bwMode="auto">
            <a:xfrm rot="3783116">
              <a:off x="1990" y="703"/>
              <a:ext cx="79" cy="159"/>
            </a:xfrm>
            <a:prstGeom prst="ellipse">
              <a:avLst/>
            </a:prstGeom>
            <a:solidFill>
              <a:srgbClr val="00FF00">
                <a:alpha val="8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94" name="Oval 222"/>
            <p:cNvSpPr>
              <a:spLocks noChangeArrowheads="1"/>
            </p:cNvSpPr>
            <p:nvPr userDrawn="1"/>
          </p:nvSpPr>
          <p:spPr bwMode="auto">
            <a:xfrm>
              <a:off x="1910" y="822"/>
              <a:ext cx="79" cy="158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95" name="Oval 223"/>
            <p:cNvSpPr>
              <a:spLocks noChangeArrowheads="1"/>
            </p:cNvSpPr>
            <p:nvPr userDrawn="1"/>
          </p:nvSpPr>
          <p:spPr bwMode="auto">
            <a:xfrm rot="7090277">
              <a:off x="1991" y="781"/>
              <a:ext cx="78" cy="159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96" name="Oval 224"/>
            <p:cNvSpPr>
              <a:spLocks noChangeArrowheads="1"/>
            </p:cNvSpPr>
            <p:nvPr userDrawn="1"/>
          </p:nvSpPr>
          <p:spPr bwMode="auto">
            <a:xfrm>
              <a:off x="1910" y="782"/>
              <a:ext cx="80" cy="8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3297" name="Group 225"/>
          <p:cNvGrpSpPr>
            <a:grpSpLocks/>
          </p:cNvGrpSpPr>
          <p:nvPr/>
        </p:nvGrpSpPr>
        <p:grpSpPr bwMode="auto">
          <a:xfrm>
            <a:off x="7740650" y="5157788"/>
            <a:ext cx="288925" cy="287337"/>
            <a:chOff x="1791" y="663"/>
            <a:chExt cx="318" cy="317"/>
          </a:xfrm>
        </p:grpSpPr>
        <p:sp>
          <p:nvSpPr>
            <p:cNvPr id="3298" name="Oval 226"/>
            <p:cNvSpPr>
              <a:spLocks noChangeArrowheads="1"/>
            </p:cNvSpPr>
            <p:nvPr userDrawn="1"/>
          </p:nvSpPr>
          <p:spPr bwMode="auto">
            <a:xfrm rot="319555">
              <a:off x="1910" y="663"/>
              <a:ext cx="79" cy="159"/>
            </a:xfrm>
            <a:prstGeom prst="ellipse">
              <a:avLst/>
            </a:prstGeom>
            <a:solidFill>
              <a:srgbClr val="00FF00">
                <a:alpha val="8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299" name="Oval 227"/>
            <p:cNvSpPr>
              <a:spLocks noChangeArrowheads="1"/>
            </p:cNvSpPr>
            <p:nvPr userDrawn="1"/>
          </p:nvSpPr>
          <p:spPr bwMode="auto">
            <a:xfrm rot="7369111">
              <a:off x="1831" y="704"/>
              <a:ext cx="79" cy="158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300" name="Oval 228"/>
            <p:cNvSpPr>
              <a:spLocks noChangeArrowheads="1"/>
            </p:cNvSpPr>
            <p:nvPr userDrawn="1"/>
          </p:nvSpPr>
          <p:spPr bwMode="auto">
            <a:xfrm rot="5081700">
              <a:off x="1832" y="781"/>
              <a:ext cx="78" cy="159"/>
            </a:xfrm>
            <a:prstGeom prst="ellipse">
              <a:avLst/>
            </a:prstGeom>
            <a:solidFill>
              <a:srgbClr val="00FF00">
                <a:alpha val="8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301" name="Oval 229"/>
            <p:cNvSpPr>
              <a:spLocks noChangeArrowheads="1"/>
            </p:cNvSpPr>
            <p:nvPr userDrawn="1"/>
          </p:nvSpPr>
          <p:spPr bwMode="auto">
            <a:xfrm rot="3783116">
              <a:off x="1990" y="703"/>
              <a:ext cx="79" cy="159"/>
            </a:xfrm>
            <a:prstGeom prst="ellipse">
              <a:avLst/>
            </a:prstGeom>
            <a:solidFill>
              <a:srgbClr val="00FF00">
                <a:alpha val="8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302" name="Oval 230"/>
            <p:cNvSpPr>
              <a:spLocks noChangeArrowheads="1"/>
            </p:cNvSpPr>
            <p:nvPr userDrawn="1"/>
          </p:nvSpPr>
          <p:spPr bwMode="auto">
            <a:xfrm>
              <a:off x="1910" y="822"/>
              <a:ext cx="79" cy="158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303" name="Oval 231"/>
            <p:cNvSpPr>
              <a:spLocks noChangeArrowheads="1"/>
            </p:cNvSpPr>
            <p:nvPr userDrawn="1"/>
          </p:nvSpPr>
          <p:spPr bwMode="auto">
            <a:xfrm rot="7090277">
              <a:off x="1991" y="781"/>
              <a:ext cx="78" cy="159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304" name="Oval 232"/>
            <p:cNvSpPr>
              <a:spLocks noChangeArrowheads="1"/>
            </p:cNvSpPr>
            <p:nvPr userDrawn="1"/>
          </p:nvSpPr>
          <p:spPr bwMode="auto">
            <a:xfrm>
              <a:off x="1910" y="782"/>
              <a:ext cx="80" cy="8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3305" name="Group 233"/>
          <p:cNvGrpSpPr>
            <a:grpSpLocks/>
          </p:cNvGrpSpPr>
          <p:nvPr/>
        </p:nvGrpSpPr>
        <p:grpSpPr bwMode="auto">
          <a:xfrm>
            <a:off x="3924300" y="6499225"/>
            <a:ext cx="360363" cy="358775"/>
            <a:chOff x="2608" y="935"/>
            <a:chExt cx="318" cy="317"/>
          </a:xfrm>
        </p:grpSpPr>
        <p:sp>
          <p:nvSpPr>
            <p:cNvPr id="3306" name="Oval 234"/>
            <p:cNvSpPr>
              <a:spLocks noChangeArrowheads="1"/>
            </p:cNvSpPr>
            <p:nvPr userDrawn="1"/>
          </p:nvSpPr>
          <p:spPr bwMode="auto">
            <a:xfrm rot="319555">
              <a:off x="2727" y="935"/>
              <a:ext cx="79" cy="159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307" name="Oval 235"/>
            <p:cNvSpPr>
              <a:spLocks noChangeArrowheads="1"/>
            </p:cNvSpPr>
            <p:nvPr userDrawn="1"/>
          </p:nvSpPr>
          <p:spPr bwMode="auto">
            <a:xfrm rot="7369111">
              <a:off x="2648" y="976"/>
              <a:ext cx="79" cy="158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308" name="Oval 236"/>
            <p:cNvSpPr>
              <a:spLocks noChangeArrowheads="1"/>
            </p:cNvSpPr>
            <p:nvPr userDrawn="1"/>
          </p:nvSpPr>
          <p:spPr bwMode="auto">
            <a:xfrm rot="5081700">
              <a:off x="2649" y="1053"/>
              <a:ext cx="78" cy="159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309" name="Oval 237"/>
            <p:cNvSpPr>
              <a:spLocks noChangeArrowheads="1"/>
            </p:cNvSpPr>
            <p:nvPr userDrawn="1"/>
          </p:nvSpPr>
          <p:spPr bwMode="auto">
            <a:xfrm rot="3783116">
              <a:off x="2807" y="975"/>
              <a:ext cx="79" cy="159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310" name="Oval 238"/>
            <p:cNvSpPr>
              <a:spLocks noChangeArrowheads="1"/>
            </p:cNvSpPr>
            <p:nvPr userDrawn="1"/>
          </p:nvSpPr>
          <p:spPr bwMode="auto">
            <a:xfrm>
              <a:off x="2727" y="1094"/>
              <a:ext cx="79" cy="158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311" name="Oval 239"/>
            <p:cNvSpPr>
              <a:spLocks noChangeArrowheads="1"/>
            </p:cNvSpPr>
            <p:nvPr userDrawn="1"/>
          </p:nvSpPr>
          <p:spPr bwMode="auto">
            <a:xfrm rot="7090277">
              <a:off x="2808" y="1053"/>
              <a:ext cx="78" cy="159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312" name="Oval 240"/>
            <p:cNvSpPr>
              <a:spLocks noChangeArrowheads="1"/>
            </p:cNvSpPr>
            <p:nvPr userDrawn="1"/>
          </p:nvSpPr>
          <p:spPr bwMode="auto">
            <a:xfrm>
              <a:off x="2727" y="1054"/>
              <a:ext cx="80" cy="8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3313" name="Group 241"/>
          <p:cNvGrpSpPr>
            <a:grpSpLocks/>
          </p:cNvGrpSpPr>
          <p:nvPr/>
        </p:nvGrpSpPr>
        <p:grpSpPr bwMode="auto">
          <a:xfrm>
            <a:off x="8101013" y="5300663"/>
            <a:ext cx="360362" cy="358775"/>
            <a:chOff x="2608" y="935"/>
            <a:chExt cx="318" cy="317"/>
          </a:xfrm>
        </p:grpSpPr>
        <p:sp>
          <p:nvSpPr>
            <p:cNvPr id="3314" name="Oval 242"/>
            <p:cNvSpPr>
              <a:spLocks noChangeArrowheads="1"/>
            </p:cNvSpPr>
            <p:nvPr userDrawn="1"/>
          </p:nvSpPr>
          <p:spPr bwMode="auto">
            <a:xfrm rot="319555">
              <a:off x="2727" y="935"/>
              <a:ext cx="79" cy="159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315" name="Oval 243"/>
            <p:cNvSpPr>
              <a:spLocks noChangeArrowheads="1"/>
            </p:cNvSpPr>
            <p:nvPr userDrawn="1"/>
          </p:nvSpPr>
          <p:spPr bwMode="auto">
            <a:xfrm rot="7369111">
              <a:off x="2648" y="976"/>
              <a:ext cx="79" cy="158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316" name="Oval 244"/>
            <p:cNvSpPr>
              <a:spLocks noChangeArrowheads="1"/>
            </p:cNvSpPr>
            <p:nvPr userDrawn="1"/>
          </p:nvSpPr>
          <p:spPr bwMode="auto">
            <a:xfrm rot="5081700">
              <a:off x="2649" y="1053"/>
              <a:ext cx="78" cy="159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317" name="Oval 245"/>
            <p:cNvSpPr>
              <a:spLocks noChangeArrowheads="1"/>
            </p:cNvSpPr>
            <p:nvPr userDrawn="1"/>
          </p:nvSpPr>
          <p:spPr bwMode="auto">
            <a:xfrm rot="3783116">
              <a:off x="2807" y="975"/>
              <a:ext cx="79" cy="159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318" name="Oval 246"/>
            <p:cNvSpPr>
              <a:spLocks noChangeArrowheads="1"/>
            </p:cNvSpPr>
            <p:nvPr userDrawn="1"/>
          </p:nvSpPr>
          <p:spPr bwMode="auto">
            <a:xfrm>
              <a:off x="2727" y="1094"/>
              <a:ext cx="79" cy="158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319" name="Oval 247"/>
            <p:cNvSpPr>
              <a:spLocks noChangeArrowheads="1"/>
            </p:cNvSpPr>
            <p:nvPr userDrawn="1"/>
          </p:nvSpPr>
          <p:spPr bwMode="auto">
            <a:xfrm rot="7090277">
              <a:off x="2808" y="1053"/>
              <a:ext cx="78" cy="159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320" name="Oval 248"/>
            <p:cNvSpPr>
              <a:spLocks noChangeArrowheads="1"/>
            </p:cNvSpPr>
            <p:nvPr userDrawn="1"/>
          </p:nvSpPr>
          <p:spPr bwMode="auto">
            <a:xfrm>
              <a:off x="2727" y="1054"/>
              <a:ext cx="80" cy="8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5000" fill="hold"/>
                                        <p:tgtEl>
                                          <p:spTgt spid="32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5000" fill="hold"/>
                                        <p:tgtEl>
                                          <p:spTgt spid="328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5000" fill="hold"/>
                                        <p:tgtEl>
                                          <p:spTgt spid="320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5000" fill="hold"/>
                                        <p:tgtEl>
                                          <p:spTgt spid="32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14" dur="5000" fill="hold"/>
                                        <p:tgtEl>
                                          <p:spTgt spid="32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16" dur="5000" fill="hold"/>
                                        <p:tgtEl>
                                          <p:spTgt spid="326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18" dur="5000" fill="hold"/>
                                        <p:tgtEl>
                                          <p:spTgt spid="32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0" fill="hold"/>
                                        <p:tgtEl>
                                          <p:spTgt spid="31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0" fill="hold"/>
                                        <p:tgtEl>
                                          <p:spTgt spid="31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0" fill="hold"/>
                                        <p:tgtEl>
                                          <p:spTgt spid="31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0"/>
                                        <p:tgtEl>
                                          <p:spTgt spid="3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3000" fill="hold"/>
                                        <p:tgtEl>
                                          <p:spTgt spid="32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000" fill="hold"/>
                                        <p:tgtEl>
                                          <p:spTgt spid="32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000" fill="hold"/>
                                        <p:tgtEl>
                                          <p:spTgt spid="32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3000"/>
                                        <p:tgtEl>
                                          <p:spTgt spid="3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3000" fill="hold"/>
                                        <p:tgtEl>
                                          <p:spTgt spid="33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000" fill="hold"/>
                                        <p:tgtEl>
                                          <p:spTgt spid="33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000" fill="hold"/>
                                        <p:tgtEl>
                                          <p:spTgt spid="330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3000"/>
                                        <p:tgtEl>
                                          <p:spTgt spid="3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3000" fill="hold"/>
                                        <p:tgtEl>
                                          <p:spTgt spid="32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000" fill="hold"/>
                                        <p:tgtEl>
                                          <p:spTgt spid="32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000" fill="hold"/>
                                        <p:tgtEl>
                                          <p:spTgt spid="32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3000"/>
                                        <p:tgtEl>
                                          <p:spTgt spid="3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3000" fill="hold"/>
                                        <p:tgtEl>
                                          <p:spTgt spid="32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000" fill="hold"/>
                                        <p:tgtEl>
                                          <p:spTgt spid="32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000" fill="hold"/>
                                        <p:tgtEl>
                                          <p:spTgt spid="32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3000"/>
                                        <p:tgtEl>
                                          <p:spTgt spid="3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01E2D9-9905-42E2-B274-ED07CF5292C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787356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C92AFF-3EA3-4546-8C75-F7B4F95229B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67175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3397A0-267F-42B4-89EF-115E096A28C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17361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02E604-611F-4411-8915-CC8D23B4E67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27872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1A0F82-B443-4EA8-BE3B-5E8271230FB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89508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25E707-4F2E-46E8-800D-9A45AC543E5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70465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C3C041-F04F-46BD-A146-D362C5BE9FB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18379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3920CE-5C65-4866-ABB9-EE1054755FD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73110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77EBC4-9A73-4565-9C43-32AFE6199BF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47786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A33CDA-5E57-498E-85CC-B5E2179B793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45727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99FF"/>
            </a:gs>
            <a:gs pos="50000">
              <a:srgbClr val="FFCCFF"/>
            </a:gs>
            <a:gs pos="100000">
              <a:srgbClr val="FF99FF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zh-TW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zh-TW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83A78FC-4ADF-42EB-9EBF-78B37F7F5D15}" type="slidenum">
              <a:rPr lang="en-US" altLang="zh-TW"/>
              <a:pPr/>
              <a:t>‹#›</a:t>
            </a:fld>
            <a:endParaRPr lang="en-US" altLang="zh-TW"/>
          </a:p>
        </p:txBody>
      </p:sp>
      <p:grpSp>
        <p:nvGrpSpPr>
          <p:cNvPr id="1031" name="Group 7"/>
          <p:cNvGrpSpPr>
            <a:grpSpLocks/>
          </p:cNvGrpSpPr>
          <p:nvPr/>
        </p:nvGrpSpPr>
        <p:grpSpPr bwMode="auto">
          <a:xfrm rot="-4625336">
            <a:off x="6892131" y="6031707"/>
            <a:ext cx="365125" cy="395288"/>
            <a:chOff x="1519" y="346"/>
            <a:chExt cx="772" cy="929"/>
          </a:xfrm>
        </p:grpSpPr>
        <p:sp>
          <p:nvSpPr>
            <p:cNvPr id="1032" name="Oval 8"/>
            <p:cNvSpPr>
              <a:spLocks noChangeArrowheads="1"/>
            </p:cNvSpPr>
            <p:nvPr userDrawn="1"/>
          </p:nvSpPr>
          <p:spPr bwMode="auto">
            <a:xfrm rot="-452953">
              <a:off x="1519" y="394"/>
              <a:ext cx="681" cy="363"/>
            </a:xfrm>
            <a:prstGeom prst="ellipse">
              <a:avLst/>
            </a:prstGeom>
            <a:gradFill rotWithShape="1">
              <a:gsLst>
                <a:gs pos="0">
                  <a:srgbClr val="CC6600">
                    <a:alpha val="89999"/>
                  </a:srgbClr>
                </a:gs>
                <a:gs pos="100000">
                  <a:srgbClr val="CC66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3" name="AutoShape 9"/>
            <p:cNvSpPr>
              <a:spLocks noChangeArrowheads="1"/>
            </p:cNvSpPr>
            <p:nvPr userDrawn="1"/>
          </p:nvSpPr>
          <p:spPr bwMode="auto">
            <a:xfrm rot="15582554">
              <a:off x="1576" y="561"/>
              <a:ext cx="703" cy="726"/>
            </a:xfrm>
            <a:prstGeom prst="moon">
              <a:avLst>
                <a:gd name="adj" fmla="val 87500"/>
              </a:avLst>
            </a:prstGeom>
            <a:gradFill rotWithShape="1">
              <a:gsLst>
                <a:gs pos="0">
                  <a:srgbClr val="800000">
                    <a:alpha val="89999"/>
                  </a:srgbClr>
                </a:gs>
                <a:gs pos="100000">
                  <a:srgbClr val="8000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4" name="AutoShape 10"/>
            <p:cNvSpPr>
              <a:spLocks noChangeArrowheads="1"/>
            </p:cNvSpPr>
            <p:nvPr userDrawn="1"/>
          </p:nvSpPr>
          <p:spPr bwMode="auto">
            <a:xfrm rot="-2563197">
              <a:off x="1746" y="890"/>
              <a:ext cx="91" cy="363"/>
            </a:xfrm>
            <a:prstGeom prst="moon">
              <a:avLst>
                <a:gd name="adj" fmla="val 50000"/>
              </a:avLst>
            </a:prstGeom>
            <a:solidFill>
              <a:schemeClr val="bg1">
                <a:alpha val="2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5" name="Oval 11"/>
            <p:cNvSpPr>
              <a:spLocks noChangeArrowheads="1"/>
            </p:cNvSpPr>
            <p:nvPr userDrawn="1"/>
          </p:nvSpPr>
          <p:spPr bwMode="auto">
            <a:xfrm rot="5400000" flipH="1">
              <a:off x="1633" y="822"/>
              <a:ext cx="91" cy="45"/>
            </a:xfrm>
            <a:prstGeom prst="ellipse">
              <a:avLst/>
            </a:prstGeom>
            <a:solidFill>
              <a:schemeClr val="bg1">
                <a:alpha val="2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36" name="Arc 12"/>
            <p:cNvSpPr>
              <a:spLocks/>
            </p:cNvSpPr>
            <p:nvPr userDrawn="1"/>
          </p:nvSpPr>
          <p:spPr bwMode="auto">
            <a:xfrm rot="20986139" flipH="1">
              <a:off x="1837" y="346"/>
              <a:ext cx="90" cy="227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459"/>
                <a:gd name="T1" fmla="*/ 0 h 21600"/>
                <a:gd name="T2" fmla="*/ 21459 w 21459"/>
                <a:gd name="T3" fmla="*/ 19137 h 21600"/>
                <a:gd name="T4" fmla="*/ 0 w 21459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459" h="21600" fill="none" extrusionOk="0">
                  <a:moveTo>
                    <a:pt x="0" y="0"/>
                  </a:moveTo>
                  <a:cubicBezTo>
                    <a:pt x="10976" y="0"/>
                    <a:pt x="20207" y="8232"/>
                    <a:pt x="21459" y="19136"/>
                  </a:cubicBezTo>
                </a:path>
                <a:path w="21459" h="21600" stroke="0" extrusionOk="0">
                  <a:moveTo>
                    <a:pt x="0" y="0"/>
                  </a:moveTo>
                  <a:cubicBezTo>
                    <a:pt x="10976" y="0"/>
                    <a:pt x="20207" y="8232"/>
                    <a:pt x="21459" y="19136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508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1043" name="Group 19"/>
          <p:cNvGrpSpPr>
            <a:grpSpLocks/>
          </p:cNvGrpSpPr>
          <p:nvPr/>
        </p:nvGrpSpPr>
        <p:grpSpPr bwMode="auto">
          <a:xfrm rot="1667966">
            <a:off x="1476375" y="5876925"/>
            <a:ext cx="236538" cy="265113"/>
            <a:chOff x="1519" y="346"/>
            <a:chExt cx="772" cy="929"/>
          </a:xfrm>
        </p:grpSpPr>
        <p:sp>
          <p:nvSpPr>
            <p:cNvPr id="1044" name="Oval 20"/>
            <p:cNvSpPr>
              <a:spLocks noChangeArrowheads="1"/>
            </p:cNvSpPr>
            <p:nvPr userDrawn="1"/>
          </p:nvSpPr>
          <p:spPr bwMode="auto">
            <a:xfrm rot="-452953">
              <a:off x="1519" y="394"/>
              <a:ext cx="681" cy="363"/>
            </a:xfrm>
            <a:prstGeom prst="ellipse">
              <a:avLst/>
            </a:prstGeom>
            <a:gradFill rotWithShape="1">
              <a:gsLst>
                <a:gs pos="0">
                  <a:srgbClr val="CC6600">
                    <a:alpha val="89999"/>
                  </a:srgbClr>
                </a:gs>
                <a:gs pos="100000">
                  <a:srgbClr val="CC66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45" name="AutoShape 21"/>
            <p:cNvSpPr>
              <a:spLocks noChangeArrowheads="1"/>
            </p:cNvSpPr>
            <p:nvPr userDrawn="1"/>
          </p:nvSpPr>
          <p:spPr bwMode="auto">
            <a:xfrm rot="15582554">
              <a:off x="1576" y="561"/>
              <a:ext cx="703" cy="726"/>
            </a:xfrm>
            <a:prstGeom prst="moon">
              <a:avLst>
                <a:gd name="adj" fmla="val 87500"/>
              </a:avLst>
            </a:prstGeom>
            <a:gradFill rotWithShape="1">
              <a:gsLst>
                <a:gs pos="0">
                  <a:srgbClr val="800000">
                    <a:alpha val="89999"/>
                  </a:srgbClr>
                </a:gs>
                <a:gs pos="100000">
                  <a:srgbClr val="8000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46" name="AutoShape 22"/>
            <p:cNvSpPr>
              <a:spLocks noChangeArrowheads="1"/>
            </p:cNvSpPr>
            <p:nvPr userDrawn="1"/>
          </p:nvSpPr>
          <p:spPr bwMode="auto">
            <a:xfrm rot="-2563197">
              <a:off x="1746" y="890"/>
              <a:ext cx="91" cy="363"/>
            </a:xfrm>
            <a:prstGeom prst="moon">
              <a:avLst>
                <a:gd name="adj" fmla="val 50000"/>
              </a:avLst>
            </a:prstGeom>
            <a:solidFill>
              <a:schemeClr val="bg1">
                <a:alpha val="2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47" name="Oval 23"/>
            <p:cNvSpPr>
              <a:spLocks noChangeArrowheads="1"/>
            </p:cNvSpPr>
            <p:nvPr userDrawn="1"/>
          </p:nvSpPr>
          <p:spPr bwMode="auto">
            <a:xfrm rot="5400000" flipH="1">
              <a:off x="1633" y="822"/>
              <a:ext cx="91" cy="45"/>
            </a:xfrm>
            <a:prstGeom prst="ellipse">
              <a:avLst/>
            </a:prstGeom>
            <a:solidFill>
              <a:schemeClr val="bg1">
                <a:alpha val="2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48" name="Arc 24"/>
            <p:cNvSpPr>
              <a:spLocks/>
            </p:cNvSpPr>
            <p:nvPr userDrawn="1"/>
          </p:nvSpPr>
          <p:spPr bwMode="auto">
            <a:xfrm rot="20986139" flipH="1">
              <a:off x="1837" y="346"/>
              <a:ext cx="90" cy="227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459"/>
                <a:gd name="T1" fmla="*/ 0 h 21600"/>
                <a:gd name="T2" fmla="*/ 21459 w 21459"/>
                <a:gd name="T3" fmla="*/ 19137 h 21600"/>
                <a:gd name="T4" fmla="*/ 0 w 21459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459" h="21600" fill="none" extrusionOk="0">
                  <a:moveTo>
                    <a:pt x="0" y="0"/>
                  </a:moveTo>
                  <a:cubicBezTo>
                    <a:pt x="10976" y="0"/>
                    <a:pt x="20207" y="8232"/>
                    <a:pt x="21459" y="19136"/>
                  </a:cubicBezTo>
                </a:path>
                <a:path w="21459" h="21600" stroke="0" extrusionOk="0">
                  <a:moveTo>
                    <a:pt x="0" y="0"/>
                  </a:moveTo>
                  <a:cubicBezTo>
                    <a:pt x="10976" y="0"/>
                    <a:pt x="20207" y="8232"/>
                    <a:pt x="21459" y="19136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508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1049" name="Group 25"/>
          <p:cNvGrpSpPr>
            <a:grpSpLocks/>
          </p:cNvGrpSpPr>
          <p:nvPr/>
        </p:nvGrpSpPr>
        <p:grpSpPr bwMode="auto">
          <a:xfrm rot="-2861027">
            <a:off x="8547894" y="5953919"/>
            <a:ext cx="600075" cy="592137"/>
            <a:chOff x="1519" y="346"/>
            <a:chExt cx="772" cy="929"/>
          </a:xfrm>
        </p:grpSpPr>
        <p:sp>
          <p:nvSpPr>
            <p:cNvPr id="1050" name="Oval 26"/>
            <p:cNvSpPr>
              <a:spLocks noChangeArrowheads="1"/>
            </p:cNvSpPr>
            <p:nvPr userDrawn="1"/>
          </p:nvSpPr>
          <p:spPr bwMode="auto">
            <a:xfrm rot="-452953">
              <a:off x="1519" y="394"/>
              <a:ext cx="681" cy="363"/>
            </a:xfrm>
            <a:prstGeom prst="ellipse">
              <a:avLst/>
            </a:prstGeom>
            <a:gradFill rotWithShape="1">
              <a:gsLst>
                <a:gs pos="0">
                  <a:srgbClr val="CC6600">
                    <a:alpha val="89999"/>
                  </a:srgbClr>
                </a:gs>
                <a:gs pos="100000">
                  <a:srgbClr val="CC66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51" name="AutoShape 27"/>
            <p:cNvSpPr>
              <a:spLocks noChangeArrowheads="1"/>
            </p:cNvSpPr>
            <p:nvPr userDrawn="1"/>
          </p:nvSpPr>
          <p:spPr bwMode="auto">
            <a:xfrm rot="15582554">
              <a:off x="1576" y="561"/>
              <a:ext cx="703" cy="726"/>
            </a:xfrm>
            <a:prstGeom prst="moon">
              <a:avLst>
                <a:gd name="adj" fmla="val 87500"/>
              </a:avLst>
            </a:prstGeom>
            <a:gradFill rotWithShape="1">
              <a:gsLst>
                <a:gs pos="0">
                  <a:srgbClr val="800000">
                    <a:alpha val="89999"/>
                  </a:srgbClr>
                </a:gs>
                <a:gs pos="100000">
                  <a:srgbClr val="8000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52" name="AutoShape 28"/>
            <p:cNvSpPr>
              <a:spLocks noChangeArrowheads="1"/>
            </p:cNvSpPr>
            <p:nvPr userDrawn="1"/>
          </p:nvSpPr>
          <p:spPr bwMode="auto">
            <a:xfrm rot="-2563197">
              <a:off x="1746" y="890"/>
              <a:ext cx="91" cy="363"/>
            </a:xfrm>
            <a:prstGeom prst="moon">
              <a:avLst>
                <a:gd name="adj" fmla="val 50000"/>
              </a:avLst>
            </a:prstGeom>
            <a:solidFill>
              <a:schemeClr val="bg1">
                <a:alpha val="2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53" name="Oval 29"/>
            <p:cNvSpPr>
              <a:spLocks noChangeArrowheads="1"/>
            </p:cNvSpPr>
            <p:nvPr userDrawn="1"/>
          </p:nvSpPr>
          <p:spPr bwMode="auto">
            <a:xfrm rot="5400000" flipH="1">
              <a:off x="1633" y="822"/>
              <a:ext cx="91" cy="45"/>
            </a:xfrm>
            <a:prstGeom prst="ellipse">
              <a:avLst/>
            </a:prstGeom>
            <a:solidFill>
              <a:schemeClr val="bg1">
                <a:alpha val="2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54" name="Arc 30"/>
            <p:cNvSpPr>
              <a:spLocks/>
            </p:cNvSpPr>
            <p:nvPr userDrawn="1"/>
          </p:nvSpPr>
          <p:spPr bwMode="auto">
            <a:xfrm rot="20986139" flipH="1">
              <a:off x="1837" y="346"/>
              <a:ext cx="90" cy="227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459"/>
                <a:gd name="T1" fmla="*/ 0 h 21600"/>
                <a:gd name="T2" fmla="*/ 21459 w 21459"/>
                <a:gd name="T3" fmla="*/ 19137 h 21600"/>
                <a:gd name="T4" fmla="*/ 0 w 21459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459" h="21600" fill="none" extrusionOk="0">
                  <a:moveTo>
                    <a:pt x="0" y="0"/>
                  </a:moveTo>
                  <a:cubicBezTo>
                    <a:pt x="10976" y="0"/>
                    <a:pt x="20207" y="8232"/>
                    <a:pt x="21459" y="19136"/>
                  </a:cubicBezTo>
                </a:path>
                <a:path w="21459" h="21600" stroke="0" extrusionOk="0">
                  <a:moveTo>
                    <a:pt x="0" y="0"/>
                  </a:moveTo>
                  <a:cubicBezTo>
                    <a:pt x="10976" y="0"/>
                    <a:pt x="20207" y="8232"/>
                    <a:pt x="21459" y="19136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508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1055" name="Group 31"/>
          <p:cNvGrpSpPr>
            <a:grpSpLocks/>
          </p:cNvGrpSpPr>
          <p:nvPr/>
        </p:nvGrpSpPr>
        <p:grpSpPr bwMode="auto">
          <a:xfrm rot="4716908">
            <a:off x="618332" y="5880894"/>
            <a:ext cx="474662" cy="463550"/>
            <a:chOff x="1519" y="346"/>
            <a:chExt cx="772" cy="929"/>
          </a:xfrm>
        </p:grpSpPr>
        <p:sp>
          <p:nvSpPr>
            <p:cNvPr id="1056" name="Oval 32"/>
            <p:cNvSpPr>
              <a:spLocks noChangeArrowheads="1"/>
            </p:cNvSpPr>
            <p:nvPr userDrawn="1"/>
          </p:nvSpPr>
          <p:spPr bwMode="auto">
            <a:xfrm rot="-452953">
              <a:off x="1519" y="394"/>
              <a:ext cx="681" cy="363"/>
            </a:xfrm>
            <a:prstGeom prst="ellipse">
              <a:avLst/>
            </a:prstGeom>
            <a:gradFill rotWithShape="1">
              <a:gsLst>
                <a:gs pos="0">
                  <a:srgbClr val="CC6600">
                    <a:alpha val="89999"/>
                  </a:srgbClr>
                </a:gs>
                <a:gs pos="100000">
                  <a:srgbClr val="CC66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57" name="AutoShape 33"/>
            <p:cNvSpPr>
              <a:spLocks noChangeArrowheads="1"/>
            </p:cNvSpPr>
            <p:nvPr userDrawn="1"/>
          </p:nvSpPr>
          <p:spPr bwMode="auto">
            <a:xfrm rot="15582554">
              <a:off x="1576" y="561"/>
              <a:ext cx="703" cy="726"/>
            </a:xfrm>
            <a:prstGeom prst="moon">
              <a:avLst>
                <a:gd name="adj" fmla="val 87500"/>
              </a:avLst>
            </a:prstGeom>
            <a:gradFill rotWithShape="1">
              <a:gsLst>
                <a:gs pos="0">
                  <a:srgbClr val="800000">
                    <a:alpha val="89999"/>
                  </a:srgbClr>
                </a:gs>
                <a:gs pos="100000">
                  <a:srgbClr val="8000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58" name="AutoShape 34"/>
            <p:cNvSpPr>
              <a:spLocks noChangeArrowheads="1"/>
            </p:cNvSpPr>
            <p:nvPr userDrawn="1"/>
          </p:nvSpPr>
          <p:spPr bwMode="auto">
            <a:xfrm rot="-2563197">
              <a:off x="1746" y="890"/>
              <a:ext cx="91" cy="363"/>
            </a:xfrm>
            <a:prstGeom prst="moon">
              <a:avLst>
                <a:gd name="adj" fmla="val 50000"/>
              </a:avLst>
            </a:prstGeom>
            <a:solidFill>
              <a:schemeClr val="bg1">
                <a:alpha val="2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59" name="Oval 35"/>
            <p:cNvSpPr>
              <a:spLocks noChangeArrowheads="1"/>
            </p:cNvSpPr>
            <p:nvPr userDrawn="1"/>
          </p:nvSpPr>
          <p:spPr bwMode="auto">
            <a:xfrm rot="5400000" flipH="1">
              <a:off x="1633" y="822"/>
              <a:ext cx="91" cy="45"/>
            </a:xfrm>
            <a:prstGeom prst="ellipse">
              <a:avLst/>
            </a:prstGeom>
            <a:solidFill>
              <a:schemeClr val="bg1">
                <a:alpha val="2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60" name="Arc 36"/>
            <p:cNvSpPr>
              <a:spLocks/>
            </p:cNvSpPr>
            <p:nvPr userDrawn="1"/>
          </p:nvSpPr>
          <p:spPr bwMode="auto">
            <a:xfrm rot="20986139" flipH="1">
              <a:off x="1837" y="346"/>
              <a:ext cx="90" cy="227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459"/>
                <a:gd name="T1" fmla="*/ 0 h 21600"/>
                <a:gd name="T2" fmla="*/ 21459 w 21459"/>
                <a:gd name="T3" fmla="*/ 19137 h 21600"/>
                <a:gd name="T4" fmla="*/ 0 w 21459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459" h="21600" fill="none" extrusionOk="0">
                  <a:moveTo>
                    <a:pt x="0" y="0"/>
                  </a:moveTo>
                  <a:cubicBezTo>
                    <a:pt x="10976" y="0"/>
                    <a:pt x="20207" y="8232"/>
                    <a:pt x="21459" y="19136"/>
                  </a:cubicBezTo>
                </a:path>
                <a:path w="21459" h="21600" stroke="0" extrusionOk="0">
                  <a:moveTo>
                    <a:pt x="0" y="0"/>
                  </a:moveTo>
                  <a:cubicBezTo>
                    <a:pt x="10976" y="0"/>
                    <a:pt x="20207" y="8232"/>
                    <a:pt x="21459" y="19136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508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1061" name="Group 37"/>
          <p:cNvGrpSpPr>
            <a:grpSpLocks/>
          </p:cNvGrpSpPr>
          <p:nvPr/>
        </p:nvGrpSpPr>
        <p:grpSpPr bwMode="auto">
          <a:xfrm rot="12499908">
            <a:off x="3276600" y="6165850"/>
            <a:ext cx="298450" cy="322263"/>
            <a:chOff x="1519" y="346"/>
            <a:chExt cx="772" cy="929"/>
          </a:xfrm>
        </p:grpSpPr>
        <p:sp>
          <p:nvSpPr>
            <p:cNvPr id="1062" name="Oval 38"/>
            <p:cNvSpPr>
              <a:spLocks noChangeArrowheads="1"/>
            </p:cNvSpPr>
            <p:nvPr userDrawn="1"/>
          </p:nvSpPr>
          <p:spPr bwMode="auto">
            <a:xfrm rot="-452953">
              <a:off x="1519" y="394"/>
              <a:ext cx="681" cy="363"/>
            </a:xfrm>
            <a:prstGeom prst="ellipse">
              <a:avLst/>
            </a:prstGeom>
            <a:gradFill rotWithShape="1">
              <a:gsLst>
                <a:gs pos="0">
                  <a:srgbClr val="CC6600">
                    <a:alpha val="89999"/>
                  </a:srgbClr>
                </a:gs>
                <a:gs pos="100000">
                  <a:srgbClr val="CC66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63" name="AutoShape 39"/>
            <p:cNvSpPr>
              <a:spLocks noChangeArrowheads="1"/>
            </p:cNvSpPr>
            <p:nvPr userDrawn="1"/>
          </p:nvSpPr>
          <p:spPr bwMode="auto">
            <a:xfrm rot="15582554">
              <a:off x="1576" y="561"/>
              <a:ext cx="703" cy="726"/>
            </a:xfrm>
            <a:prstGeom prst="moon">
              <a:avLst>
                <a:gd name="adj" fmla="val 87500"/>
              </a:avLst>
            </a:prstGeom>
            <a:gradFill rotWithShape="1">
              <a:gsLst>
                <a:gs pos="0">
                  <a:srgbClr val="800000">
                    <a:alpha val="89999"/>
                  </a:srgbClr>
                </a:gs>
                <a:gs pos="100000">
                  <a:srgbClr val="8000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64" name="AutoShape 40"/>
            <p:cNvSpPr>
              <a:spLocks noChangeArrowheads="1"/>
            </p:cNvSpPr>
            <p:nvPr userDrawn="1"/>
          </p:nvSpPr>
          <p:spPr bwMode="auto">
            <a:xfrm rot="-2563197">
              <a:off x="1746" y="890"/>
              <a:ext cx="91" cy="363"/>
            </a:xfrm>
            <a:prstGeom prst="moon">
              <a:avLst>
                <a:gd name="adj" fmla="val 50000"/>
              </a:avLst>
            </a:prstGeom>
            <a:solidFill>
              <a:schemeClr val="bg1">
                <a:alpha val="2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65" name="Oval 41"/>
            <p:cNvSpPr>
              <a:spLocks noChangeArrowheads="1"/>
            </p:cNvSpPr>
            <p:nvPr userDrawn="1"/>
          </p:nvSpPr>
          <p:spPr bwMode="auto">
            <a:xfrm rot="5400000" flipH="1">
              <a:off x="1633" y="822"/>
              <a:ext cx="91" cy="45"/>
            </a:xfrm>
            <a:prstGeom prst="ellipse">
              <a:avLst/>
            </a:prstGeom>
            <a:solidFill>
              <a:schemeClr val="bg1">
                <a:alpha val="2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66" name="Arc 42"/>
            <p:cNvSpPr>
              <a:spLocks/>
            </p:cNvSpPr>
            <p:nvPr userDrawn="1"/>
          </p:nvSpPr>
          <p:spPr bwMode="auto">
            <a:xfrm rot="20986139" flipH="1">
              <a:off x="1837" y="346"/>
              <a:ext cx="90" cy="227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459"/>
                <a:gd name="T1" fmla="*/ 0 h 21600"/>
                <a:gd name="T2" fmla="*/ 21459 w 21459"/>
                <a:gd name="T3" fmla="*/ 19137 h 21600"/>
                <a:gd name="T4" fmla="*/ 0 w 21459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459" h="21600" fill="none" extrusionOk="0">
                  <a:moveTo>
                    <a:pt x="0" y="0"/>
                  </a:moveTo>
                  <a:cubicBezTo>
                    <a:pt x="10976" y="0"/>
                    <a:pt x="20207" y="8232"/>
                    <a:pt x="21459" y="19136"/>
                  </a:cubicBezTo>
                </a:path>
                <a:path w="21459" h="21600" stroke="0" extrusionOk="0">
                  <a:moveTo>
                    <a:pt x="0" y="0"/>
                  </a:moveTo>
                  <a:cubicBezTo>
                    <a:pt x="10976" y="0"/>
                    <a:pt x="20207" y="8232"/>
                    <a:pt x="21459" y="19136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508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1067" name="Group 43"/>
          <p:cNvGrpSpPr>
            <a:grpSpLocks/>
          </p:cNvGrpSpPr>
          <p:nvPr/>
        </p:nvGrpSpPr>
        <p:grpSpPr bwMode="auto">
          <a:xfrm rot="-1347660">
            <a:off x="6084888" y="6237288"/>
            <a:ext cx="231775" cy="250825"/>
            <a:chOff x="1519" y="346"/>
            <a:chExt cx="772" cy="929"/>
          </a:xfrm>
        </p:grpSpPr>
        <p:sp>
          <p:nvSpPr>
            <p:cNvPr id="1068" name="Oval 44"/>
            <p:cNvSpPr>
              <a:spLocks noChangeArrowheads="1"/>
            </p:cNvSpPr>
            <p:nvPr userDrawn="1"/>
          </p:nvSpPr>
          <p:spPr bwMode="auto">
            <a:xfrm rot="-452953">
              <a:off x="1519" y="394"/>
              <a:ext cx="681" cy="363"/>
            </a:xfrm>
            <a:prstGeom prst="ellipse">
              <a:avLst/>
            </a:prstGeom>
            <a:gradFill rotWithShape="1">
              <a:gsLst>
                <a:gs pos="0">
                  <a:srgbClr val="CC6600">
                    <a:alpha val="89999"/>
                  </a:srgbClr>
                </a:gs>
                <a:gs pos="100000">
                  <a:srgbClr val="CC66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69" name="AutoShape 45"/>
            <p:cNvSpPr>
              <a:spLocks noChangeArrowheads="1"/>
            </p:cNvSpPr>
            <p:nvPr userDrawn="1"/>
          </p:nvSpPr>
          <p:spPr bwMode="auto">
            <a:xfrm rot="15582554">
              <a:off x="1576" y="561"/>
              <a:ext cx="703" cy="726"/>
            </a:xfrm>
            <a:prstGeom prst="moon">
              <a:avLst>
                <a:gd name="adj" fmla="val 87500"/>
              </a:avLst>
            </a:prstGeom>
            <a:gradFill rotWithShape="1">
              <a:gsLst>
                <a:gs pos="0">
                  <a:srgbClr val="800000">
                    <a:alpha val="89999"/>
                  </a:srgbClr>
                </a:gs>
                <a:gs pos="100000">
                  <a:srgbClr val="8000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70" name="AutoShape 46"/>
            <p:cNvSpPr>
              <a:spLocks noChangeArrowheads="1"/>
            </p:cNvSpPr>
            <p:nvPr userDrawn="1"/>
          </p:nvSpPr>
          <p:spPr bwMode="auto">
            <a:xfrm rot="-2563197">
              <a:off x="1746" y="890"/>
              <a:ext cx="91" cy="363"/>
            </a:xfrm>
            <a:prstGeom prst="moon">
              <a:avLst>
                <a:gd name="adj" fmla="val 50000"/>
              </a:avLst>
            </a:prstGeom>
            <a:solidFill>
              <a:schemeClr val="bg1">
                <a:alpha val="2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71" name="Oval 47"/>
            <p:cNvSpPr>
              <a:spLocks noChangeArrowheads="1"/>
            </p:cNvSpPr>
            <p:nvPr userDrawn="1"/>
          </p:nvSpPr>
          <p:spPr bwMode="auto">
            <a:xfrm rot="5400000" flipH="1">
              <a:off x="1633" y="822"/>
              <a:ext cx="91" cy="45"/>
            </a:xfrm>
            <a:prstGeom prst="ellipse">
              <a:avLst/>
            </a:prstGeom>
            <a:solidFill>
              <a:schemeClr val="bg1">
                <a:alpha val="2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72" name="Arc 48"/>
            <p:cNvSpPr>
              <a:spLocks/>
            </p:cNvSpPr>
            <p:nvPr userDrawn="1"/>
          </p:nvSpPr>
          <p:spPr bwMode="auto">
            <a:xfrm rot="20986139" flipH="1">
              <a:off x="1837" y="346"/>
              <a:ext cx="90" cy="227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459"/>
                <a:gd name="T1" fmla="*/ 0 h 21600"/>
                <a:gd name="T2" fmla="*/ 21459 w 21459"/>
                <a:gd name="T3" fmla="*/ 19137 h 21600"/>
                <a:gd name="T4" fmla="*/ 0 w 21459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459" h="21600" fill="none" extrusionOk="0">
                  <a:moveTo>
                    <a:pt x="0" y="0"/>
                  </a:moveTo>
                  <a:cubicBezTo>
                    <a:pt x="10976" y="0"/>
                    <a:pt x="20207" y="8232"/>
                    <a:pt x="21459" y="19136"/>
                  </a:cubicBezTo>
                </a:path>
                <a:path w="21459" h="21600" stroke="0" extrusionOk="0">
                  <a:moveTo>
                    <a:pt x="0" y="0"/>
                  </a:moveTo>
                  <a:cubicBezTo>
                    <a:pt x="10976" y="0"/>
                    <a:pt x="20207" y="8232"/>
                    <a:pt x="21459" y="19136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508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1073" name="Group 49"/>
          <p:cNvGrpSpPr>
            <a:grpSpLocks/>
          </p:cNvGrpSpPr>
          <p:nvPr/>
        </p:nvGrpSpPr>
        <p:grpSpPr bwMode="auto">
          <a:xfrm rot="-1347660">
            <a:off x="2051050" y="6308725"/>
            <a:ext cx="231775" cy="250825"/>
            <a:chOff x="1519" y="346"/>
            <a:chExt cx="772" cy="929"/>
          </a:xfrm>
        </p:grpSpPr>
        <p:sp>
          <p:nvSpPr>
            <p:cNvPr id="1074" name="Oval 50"/>
            <p:cNvSpPr>
              <a:spLocks noChangeArrowheads="1"/>
            </p:cNvSpPr>
            <p:nvPr userDrawn="1"/>
          </p:nvSpPr>
          <p:spPr bwMode="auto">
            <a:xfrm rot="-452953">
              <a:off x="1519" y="394"/>
              <a:ext cx="681" cy="363"/>
            </a:xfrm>
            <a:prstGeom prst="ellipse">
              <a:avLst/>
            </a:prstGeom>
            <a:gradFill rotWithShape="1">
              <a:gsLst>
                <a:gs pos="0">
                  <a:srgbClr val="CC6600">
                    <a:alpha val="89999"/>
                  </a:srgbClr>
                </a:gs>
                <a:gs pos="100000">
                  <a:srgbClr val="CC66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75" name="AutoShape 51"/>
            <p:cNvSpPr>
              <a:spLocks noChangeArrowheads="1"/>
            </p:cNvSpPr>
            <p:nvPr userDrawn="1"/>
          </p:nvSpPr>
          <p:spPr bwMode="auto">
            <a:xfrm rot="15582554">
              <a:off x="1576" y="561"/>
              <a:ext cx="703" cy="726"/>
            </a:xfrm>
            <a:prstGeom prst="moon">
              <a:avLst>
                <a:gd name="adj" fmla="val 87500"/>
              </a:avLst>
            </a:prstGeom>
            <a:gradFill rotWithShape="1">
              <a:gsLst>
                <a:gs pos="0">
                  <a:srgbClr val="800000">
                    <a:alpha val="89999"/>
                  </a:srgbClr>
                </a:gs>
                <a:gs pos="100000">
                  <a:srgbClr val="8000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76" name="AutoShape 52"/>
            <p:cNvSpPr>
              <a:spLocks noChangeArrowheads="1"/>
            </p:cNvSpPr>
            <p:nvPr userDrawn="1"/>
          </p:nvSpPr>
          <p:spPr bwMode="auto">
            <a:xfrm rot="-2563197">
              <a:off x="1746" y="890"/>
              <a:ext cx="91" cy="363"/>
            </a:xfrm>
            <a:prstGeom prst="moon">
              <a:avLst>
                <a:gd name="adj" fmla="val 50000"/>
              </a:avLst>
            </a:prstGeom>
            <a:solidFill>
              <a:schemeClr val="bg1">
                <a:alpha val="2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77" name="Oval 53"/>
            <p:cNvSpPr>
              <a:spLocks noChangeArrowheads="1"/>
            </p:cNvSpPr>
            <p:nvPr userDrawn="1"/>
          </p:nvSpPr>
          <p:spPr bwMode="auto">
            <a:xfrm rot="5400000" flipH="1">
              <a:off x="1633" y="822"/>
              <a:ext cx="91" cy="45"/>
            </a:xfrm>
            <a:prstGeom prst="ellipse">
              <a:avLst/>
            </a:prstGeom>
            <a:solidFill>
              <a:schemeClr val="bg1">
                <a:alpha val="2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78" name="Arc 54"/>
            <p:cNvSpPr>
              <a:spLocks/>
            </p:cNvSpPr>
            <p:nvPr userDrawn="1"/>
          </p:nvSpPr>
          <p:spPr bwMode="auto">
            <a:xfrm rot="20986139" flipH="1">
              <a:off x="1837" y="346"/>
              <a:ext cx="90" cy="227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459"/>
                <a:gd name="T1" fmla="*/ 0 h 21600"/>
                <a:gd name="T2" fmla="*/ 21459 w 21459"/>
                <a:gd name="T3" fmla="*/ 19137 h 21600"/>
                <a:gd name="T4" fmla="*/ 0 w 21459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459" h="21600" fill="none" extrusionOk="0">
                  <a:moveTo>
                    <a:pt x="0" y="0"/>
                  </a:moveTo>
                  <a:cubicBezTo>
                    <a:pt x="10976" y="0"/>
                    <a:pt x="20207" y="8232"/>
                    <a:pt x="21459" y="19136"/>
                  </a:cubicBezTo>
                </a:path>
                <a:path w="21459" h="21600" stroke="0" extrusionOk="0">
                  <a:moveTo>
                    <a:pt x="0" y="0"/>
                  </a:moveTo>
                  <a:cubicBezTo>
                    <a:pt x="10976" y="0"/>
                    <a:pt x="20207" y="8232"/>
                    <a:pt x="21459" y="19136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508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1079" name="Group 55"/>
          <p:cNvGrpSpPr>
            <a:grpSpLocks/>
          </p:cNvGrpSpPr>
          <p:nvPr/>
        </p:nvGrpSpPr>
        <p:grpSpPr bwMode="auto">
          <a:xfrm rot="1269319">
            <a:off x="2813050" y="6029325"/>
            <a:ext cx="360363" cy="322263"/>
            <a:chOff x="1519" y="346"/>
            <a:chExt cx="772" cy="929"/>
          </a:xfrm>
        </p:grpSpPr>
        <p:sp>
          <p:nvSpPr>
            <p:cNvPr id="1080" name="Oval 56"/>
            <p:cNvSpPr>
              <a:spLocks noChangeArrowheads="1"/>
            </p:cNvSpPr>
            <p:nvPr userDrawn="1"/>
          </p:nvSpPr>
          <p:spPr bwMode="auto">
            <a:xfrm rot="-452953">
              <a:off x="1519" y="394"/>
              <a:ext cx="681" cy="363"/>
            </a:xfrm>
            <a:prstGeom prst="ellipse">
              <a:avLst/>
            </a:prstGeom>
            <a:gradFill rotWithShape="1">
              <a:gsLst>
                <a:gs pos="0">
                  <a:srgbClr val="CC6600">
                    <a:alpha val="89999"/>
                  </a:srgbClr>
                </a:gs>
                <a:gs pos="100000">
                  <a:srgbClr val="CC66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81" name="AutoShape 57"/>
            <p:cNvSpPr>
              <a:spLocks noChangeArrowheads="1"/>
            </p:cNvSpPr>
            <p:nvPr userDrawn="1"/>
          </p:nvSpPr>
          <p:spPr bwMode="auto">
            <a:xfrm rot="15582554">
              <a:off x="1576" y="561"/>
              <a:ext cx="703" cy="726"/>
            </a:xfrm>
            <a:prstGeom prst="moon">
              <a:avLst>
                <a:gd name="adj" fmla="val 87500"/>
              </a:avLst>
            </a:prstGeom>
            <a:gradFill rotWithShape="1">
              <a:gsLst>
                <a:gs pos="0">
                  <a:srgbClr val="800000">
                    <a:alpha val="89999"/>
                  </a:srgbClr>
                </a:gs>
                <a:gs pos="100000">
                  <a:srgbClr val="8000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82" name="AutoShape 58"/>
            <p:cNvSpPr>
              <a:spLocks noChangeArrowheads="1"/>
            </p:cNvSpPr>
            <p:nvPr userDrawn="1"/>
          </p:nvSpPr>
          <p:spPr bwMode="auto">
            <a:xfrm rot="-2563197">
              <a:off x="1746" y="890"/>
              <a:ext cx="91" cy="363"/>
            </a:xfrm>
            <a:prstGeom prst="moon">
              <a:avLst>
                <a:gd name="adj" fmla="val 50000"/>
              </a:avLst>
            </a:prstGeom>
            <a:solidFill>
              <a:schemeClr val="bg1">
                <a:alpha val="2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83" name="Oval 59"/>
            <p:cNvSpPr>
              <a:spLocks noChangeArrowheads="1"/>
            </p:cNvSpPr>
            <p:nvPr userDrawn="1"/>
          </p:nvSpPr>
          <p:spPr bwMode="auto">
            <a:xfrm rot="5400000" flipH="1">
              <a:off x="1633" y="822"/>
              <a:ext cx="91" cy="45"/>
            </a:xfrm>
            <a:prstGeom prst="ellipse">
              <a:avLst/>
            </a:prstGeom>
            <a:solidFill>
              <a:schemeClr val="bg1">
                <a:alpha val="2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84" name="Arc 60"/>
            <p:cNvSpPr>
              <a:spLocks/>
            </p:cNvSpPr>
            <p:nvPr userDrawn="1"/>
          </p:nvSpPr>
          <p:spPr bwMode="auto">
            <a:xfrm rot="20986139" flipH="1">
              <a:off x="1837" y="346"/>
              <a:ext cx="90" cy="227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459"/>
                <a:gd name="T1" fmla="*/ 0 h 21600"/>
                <a:gd name="T2" fmla="*/ 21459 w 21459"/>
                <a:gd name="T3" fmla="*/ 19137 h 21600"/>
                <a:gd name="T4" fmla="*/ 0 w 21459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459" h="21600" fill="none" extrusionOk="0">
                  <a:moveTo>
                    <a:pt x="0" y="0"/>
                  </a:moveTo>
                  <a:cubicBezTo>
                    <a:pt x="10976" y="0"/>
                    <a:pt x="20207" y="8232"/>
                    <a:pt x="21459" y="19136"/>
                  </a:cubicBezTo>
                </a:path>
                <a:path w="21459" h="21600" stroke="0" extrusionOk="0">
                  <a:moveTo>
                    <a:pt x="0" y="0"/>
                  </a:moveTo>
                  <a:cubicBezTo>
                    <a:pt x="10976" y="0"/>
                    <a:pt x="20207" y="8232"/>
                    <a:pt x="21459" y="19136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508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1085" name="Group 61"/>
          <p:cNvGrpSpPr>
            <a:grpSpLocks/>
          </p:cNvGrpSpPr>
          <p:nvPr/>
        </p:nvGrpSpPr>
        <p:grpSpPr bwMode="auto">
          <a:xfrm>
            <a:off x="250825" y="5876925"/>
            <a:ext cx="288925" cy="287338"/>
            <a:chOff x="1791" y="663"/>
            <a:chExt cx="318" cy="317"/>
          </a:xfrm>
        </p:grpSpPr>
        <p:sp>
          <p:nvSpPr>
            <p:cNvPr id="1086" name="Oval 62"/>
            <p:cNvSpPr>
              <a:spLocks noChangeArrowheads="1"/>
            </p:cNvSpPr>
            <p:nvPr userDrawn="1"/>
          </p:nvSpPr>
          <p:spPr bwMode="auto">
            <a:xfrm rot="319555">
              <a:off x="1910" y="663"/>
              <a:ext cx="79" cy="159"/>
            </a:xfrm>
            <a:prstGeom prst="ellipse">
              <a:avLst/>
            </a:prstGeom>
            <a:solidFill>
              <a:srgbClr val="00FF00">
                <a:alpha val="8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87" name="Oval 63"/>
            <p:cNvSpPr>
              <a:spLocks noChangeArrowheads="1"/>
            </p:cNvSpPr>
            <p:nvPr userDrawn="1"/>
          </p:nvSpPr>
          <p:spPr bwMode="auto">
            <a:xfrm rot="7369111">
              <a:off x="1831" y="704"/>
              <a:ext cx="79" cy="158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88" name="Oval 64"/>
            <p:cNvSpPr>
              <a:spLocks noChangeArrowheads="1"/>
            </p:cNvSpPr>
            <p:nvPr userDrawn="1"/>
          </p:nvSpPr>
          <p:spPr bwMode="auto">
            <a:xfrm rot="5081700">
              <a:off x="1832" y="781"/>
              <a:ext cx="78" cy="159"/>
            </a:xfrm>
            <a:prstGeom prst="ellipse">
              <a:avLst/>
            </a:prstGeom>
            <a:solidFill>
              <a:srgbClr val="00FF00">
                <a:alpha val="8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89" name="Oval 65"/>
            <p:cNvSpPr>
              <a:spLocks noChangeArrowheads="1"/>
            </p:cNvSpPr>
            <p:nvPr userDrawn="1"/>
          </p:nvSpPr>
          <p:spPr bwMode="auto">
            <a:xfrm rot="3783116">
              <a:off x="1990" y="703"/>
              <a:ext cx="79" cy="159"/>
            </a:xfrm>
            <a:prstGeom prst="ellipse">
              <a:avLst/>
            </a:prstGeom>
            <a:solidFill>
              <a:srgbClr val="00FF00">
                <a:alpha val="8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90" name="Oval 66"/>
            <p:cNvSpPr>
              <a:spLocks noChangeArrowheads="1"/>
            </p:cNvSpPr>
            <p:nvPr userDrawn="1"/>
          </p:nvSpPr>
          <p:spPr bwMode="auto">
            <a:xfrm>
              <a:off x="1910" y="822"/>
              <a:ext cx="79" cy="158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91" name="Oval 67"/>
            <p:cNvSpPr>
              <a:spLocks noChangeArrowheads="1"/>
            </p:cNvSpPr>
            <p:nvPr userDrawn="1"/>
          </p:nvSpPr>
          <p:spPr bwMode="auto">
            <a:xfrm rot="7090277">
              <a:off x="1991" y="781"/>
              <a:ext cx="78" cy="159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92" name="Oval 68"/>
            <p:cNvSpPr>
              <a:spLocks noChangeArrowheads="1"/>
            </p:cNvSpPr>
            <p:nvPr userDrawn="1"/>
          </p:nvSpPr>
          <p:spPr bwMode="auto">
            <a:xfrm>
              <a:off x="1910" y="782"/>
              <a:ext cx="80" cy="8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1093" name="Group 69"/>
          <p:cNvGrpSpPr>
            <a:grpSpLocks/>
          </p:cNvGrpSpPr>
          <p:nvPr/>
        </p:nvGrpSpPr>
        <p:grpSpPr bwMode="auto">
          <a:xfrm>
            <a:off x="1619250" y="6165850"/>
            <a:ext cx="360363" cy="358775"/>
            <a:chOff x="2608" y="935"/>
            <a:chExt cx="318" cy="317"/>
          </a:xfrm>
        </p:grpSpPr>
        <p:sp>
          <p:nvSpPr>
            <p:cNvPr id="1094" name="Oval 70"/>
            <p:cNvSpPr>
              <a:spLocks noChangeArrowheads="1"/>
            </p:cNvSpPr>
            <p:nvPr userDrawn="1"/>
          </p:nvSpPr>
          <p:spPr bwMode="auto">
            <a:xfrm rot="319555">
              <a:off x="2727" y="935"/>
              <a:ext cx="79" cy="159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95" name="Oval 71"/>
            <p:cNvSpPr>
              <a:spLocks noChangeArrowheads="1"/>
            </p:cNvSpPr>
            <p:nvPr userDrawn="1"/>
          </p:nvSpPr>
          <p:spPr bwMode="auto">
            <a:xfrm rot="7369111">
              <a:off x="2648" y="976"/>
              <a:ext cx="79" cy="158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96" name="Oval 72"/>
            <p:cNvSpPr>
              <a:spLocks noChangeArrowheads="1"/>
            </p:cNvSpPr>
            <p:nvPr userDrawn="1"/>
          </p:nvSpPr>
          <p:spPr bwMode="auto">
            <a:xfrm rot="5081700">
              <a:off x="2649" y="1053"/>
              <a:ext cx="78" cy="159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97" name="Oval 73"/>
            <p:cNvSpPr>
              <a:spLocks noChangeArrowheads="1"/>
            </p:cNvSpPr>
            <p:nvPr userDrawn="1"/>
          </p:nvSpPr>
          <p:spPr bwMode="auto">
            <a:xfrm rot="3783116">
              <a:off x="2807" y="975"/>
              <a:ext cx="79" cy="159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98" name="Oval 74"/>
            <p:cNvSpPr>
              <a:spLocks noChangeArrowheads="1"/>
            </p:cNvSpPr>
            <p:nvPr userDrawn="1"/>
          </p:nvSpPr>
          <p:spPr bwMode="auto">
            <a:xfrm>
              <a:off x="2727" y="1094"/>
              <a:ext cx="79" cy="158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99" name="Oval 75"/>
            <p:cNvSpPr>
              <a:spLocks noChangeArrowheads="1"/>
            </p:cNvSpPr>
            <p:nvPr userDrawn="1"/>
          </p:nvSpPr>
          <p:spPr bwMode="auto">
            <a:xfrm rot="7090277">
              <a:off x="2808" y="1053"/>
              <a:ext cx="78" cy="159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100" name="Oval 76"/>
            <p:cNvSpPr>
              <a:spLocks noChangeArrowheads="1"/>
            </p:cNvSpPr>
            <p:nvPr userDrawn="1"/>
          </p:nvSpPr>
          <p:spPr bwMode="auto">
            <a:xfrm>
              <a:off x="2727" y="1054"/>
              <a:ext cx="80" cy="8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1101" name="Group 77"/>
          <p:cNvGrpSpPr>
            <a:grpSpLocks/>
          </p:cNvGrpSpPr>
          <p:nvPr/>
        </p:nvGrpSpPr>
        <p:grpSpPr bwMode="auto">
          <a:xfrm>
            <a:off x="8782050" y="4508500"/>
            <a:ext cx="361950" cy="358775"/>
            <a:chOff x="1791" y="618"/>
            <a:chExt cx="363" cy="362"/>
          </a:xfrm>
        </p:grpSpPr>
        <p:sp>
          <p:nvSpPr>
            <p:cNvPr id="1102" name="Oval 78"/>
            <p:cNvSpPr>
              <a:spLocks noChangeArrowheads="1"/>
            </p:cNvSpPr>
            <p:nvPr userDrawn="1"/>
          </p:nvSpPr>
          <p:spPr bwMode="auto">
            <a:xfrm rot="319555">
              <a:off x="1927" y="618"/>
              <a:ext cx="90" cy="181"/>
            </a:xfrm>
            <a:prstGeom prst="ellipse">
              <a:avLst/>
            </a:prstGeom>
            <a:solidFill>
              <a:srgbClr val="FFFF00">
                <a:alpha val="8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103" name="Oval 79"/>
            <p:cNvSpPr>
              <a:spLocks noChangeArrowheads="1"/>
            </p:cNvSpPr>
            <p:nvPr userDrawn="1"/>
          </p:nvSpPr>
          <p:spPr bwMode="auto">
            <a:xfrm rot="7369111">
              <a:off x="1838" y="663"/>
              <a:ext cx="90" cy="181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104" name="Oval 80"/>
            <p:cNvSpPr>
              <a:spLocks noChangeArrowheads="1"/>
            </p:cNvSpPr>
            <p:nvPr userDrawn="1"/>
          </p:nvSpPr>
          <p:spPr bwMode="auto">
            <a:xfrm rot="5081700">
              <a:off x="1837" y="753"/>
              <a:ext cx="90" cy="181"/>
            </a:xfrm>
            <a:prstGeom prst="ellipse">
              <a:avLst/>
            </a:prstGeom>
            <a:solidFill>
              <a:srgbClr val="FFFF00">
                <a:alpha val="8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105" name="Oval 81"/>
            <p:cNvSpPr>
              <a:spLocks noChangeArrowheads="1"/>
            </p:cNvSpPr>
            <p:nvPr userDrawn="1"/>
          </p:nvSpPr>
          <p:spPr bwMode="auto">
            <a:xfrm rot="3783116">
              <a:off x="2019" y="663"/>
              <a:ext cx="90" cy="181"/>
            </a:xfrm>
            <a:prstGeom prst="ellipse">
              <a:avLst/>
            </a:prstGeom>
            <a:solidFill>
              <a:srgbClr val="FFFF00">
                <a:alpha val="8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106" name="Oval 82"/>
            <p:cNvSpPr>
              <a:spLocks noChangeArrowheads="1"/>
            </p:cNvSpPr>
            <p:nvPr userDrawn="1"/>
          </p:nvSpPr>
          <p:spPr bwMode="auto">
            <a:xfrm>
              <a:off x="1927" y="799"/>
              <a:ext cx="90" cy="181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107" name="Oval 83"/>
            <p:cNvSpPr>
              <a:spLocks noChangeArrowheads="1"/>
            </p:cNvSpPr>
            <p:nvPr userDrawn="1"/>
          </p:nvSpPr>
          <p:spPr bwMode="auto">
            <a:xfrm rot="7090277">
              <a:off x="2019" y="753"/>
              <a:ext cx="90" cy="181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108" name="Oval 84"/>
            <p:cNvSpPr>
              <a:spLocks noChangeArrowheads="1"/>
            </p:cNvSpPr>
            <p:nvPr userDrawn="1"/>
          </p:nvSpPr>
          <p:spPr bwMode="auto">
            <a:xfrm>
              <a:off x="1927" y="754"/>
              <a:ext cx="91" cy="91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1117" name="Group 93"/>
          <p:cNvGrpSpPr>
            <a:grpSpLocks/>
          </p:cNvGrpSpPr>
          <p:nvPr/>
        </p:nvGrpSpPr>
        <p:grpSpPr bwMode="auto">
          <a:xfrm>
            <a:off x="7308850" y="6092825"/>
            <a:ext cx="431800" cy="430213"/>
            <a:chOff x="1791" y="618"/>
            <a:chExt cx="363" cy="362"/>
          </a:xfrm>
        </p:grpSpPr>
        <p:sp>
          <p:nvSpPr>
            <p:cNvPr id="1118" name="Oval 94"/>
            <p:cNvSpPr>
              <a:spLocks noChangeArrowheads="1"/>
            </p:cNvSpPr>
            <p:nvPr userDrawn="1"/>
          </p:nvSpPr>
          <p:spPr bwMode="auto">
            <a:xfrm rot="319555">
              <a:off x="1927" y="618"/>
              <a:ext cx="90" cy="181"/>
            </a:xfrm>
            <a:prstGeom prst="ellipse">
              <a:avLst/>
            </a:prstGeom>
            <a:solidFill>
              <a:srgbClr val="FFFF00">
                <a:alpha val="8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119" name="Oval 95"/>
            <p:cNvSpPr>
              <a:spLocks noChangeArrowheads="1"/>
            </p:cNvSpPr>
            <p:nvPr userDrawn="1"/>
          </p:nvSpPr>
          <p:spPr bwMode="auto">
            <a:xfrm rot="7369111">
              <a:off x="1838" y="663"/>
              <a:ext cx="90" cy="181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120" name="Oval 96"/>
            <p:cNvSpPr>
              <a:spLocks noChangeArrowheads="1"/>
            </p:cNvSpPr>
            <p:nvPr userDrawn="1"/>
          </p:nvSpPr>
          <p:spPr bwMode="auto">
            <a:xfrm rot="5081700">
              <a:off x="1837" y="753"/>
              <a:ext cx="90" cy="181"/>
            </a:xfrm>
            <a:prstGeom prst="ellipse">
              <a:avLst/>
            </a:prstGeom>
            <a:solidFill>
              <a:srgbClr val="FFFF00">
                <a:alpha val="8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121" name="Oval 97"/>
            <p:cNvSpPr>
              <a:spLocks noChangeArrowheads="1"/>
            </p:cNvSpPr>
            <p:nvPr userDrawn="1"/>
          </p:nvSpPr>
          <p:spPr bwMode="auto">
            <a:xfrm rot="3783116">
              <a:off x="2019" y="663"/>
              <a:ext cx="90" cy="181"/>
            </a:xfrm>
            <a:prstGeom prst="ellipse">
              <a:avLst/>
            </a:prstGeom>
            <a:solidFill>
              <a:srgbClr val="FFFF00">
                <a:alpha val="8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122" name="Oval 98"/>
            <p:cNvSpPr>
              <a:spLocks noChangeArrowheads="1"/>
            </p:cNvSpPr>
            <p:nvPr userDrawn="1"/>
          </p:nvSpPr>
          <p:spPr bwMode="auto">
            <a:xfrm>
              <a:off x="1927" y="799"/>
              <a:ext cx="90" cy="181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123" name="Oval 99"/>
            <p:cNvSpPr>
              <a:spLocks noChangeArrowheads="1"/>
            </p:cNvSpPr>
            <p:nvPr userDrawn="1"/>
          </p:nvSpPr>
          <p:spPr bwMode="auto">
            <a:xfrm rot="7090277">
              <a:off x="2019" y="753"/>
              <a:ext cx="90" cy="181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124" name="Oval 100"/>
            <p:cNvSpPr>
              <a:spLocks noChangeArrowheads="1"/>
            </p:cNvSpPr>
            <p:nvPr userDrawn="1"/>
          </p:nvSpPr>
          <p:spPr bwMode="auto">
            <a:xfrm>
              <a:off x="1927" y="754"/>
              <a:ext cx="91" cy="91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1125" name="Group 101"/>
          <p:cNvGrpSpPr>
            <a:grpSpLocks/>
          </p:cNvGrpSpPr>
          <p:nvPr/>
        </p:nvGrpSpPr>
        <p:grpSpPr bwMode="auto">
          <a:xfrm>
            <a:off x="468313" y="5589588"/>
            <a:ext cx="219075" cy="212725"/>
            <a:chOff x="3923" y="482"/>
            <a:chExt cx="227" cy="226"/>
          </a:xfrm>
        </p:grpSpPr>
        <p:sp>
          <p:nvSpPr>
            <p:cNvPr id="1126" name="Oval 102"/>
            <p:cNvSpPr>
              <a:spLocks noChangeArrowheads="1"/>
            </p:cNvSpPr>
            <p:nvPr userDrawn="1"/>
          </p:nvSpPr>
          <p:spPr bwMode="auto">
            <a:xfrm rot="319555">
              <a:off x="4008" y="482"/>
              <a:ext cx="56" cy="113"/>
            </a:xfrm>
            <a:prstGeom prst="ellipse">
              <a:avLst/>
            </a:prstGeom>
            <a:solidFill>
              <a:srgbClr val="FF0000">
                <a:alpha val="8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127" name="Oval 103"/>
            <p:cNvSpPr>
              <a:spLocks noChangeArrowheads="1"/>
            </p:cNvSpPr>
            <p:nvPr userDrawn="1"/>
          </p:nvSpPr>
          <p:spPr bwMode="auto">
            <a:xfrm rot="7369111">
              <a:off x="3953" y="510"/>
              <a:ext cx="56" cy="113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128" name="Oval 104"/>
            <p:cNvSpPr>
              <a:spLocks noChangeArrowheads="1"/>
            </p:cNvSpPr>
            <p:nvPr userDrawn="1"/>
          </p:nvSpPr>
          <p:spPr bwMode="auto">
            <a:xfrm rot="5081700">
              <a:off x="3952" y="566"/>
              <a:ext cx="56" cy="113"/>
            </a:xfrm>
            <a:prstGeom prst="ellipse">
              <a:avLst/>
            </a:prstGeom>
            <a:solidFill>
              <a:srgbClr val="FF0000">
                <a:alpha val="8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129" name="Oval 105"/>
            <p:cNvSpPr>
              <a:spLocks noChangeArrowheads="1"/>
            </p:cNvSpPr>
            <p:nvPr userDrawn="1"/>
          </p:nvSpPr>
          <p:spPr bwMode="auto">
            <a:xfrm rot="3783116">
              <a:off x="4066" y="510"/>
              <a:ext cx="56" cy="113"/>
            </a:xfrm>
            <a:prstGeom prst="ellipse">
              <a:avLst/>
            </a:prstGeom>
            <a:solidFill>
              <a:srgbClr val="FF0000">
                <a:alpha val="8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130" name="Oval 106"/>
            <p:cNvSpPr>
              <a:spLocks noChangeArrowheads="1"/>
            </p:cNvSpPr>
            <p:nvPr userDrawn="1"/>
          </p:nvSpPr>
          <p:spPr bwMode="auto">
            <a:xfrm>
              <a:off x="4008" y="595"/>
              <a:ext cx="56" cy="113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131" name="Oval 107"/>
            <p:cNvSpPr>
              <a:spLocks noChangeArrowheads="1"/>
            </p:cNvSpPr>
            <p:nvPr userDrawn="1"/>
          </p:nvSpPr>
          <p:spPr bwMode="auto">
            <a:xfrm rot="7090277">
              <a:off x="4066" y="566"/>
              <a:ext cx="56" cy="113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132" name="Oval 108"/>
            <p:cNvSpPr>
              <a:spLocks noChangeArrowheads="1"/>
            </p:cNvSpPr>
            <p:nvPr userDrawn="1"/>
          </p:nvSpPr>
          <p:spPr bwMode="auto">
            <a:xfrm>
              <a:off x="4008" y="567"/>
              <a:ext cx="57" cy="57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1133" name="Group 109"/>
          <p:cNvGrpSpPr>
            <a:grpSpLocks/>
          </p:cNvGrpSpPr>
          <p:nvPr/>
        </p:nvGrpSpPr>
        <p:grpSpPr bwMode="auto">
          <a:xfrm>
            <a:off x="5508625" y="6021388"/>
            <a:ext cx="288925" cy="287337"/>
            <a:chOff x="1791" y="618"/>
            <a:chExt cx="363" cy="362"/>
          </a:xfrm>
        </p:grpSpPr>
        <p:sp>
          <p:nvSpPr>
            <p:cNvPr id="1134" name="Oval 110"/>
            <p:cNvSpPr>
              <a:spLocks noChangeArrowheads="1"/>
            </p:cNvSpPr>
            <p:nvPr userDrawn="1"/>
          </p:nvSpPr>
          <p:spPr bwMode="auto">
            <a:xfrm rot="319555">
              <a:off x="1927" y="618"/>
              <a:ext cx="90" cy="181"/>
            </a:xfrm>
            <a:prstGeom prst="ellipse">
              <a:avLst/>
            </a:prstGeom>
            <a:solidFill>
              <a:srgbClr val="FF6600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135" name="Oval 111"/>
            <p:cNvSpPr>
              <a:spLocks noChangeArrowheads="1"/>
            </p:cNvSpPr>
            <p:nvPr userDrawn="1"/>
          </p:nvSpPr>
          <p:spPr bwMode="auto">
            <a:xfrm rot="7369111">
              <a:off x="1838" y="663"/>
              <a:ext cx="90" cy="181"/>
            </a:xfrm>
            <a:prstGeom prst="ellipse">
              <a:avLst/>
            </a:prstGeom>
            <a:solidFill>
              <a:srgbClr val="FF6600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136" name="Oval 112"/>
            <p:cNvSpPr>
              <a:spLocks noChangeArrowheads="1"/>
            </p:cNvSpPr>
            <p:nvPr userDrawn="1"/>
          </p:nvSpPr>
          <p:spPr bwMode="auto">
            <a:xfrm rot="5081700">
              <a:off x="1837" y="753"/>
              <a:ext cx="90" cy="181"/>
            </a:xfrm>
            <a:prstGeom prst="ellipse">
              <a:avLst/>
            </a:prstGeom>
            <a:solidFill>
              <a:srgbClr val="FF6600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137" name="Oval 113"/>
            <p:cNvSpPr>
              <a:spLocks noChangeArrowheads="1"/>
            </p:cNvSpPr>
            <p:nvPr userDrawn="1"/>
          </p:nvSpPr>
          <p:spPr bwMode="auto">
            <a:xfrm rot="3783116">
              <a:off x="2019" y="663"/>
              <a:ext cx="90" cy="181"/>
            </a:xfrm>
            <a:prstGeom prst="ellipse">
              <a:avLst/>
            </a:prstGeom>
            <a:solidFill>
              <a:srgbClr val="FF6600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138" name="Oval 114"/>
            <p:cNvSpPr>
              <a:spLocks noChangeArrowheads="1"/>
            </p:cNvSpPr>
            <p:nvPr userDrawn="1"/>
          </p:nvSpPr>
          <p:spPr bwMode="auto">
            <a:xfrm>
              <a:off x="1927" y="799"/>
              <a:ext cx="90" cy="181"/>
            </a:xfrm>
            <a:prstGeom prst="ellipse">
              <a:avLst/>
            </a:prstGeom>
            <a:solidFill>
              <a:srgbClr val="FF6600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139" name="Oval 115"/>
            <p:cNvSpPr>
              <a:spLocks noChangeArrowheads="1"/>
            </p:cNvSpPr>
            <p:nvPr userDrawn="1"/>
          </p:nvSpPr>
          <p:spPr bwMode="auto">
            <a:xfrm rot="7090277">
              <a:off x="2019" y="753"/>
              <a:ext cx="90" cy="181"/>
            </a:xfrm>
            <a:prstGeom prst="ellipse">
              <a:avLst/>
            </a:prstGeom>
            <a:solidFill>
              <a:srgbClr val="FF6600">
                <a:alpha val="50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140" name="Oval 116"/>
            <p:cNvSpPr>
              <a:spLocks noChangeArrowheads="1"/>
            </p:cNvSpPr>
            <p:nvPr userDrawn="1"/>
          </p:nvSpPr>
          <p:spPr bwMode="auto">
            <a:xfrm>
              <a:off x="1927" y="754"/>
              <a:ext cx="91" cy="91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1141" name="Group 117"/>
          <p:cNvGrpSpPr>
            <a:grpSpLocks/>
          </p:cNvGrpSpPr>
          <p:nvPr/>
        </p:nvGrpSpPr>
        <p:grpSpPr bwMode="auto">
          <a:xfrm>
            <a:off x="323850" y="6308725"/>
            <a:ext cx="288925" cy="287338"/>
            <a:chOff x="3923" y="482"/>
            <a:chExt cx="227" cy="226"/>
          </a:xfrm>
        </p:grpSpPr>
        <p:sp>
          <p:nvSpPr>
            <p:cNvPr id="1142" name="Oval 118"/>
            <p:cNvSpPr>
              <a:spLocks noChangeArrowheads="1"/>
            </p:cNvSpPr>
            <p:nvPr userDrawn="1"/>
          </p:nvSpPr>
          <p:spPr bwMode="auto">
            <a:xfrm rot="319555">
              <a:off x="4008" y="482"/>
              <a:ext cx="56" cy="113"/>
            </a:xfrm>
            <a:prstGeom prst="ellipse">
              <a:avLst/>
            </a:prstGeom>
            <a:solidFill>
              <a:srgbClr val="FF0000">
                <a:alpha val="8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143" name="Oval 119"/>
            <p:cNvSpPr>
              <a:spLocks noChangeArrowheads="1"/>
            </p:cNvSpPr>
            <p:nvPr userDrawn="1"/>
          </p:nvSpPr>
          <p:spPr bwMode="auto">
            <a:xfrm rot="7369111">
              <a:off x="3953" y="510"/>
              <a:ext cx="56" cy="113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144" name="Oval 120"/>
            <p:cNvSpPr>
              <a:spLocks noChangeArrowheads="1"/>
            </p:cNvSpPr>
            <p:nvPr userDrawn="1"/>
          </p:nvSpPr>
          <p:spPr bwMode="auto">
            <a:xfrm rot="5081700">
              <a:off x="3952" y="566"/>
              <a:ext cx="56" cy="113"/>
            </a:xfrm>
            <a:prstGeom prst="ellipse">
              <a:avLst/>
            </a:prstGeom>
            <a:solidFill>
              <a:srgbClr val="FF0000">
                <a:alpha val="8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145" name="Oval 121"/>
            <p:cNvSpPr>
              <a:spLocks noChangeArrowheads="1"/>
            </p:cNvSpPr>
            <p:nvPr userDrawn="1"/>
          </p:nvSpPr>
          <p:spPr bwMode="auto">
            <a:xfrm rot="3783116">
              <a:off x="4066" y="510"/>
              <a:ext cx="56" cy="113"/>
            </a:xfrm>
            <a:prstGeom prst="ellipse">
              <a:avLst/>
            </a:prstGeom>
            <a:solidFill>
              <a:srgbClr val="FF0000">
                <a:alpha val="8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146" name="Oval 122"/>
            <p:cNvSpPr>
              <a:spLocks noChangeArrowheads="1"/>
            </p:cNvSpPr>
            <p:nvPr userDrawn="1"/>
          </p:nvSpPr>
          <p:spPr bwMode="auto">
            <a:xfrm>
              <a:off x="4008" y="595"/>
              <a:ext cx="56" cy="113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147" name="Oval 123"/>
            <p:cNvSpPr>
              <a:spLocks noChangeArrowheads="1"/>
            </p:cNvSpPr>
            <p:nvPr userDrawn="1"/>
          </p:nvSpPr>
          <p:spPr bwMode="auto">
            <a:xfrm rot="7090277">
              <a:off x="4066" y="566"/>
              <a:ext cx="56" cy="113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148" name="Oval 124"/>
            <p:cNvSpPr>
              <a:spLocks noChangeArrowheads="1"/>
            </p:cNvSpPr>
            <p:nvPr userDrawn="1"/>
          </p:nvSpPr>
          <p:spPr bwMode="auto">
            <a:xfrm>
              <a:off x="4008" y="567"/>
              <a:ext cx="57" cy="57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1149" name="Group 125"/>
          <p:cNvGrpSpPr>
            <a:grpSpLocks/>
          </p:cNvGrpSpPr>
          <p:nvPr/>
        </p:nvGrpSpPr>
        <p:grpSpPr bwMode="auto">
          <a:xfrm>
            <a:off x="0" y="5157788"/>
            <a:ext cx="288925" cy="287337"/>
            <a:chOff x="3923" y="482"/>
            <a:chExt cx="227" cy="226"/>
          </a:xfrm>
        </p:grpSpPr>
        <p:sp>
          <p:nvSpPr>
            <p:cNvPr id="1150" name="Oval 126"/>
            <p:cNvSpPr>
              <a:spLocks noChangeArrowheads="1"/>
            </p:cNvSpPr>
            <p:nvPr userDrawn="1"/>
          </p:nvSpPr>
          <p:spPr bwMode="auto">
            <a:xfrm rot="319555">
              <a:off x="4008" y="482"/>
              <a:ext cx="56" cy="113"/>
            </a:xfrm>
            <a:prstGeom prst="ellipse">
              <a:avLst/>
            </a:prstGeom>
            <a:solidFill>
              <a:srgbClr val="FF0000">
                <a:alpha val="8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151" name="Oval 127"/>
            <p:cNvSpPr>
              <a:spLocks noChangeArrowheads="1"/>
            </p:cNvSpPr>
            <p:nvPr userDrawn="1"/>
          </p:nvSpPr>
          <p:spPr bwMode="auto">
            <a:xfrm rot="7369111">
              <a:off x="3953" y="510"/>
              <a:ext cx="56" cy="113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152" name="Oval 128"/>
            <p:cNvSpPr>
              <a:spLocks noChangeArrowheads="1"/>
            </p:cNvSpPr>
            <p:nvPr userDrawn="1"/>
          </p:nvSpPr>
          <p:spPr bwMode="auto">
            <a:xfrm rot="5081700">
              <a:off x="3952" y="566"/>
              <a:ext cx="56" cy="113"/>
            </a:xfrm>
            <a:prstGeom prst="ellipse">
              <a:avLst/>
            </a:prstGeom>
            <a:solidFill>
              <a:srgbClr val="FF0000">
                <a:alpha val="8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153" name="Oval 129"/>
            <p:cNvSpPr>
              <a:spLocks noChangeArrowheads="1"/>
            </p:cNvSpPr>
            <p:nvPr userDrawn="1"/>
          </p:nvSpPr>
          <p:spPr bwMode="auto">
            <a:xfrm rot="3783116">
              <a:off x="4066" y="510"/>
              <a:ext cx="56" cy="113"/>
            </a:xfrm>
            <a:prstGeom prst="ellipse">
              <a:avLst/>
            </a:prstGeom>
            <a:solidFill>
              <a:srgbClr val="FF0000">
                <a:alpha val="8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154" name="Oval 130"/>
            <p:cNvSpPr>
              <a:spLocks noChangeArrowheads="1"/>
            </p:cNvSpPr>
            <p:nvPr userDrawn="1"/>
          </p:nvSpPr>
          <p:spPr bwMode="auto">
            <a:xfrm>
              <a:off x="4008" y="595"/>
              <a:ext cx="56" cy="113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155" name="Oval 131"/>
            <p:cNvSpPr>
              <a:spLocks noChangeArrowheads="1"/>
            </p:cNvSpPr>
            <p:nvPr userDrawn="1"/>
          </p:nvSpPr>
          <p:spPr bwMode="auto">
            <a:xfrm rot="7090277">
              <a:off x="4066" y="566"/>
              <a:ext cx="56" cy="113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156" name="Oval 132"/>
            <p:cNvSpPr>
              <a:spLocks noChangeArrowheads="1"/>
            </p:cNvSpPr>
            <p:nvPr userDrawn="1"/>
          </p:nvSpPr>
          <p:spPr bwMode="auto">
            <a:xfrm>
              <a:off x="4008" y="567"/>
              <a:ext cx="57" cy="57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1157" name="Group 133"/>
          <p:cNvGrpSpPr>
            <a:grpSpLocks/>
          </p:cNvGrpSpPr>
          <p:nvPr/>
        </p:nvGrpSpPr>
        <p:grpSpPr bwMode="auto">
          <a:xfrm>
            <a:off x="4787900" y="6237288"/>
            <a:ext cx="360363" cy="360362"/>
            <a:chOff x="1791" y="618"/>
            <a:chExt cx="363" cy="362"/>
          </a:xfrm>
        </p:grpSpPr>
        <p:sp>
          <p:nvSpPr>
            <p:cNvPr id="1158" name="Oval 134"/>
            <p:cNvSpPr>
              <a:spLocks noChangeArrowheads="1"/>
            </p:cNvSpPr>
            <p:nvPr userDrawn="1"/>
          </p:nvSpPr>
          <p:spPr bwMode="auto">
            <a:xfrm rot="319555">
              <a:off x="1927" y="618"/>
              <a:ext cx="90" cy="181"/>
            </a:xfrm>
            <a:prstGeom prst="ellipse">
              <a:avLst/>
            </a:prstGeom>
            <a:solidFill>
              <a:srgbClr val="FFFF00">
                <a:alpha val="8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159" name="Oval 135"/>
            <p:cNvSpPr>
              <a:spLocks noChangeArrowheads="1"/>
            </p:cNvSpPr>
            <p:nvPr userDrawn="1"/>
          </p:nvSpPr>
          <p:spPr bwMode="auto">
            <a:xfrm rot="7369111">
              <a:off x="1838" y="663"/>
              <a:ext cx="90" cy="181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160" name="Oval 136"/>
            <p:cNvSpPr>
              <a:spLocks noChangeArrowheads="1"/>
            </p:cNvSpPr>
            <p:nvPr userDrawn="1"/>
          </p:nvSpPr>
          <p:spPr bwMode="auto">
            <a:xfrm rot="5081700">
              <a:off x="1837" y="753"/>
              <a:ext cx="90" cy="181"/>
            </a:xfrm>
            <a:prstGeom prst="ellipse">
              <a:avLst/>
            </a:prstGeom>
            <a:solidFill>
              <a:srgbClr val="FFFF00">
                <a:alpha val="8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161" name="Oval 137"/>
            <p:cNvSpPr>
              <a:spLocks noChangeArrowheads="1"/>
            </p:cNvSpPr>
            <p:nvPr userDrawn="1"/>
          </p:nvSpPr>
          <p:spPr bwMode="auto">
            <a:xfrm rot="3783116">
              <a:off x="2019" y="663"/>
              <a:ext cx="90" cy="181"/>
            </a:xfrm>
            <a:prstGeom prst="ellipse">
              <a:avLst/>
            </a:prstGeom>
            <a:solidFill>
              <a:srgbClr val="FFFF00">
                <a:alpha val="8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162" name="Oval 138"/>
            <p:cNvSpPr>
              <a:spLocks noChangeArrowheads="1"/>
            </p:cNvSpPr>
            <p:nvPr userDrawn="1"/>
          </p:nvSpPr>
          <p:spPr bwMode="auto">
            <a:xfrm>
              <a:off x="1927" y="799"/>
              <a:ext cx="90" cy="181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163" name="Oval 139"/>
            <p:cNvSpPr>
              <a:spLocks noChangeArrowheads="1"/>
            </p:cNvSpPr>
            <p:nvPr userDrawn="1"/>
          </p:nvSpPr>
          <p:spPr bwMode="auto">
            <a:xfrm rot="7090277">
              <a:off x="2019" y="753"/>
              <a:ext cx="90" cy="181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164" name="Oval 140"/>
            <p:cNvSpPr>
              <a:spLocks noChangeArrowheads="1"/>
            </p:cNvSpPr>
            <p:nvPr userDrawn="1"/>
          </p:nvSpPr>
          <p:spPr bwMode="auto">
            <a:xfrm>
              <a:off x="1927" y="754"/>
              <a:ext cx="91" cy="91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1165" name="Group 141"/>
          <p:cNvGrpSpPr>
            <a:grpSpLocks/>
          </p:cNvGrpSpPr>
          <p:nvPr/>
        </p:nvGrpSpPr>
        <p:grpSpPr bwMode="auto">
          <a:xfrm>
            <a:off x="3705225" y="5949950"/>
            <a:ext cx="219075" cy="212725"/>
            <a:chOff x="1791" y="618"/>
            <a:chExt cx="363" cy="362"/>
          </a:xfrm>
        </p:grpSpPr>
        <p:sp>
          <p:nvSpPr>
            <p:cNvPr id="1166" name="Oval 142"/>
            <p:cNvSpPr>
              <a:spLocks noChangeArrowheads="1"/>
            </p:cNvSpPr>
            <p:nvPr userDrawn="1"/>
          </p:nvSpPr>
          <p:spPr bwMode="auto">
            <a:xfrm rot="319555">
              <a:off x="1927" y="618"/>
              <a:ext cx="90" cy="181"/>
            </a:xfrm>
            <a:prstGeom prst="ellipse">
              <a:avLst/>
            </a:prstGeom>
            <a:solidFill>
              <a:srgbClr val="FFFF00">
                <a:alpha val="8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167" name="Oval 143"/>
            <p:cNvSpPr>
              <a:spLocks noChangeArrowheads="1"/>
            </p:cNvSpPr>
            <p:nvPr userDrawn="1"/>
          </p:nvSpPr>
          <p:spPr bwMode="auto">
            <a:xfrm rot="7369111">
              <a:off x="1838" y="663"/>
              <a:ext cx="90" cy="181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168" name="Oval 144"/>
            <p:cNvSpPr>
              <a:spLocks noChangeArrowheads="1"/>
            </p:cNvSpPr>
            <p:nvPr userDrawn="1"/>
          </p:nvSpPr>
          <p:spPr bwMode="auto">
            <a:xfrm rot="5081700">
              <a:off x="1837" y="753"/>
              <a:ext cx="90" cy="181"/>
            </a:xfrm>
            <a:prstGeom prst="ellipse">
              <a:avLst/>
            </a:prstGeom>
            <a:solidFill>
              <a:srgbClr val="FFFF00">
                <a:alpha val="8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169" name="Oval 145"/>
            <p:cNvSpPr>
              <a:spLocks noChangeArrowheads="1"/>
            </p:cNvSpPr>
            <p:nvPr userDrawn="1"/>
          </p:nvSpPr>
          <p:spPr bwMode="auto">
            <a:xfrm rot="3783116">
              <a:off x="2019" y="663"/>
              <a:ext cx="90" cy="181"/>
            </a:xfrm>
            <a:prstGeom prst="ellipse">
              <a:avLst/>
            </a:prstGeom>
            <a:solidFill>
              <a:srgbClr val="FFFF00">
                <a:alpha val="8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170" name="Oval 146"/>
            <p:cNvSpPr>
              <a:spLocks noChangeArrowheads="1"/>
            </p:cNvSpPr>
            <p:nvPr userDrawn="1"/>
          </p:nvSpPr>
          <p:spPr bwMode="auto">
            <a:xfrm>
              <a:off x="1927" y="799"/>
              <a:ext cx="90" cy="181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171" name="Oval 147"/>
            <p:cNvSpPr>
              <a:spLocks noChangeArrowheads="1"/>
            </p:cNvSpPr>
            <p:nvPr userDrawn="1"/>
          </p:nvSpPr>
          <p:spPr bwMode="auto">
            <a:xfrm rot="7090277">
              <a:off x="2019" y="753"/>
              <a:ext cx="90" cy="181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172" name="Oval 148"/>
            <p:cNvSpPr>
              <a:spLocks noChangeArrowheads="1"/>
            </p:cNvSpPr>
            <p:nvPr userDrawn="1"/>
          </p:nvSpPr>
          <p:spPr bwMode="auto">
            <a:xfrm>
              <a:off x="1927" y="754"/>
              <a:ext cx="91" cy="91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1173" name="Group 149"/>
          <p:cNvGrpSpPr>
            <a:grpSpLocks/>
          </p:cNvGrpSpPr>
          <p:nvPr/>
        </p:nvGrpSpPr>
        <p:grpSpPr bwMode="auto">
          <a:xfrm>
            <a:off x="2555875" y="6308725"/>
            <a:ext cx="358775" cy="358775"/>
            <a:chOff x="1791" y="618"/>
            <a:chExt cx="363" cy="362"/>
          </a:xfrm>
        </p:grpSpPr>
        <p:sp>
          <p:nvSpPr>
            <p:cNvPr id="1174" name="Oval 150"/>
            <p:cNvSpPr>
              <a:spLocks noChangeArrowheads="1"/>
            </p:cNvSpPr>
            <p:nvPr userDrawn="1"/>
          </p:nvSpPr>
          <p:spPr bwMode="auto">
            <a:xfrm rot="319555">
              <a:off x="1927" y="618"/>
              <a:ext cx="90" cy="181"/>
            </a:xfrm>
            <a:prstGeom prst="ellipse">
              <a:avLst/>
            </a:prstGeom>
            <a:solidFill>
              <a:srgbClr val="FFFF00">
                <a:alpha val="8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175" name="Oval 151"/>
            <p:cNvSpPr>
              <a:spLocks noChangeArrowheads="1"/>
            </p:cNvSpPr>
            <p:nvPr userDrawn="1"/>
          </p:nvSpPr>
          <p:spPr bwMode="auto">
            <a:xfrm rot="7369111">
              <a:off x="1838" y="663"/>
              <a:ext cx="90" cy="181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176" name="Oval 152"/>
            <p:cNvSpPr>
              <a:spLocks noChangeArrowheads="1"/>
            </p:cNvSpPr>
            <p:nvPr userDrawn="1"/>
          </p:nvSpPr>
          <p:spPr bwMode="auto">
            <a:xfrm rot="5081700">
              <a:off x="1837" y="753"/>
              <a:ext cx="90" cy="181"/>
            </a:xfrm>
            <a:prstGeom prst="ellipse">
              <a:avLst/>
            </a:prstGeom>
            <a:solidFill>
              <a:srgbClr val="FFFF00">
                <a:alpha val="8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177" name="Oval 153"/>
            <p:cNvSpPr>
              <a:spLocks noChangeArrowheads="1"/>
            </p:cNvSpPr>
            <p:nvPr userDrawn="1"/>
          </p:nvSpPr>
          <p:spPr bwMode="auto">
            <a:xfrm rot="3783116">
              <a:off x="2019" y="663"/>
              <a:ext cx="90" cy="181"/>
            </a:xfrm>
            <a:prstGeom prst="ellipse">
              <a:avLst/>
            </a:prstGeom>
            <a:solidFill>
              <a:srgbClr val="FFFF00">
                <a:alpha val="8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178" name="Oval 154"/>
            <p:cNvSpPr>
              <a:spLocks noChangeArrowheads="1"/>
            </p:cNvSpPr>
            <p:nvPr userDrawn="1"/>
          </p:nvSpPr>
          <p:spPr bwMode="auto">
            <a:xfrm>
              <a:off x="1927" y="799"/>
              <a:ext cx="90" cy="181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179" name="Oval 155"/>
            <p:cNvSpPr>
              <a:spLocks noChangeArrowheads="1"/>
            </p:cNvSpPr>
            <p:nvPr userDrawn="1"/>
          </p:nvSpPr>
          <p:spPr bwMode="auto">
            <a:xfrm rot="7090277">
              <a:off x="2019" y="753"/>
              <a:ext cx="90" cy="181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180" name="Oval 156"/>
            <p:cNvSpPr>
              <a:spLocks noChangeArrowheads="1"/>
            </p:cNvSpPr>
            <p:nvPr userDrawn="1"/>
          </p:nvSpPr>
          <p:spPr bwMode="auto">
            <a:xfrm>
              <a:off x="1927" y="754"/>
              <a:ext cx="91" cy="91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1181" name="Group 157"/>
          <p:cNvGrpSpPr>
            <a:grpSpLocks/>
          </p:cNvGrpSpPr>
          <p:nvPr/>
        </p:nvGrpSpPr>
        <p:grpSpPr bwMode="auto">
          <a:xfrm>
            <a:off x="6659563" y="6381750"/>
            <a:ext cx="219075" cy="212725"/>
            <a:chOff x="3923" y="482"/>
            <a:chExt cx="227" cy="226"/>
          </a:xfrm>
        </p:grpSpPr>
        <p:sp>
          <p:nvSpPr>
            <p:cNvPr id="1182" name="Oval 158"/>
            <p:cNvSpPr>
              <a:spLocks noChangeArrowheads="1"/>
            </p:cNvSpPr>
            <p:nvPr userDrawn="1"/>
          </p:nvSpPr>
          <p:spPr bwMode="auto">
            <a:xfrm rot="319555">
              <a:off x="4008" y="482"/>
              <a:ext cx="56" cy="113"/>
            </a:xfrm>
            <a:prstGeom prst="ellipse">
              <a:avLst/>
            </a:prstGeom>
            <a:solidFill>
              <a:srgbClr val="FF0000">
                <a:alpha val="8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183" name="Oval 159"/>
            <p:cNvSpPr>
              <a:spLocks noChangeArrowheads="1"/>
            </p:cNvSpPr>
            <p:nvPr userDrawn="1"/>
          </p:nvSpPr>
          <p:spPr bwMode="auto">
            <a:xfrm rot="7369111">
              <a:off x="3953" y="510"/>
              <a:ext cx="56" cy="113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184" name="Oval 160"/>
            <p:cNvSpPr>
              <a:spLocks noChangeArrowheads="1"/>
            </p:cNvSpPr>
            <p:nvPr userDrawn="1"/>
          </p:nvSpPr>
          <p:spPr bwMode="auto">
            <a:xfrm rot="5081700">
              <a:off x="3952" y="566"/>
              <a:ext cx="56" cy="113"/>
            </a:xfrm>
            <a:prstGeom prst="ellipse">
              <a:avLst/>
            </a:prstGeom>
            <a:solidFill>
              <a:srgbClr val="FF0000">
                <a:alpha val="8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185" name="Oval 161"/>
            <p:cNvSpPr>
              <a:spLocks noChangeArrowheads="1"/>
            </p:cNvSpPr>
            <p:nvPr userDrawn="1"/>
          </p:nvSpPr>
          <p:spPr bwMode="auto">
            <a:xfrm rot="3783116">
              <a:off x="4066" y="510"/>
              <a:ext cx="56" cy="113"/>
            </a:xfrm>
            <a:prstGeom prst="ellipse">
              <a:avLst/>
            </a:prstGeom>
            <a:solidFill>
              <a:srgbClr val="FF0000">
                <a:alpha val="8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186" name="Oval 162"/>
            <p:cNvSpPr>
              <a:spLocks noChangeArrowheads="1"/>
            </p:cNvSpPr>
            <p:nvPr userDrawn="1"/>
          </p:nvSpPr>
          <p:spPr bwMode="auto">
            <a:xfrm>
              <a:off x="4008" y="595"/>
              <a:ext cx="56" cy="113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187" name="Oval 163"/>
            <p:cNvSpPr>
              <a:spLocks noChangeArrowheads="1"/>
            </p:cNvSpPr>
            <p:nvPr userDrawn="1"/>
          </p:nvSpPr>
          <p:spPr bwMode="auto">
            <a:xfrm rot="7090277">
              <a:off x="4066" y="566"/>
              <a:ext cx="56" cy="113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188" name="Oval 164"/>
            <p:cNvSpPr>
              <a:spLocks noChangeArrowheads="1"/>
            </p:cNvSpPr>
            <p:nvPr userDrawn="1"/>
          </p:nvSpPr>
          <p:spPr bwMode="auto">
            <a:xfrm>
              <a:off x="4008" y="567"/>
              <a:ext cx="57" cy="57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1189" name="Group 165"/>
          <p:cNvGrpSpPr>
            <a:grpSpLocks/>
          </p:cNvGrpSpPr>
          <p:nvPr/>
        </p:nvGrpSpPr>
        <p:grpSpPr bwMode="auto">
          <a:xfrm>
            <a:off x="8604250" y="3644900"/>
            <a:ext cx="288925" cy="287338"/>
            <a:chOff x="1791" y="663"/>
            <a:chExt cx="318" cy="317"/>
          </a:xfrm>
        </p:grpSpPr>
        <p:sp>
          <p:nvSpPr>
            <p:cNvPr id="1190" name="Oval 166"/>
            <p:cNvSpPr>
              <a:spLocks noChangeArrowheads="1"/>
            </p:cNvSpPr>
            <p:nvPr userDrawn="1"/>
          </p:nvSpPr>
          <p:spPr bwMode="auto">
            <a:xfrm rot="319555">
              <a:off x="1910" y="663"/>
              <a:ext cx="79" cy="159"/>
            </a:xfrm>
            <a:prstGeom prst="ellipse">
              <a:avLst/>
            </a:prstGeom>
            <a:solidFill>
              <a:srgbClr val="00FF00">
                <a:alpha val="8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191" name="Oval 167"/>
            <p:cNvSpPr>
              <a:spLocks noChangeArrowheads="1"/>
            </p:cNvSpPr>
            <p:nvPr userDrawn="1"/>
          </p:nvSpPr>
          <p:spPr bwMode="auto">
            <a:xfrm rot="7369111">
              <a:off x="1831" y="704"/>
              <a:ext cx="79" cy="158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192" name="Oval 168"/>
            <p:cNvSpPr>
              <a:spLocks noChangeArrowheads="1"/>
            </p:cNvSpPr>
            <p:nvPr userDrawn="1"/>
          </p:nvSpPr>
          <p:spPr bwMode="auto">
            <a:xfrm rot="5081700">
              <a:off x="1832" y="781"/>
              <a:ext cx="78" cy="159"/>
            </a:xfrm>
            <a:prstGeom prst="ellipse">
              <a:avLst/>
            </a:prstGeom>
            <a:solidFill>
              <a:srgbClr val="00FF00">
                <a:alpha val="8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193" name="Oval 169"/>
            <p:cNvSpPr>
              <a:spLocks noChangeArrowheads="1"/>
            </p:cNvSpPr>
            <p:nvPr userDrawn="1"/>
          </p:nvSpPr>
          <p:spPr bwMode="auto">
            <a:xfrm rot="3783116">
              <a:off x="1990" y="703"/>
              <a:ext cx="79" cy="159"/>
            </a:xfrm>
            <a:prstGeom prst="ellipse">
              <a:avLst/>
            </a:prstGeom>
            <a:solidFill>
              <a:srgbClr val="00FF00">
                <a:alpha val="8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194" name="Oval 170"/>
            <p:cNvSpPr>
              <a:spLocks noChangeArrowheads="1"/>
            </p:cNvSpPr>
            <p:nvPr userDrawn="1"/>
          </p:nvSpPr>
          <p:spPr bwMode="auto">
            <a:xfrm>
              <a:off x="1910" y="822"/>
              <a:ext cx="79" cy="158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195" name="Oval 171"/>
            <p:cNvSpPr>
              <a:spLocks noChangeArrowheads="1"/>
            </p:cNvSpPr>
            <p:nvPr userDrawn="1"/>
          </p:nvSpPr>
          <p:spPr bwMode="auto">
            <a:xfrm rot="7090277">
              <a:off x="1991" y="781"/>
              <a:ext cx="78" cy="159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196" name="Oval 172"/>
            <p:cNvSpPr>
              <a:spLocks noChangeArrowheads="1"/>
            </p:cNvSpPr>
            <p:nvPr userDrawn="1"/>
          </p:nvSpPr>
          <p:spPr bwMode="auto">
            <a:xfrm>
              <a:off x="1910" y="782"/>
              <a:ext cx="80" cy="8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1197" name="Group 173"/>
          <p:cNvGrpSpPr>
            <a:grpSpLocks/>
          </p:cNvGrpSpPr>
          <p:nvPr/>
        </p:nvGrpSpPr>
        <p:grpSpPr bwMode="auto">
          <a:xfrm>
            <a:off x="8855075" y="5300663"/>
            <a:ext cx="288925" cy="287337"/>
            <a:chOff x="1791" y="663"/>
            <a:chExt cx="318" cy="317"/>
          </a:xfrm>
        </p:grpSpPr>
        <p:sp>
          <p:nvSpPr>
            <p:cNvPr id="1198" name="Oval 174"/>
            <p:cNvSpPr>
              <a:spLocks noChangeArrowheads="1"/>
            </p:cNvSpPr>
            <p:nvPr userDrawn="1"/>
          </p:nvSpPr>
          <p:spPr bwMode="auto">
            <a:xfrm rot="319555">
              <a:off x="1910" y="663"/>
              <a:ext cx="79" cy="159"/>
            </a:xfrm>
            <a:prstGeom prst="ellipse">
              <a:avLst/>
            </a:prstGeom>
            <a:solidFill>
              <a:srgbClr val="00FF00">
                <a:alpha val="8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199" name="Oval 175"/>
            <p:cNvSpPr>
              <a:spLocks noChangeArrowheads="1"/>
            </p:cNvSpPr>
            <p:nvPr userDrawn="1"/>
          </p:nvSpPr>
          <p:spPr bwMode="auto">
            <a:xfrm rot="7369111">
              <a:off x="1831" y="704"/>
              <a:ext cx="79" cy="158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200" name="Oval 176"/>
            <p:cNvSpPr>
              <a:spLocks noChangeArrowheads="1"/>
            </p:cNvSpPr>
            <p:nvPr userDrawn="1"/>
          </p:nvSpPr>
          <p:spPr bwMode="auto">
            <a:xfrm rot="5081700">
              <a:off x="1832" y="781"/>
              <a:ext cx="78" cy="159"/>
            </a:xfrm>
            <a:prstGeom prst="ellipse">
              <a:avLst/>
            </a:prstGeom>
            <a:solidFill>
              <a:srgbClr val="00FF00">
                <a:alpha val="8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201" name="Oval 177"/>
            <p:cNvSpPr>
              <a:spLocks noChangeArrowheads="1"/>
            </p:cNvSpPr>
            <p:nvPr userDrawn="1"/>
          </p:nvSpPr>
          <p:spPr bwMode="auto">
            <a:xfrm rot="3783116">
              <a:off x="1990" y="703"/>
              <a:ext cx="79" cy="159"/>
            </a:xfrm>
            <a:prstGeom prst="ellipse">
              <a:avLst/>
            </a:prstGeom>
            <a:solidFill>
              <a:srgbClr val="00FF00">
                <a:alpha val="89999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202" name="Oval 178"/>
            <p:cNvSpPr>
              <a:spLocks noChangeArrowheads="1"/>
            </p:cNvSpPr>
            <p:nvPr userDrawn="1"/>
          </p:nvSpPr>
          <p:spPr bwMode="auto">
            <a:xfrm>
              <a:off x="1910" y="822"/>
              <a:ext cx="79" cy="158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203" name="Oval 179"/>
            <p:cNvSpPr>
              <a:spLocks noChangeArrowheads="1"/>
            </p:cNvSpPr>
            <p:nvPr userDrawn="1"/>
          </p:nvSpPr>
          <p:spPr bwMode="auto">
            <a:xfrm rot="7090277">
              <a:off x="1991" y="781"/>
              <a:ext cx="78" cy="159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204" name="Oval 180"/>
            <p:cNvSpPr>
              <a:spLocks noChangeArrowheads="1"/>
            </p:cNvSpPr>
            <p:nvPr userDrawn="1"/>
          </p:nvSpPr>
          <p:spPr bwMode="auto">
            <a:xfrm>
              <a:off x="1910" y="782"/>
              <a:ext cx="80" cy="8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1205" name="Group 181"/>
          <p:cNvGrpSpPr>
            <a:grpSpLocks/>
          </p:cNvGrpSpPr>
          <p:nvPr/>
        </p:nvGrpSpPr>
        <p:grpSpPr bwMode="auto">
          <a:xfrm>
            <a:off x="3924300" y="6499225"/>
            <a:ext cx="360363" cy="358775"/>
            <a:chOff x="2608" y="935"/>
            <a:chExt cx="318" cy="317"/>
          </a:xfrm>
        </p:grpSpPr>
        <p:sp>
          <p:nvSpPr>
            <p:cNvPr id="1206" name="Oval 182"/>
            <p:cNvSpPr>
              <a:spLocks noChangeArrowheads="1"/>
            </p:cNvSpPr>
            <p:nvPr userDrawn="1"/>
          </p:nvSpPr>
          <p:spPr bwMode="auto">
            <a:xfrm rot="319555">
              <a:off x="2727" y="935"/>
              <a:ext cx="79" cy="159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207" name="Oval 183"/>
            <p:cNvSpPr>
              <a:spLocks noChangeArrowheads="1"/>
            </p:cNvSpPr>
            <p:nvPr userDrawn="1"/>
          </p:nvSpPr>
          <p:spPr bwMode="auto">
            <a:xfrm rot="7369111">
              <a:off x="2648" y="976"/>
              <a:ext cx="79" cy="158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208" name="Oval 184"/>
            <p:cNvSpPr>
              <a:spLocks noChangeArrowheads="1"/>
            </p:cNvSpPr>
            <p:nvPr userDrawn="1"/>
          </p:nvSpPr>
          <p:spPr bwMode="auto">
            <a:xfrm rot="5081700">
              <a:off x="2649" y="1053"/>
              <a:ext cx="78" cy="159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209" name="Oval 185"/>
            <p:cNvSpPr>
              <a:spLocks noChangeArrowheads="1"/>
            </p:cNvSpPr>
            <p:nvPr userDrawn="1"/>
          </p:nvSpPr>
          <p:spPr bwMode="auto">
            <a:xfrm rot="3783116">
              <a:off x="2807" y="975"/>
              <a:ext cx="79" cy="159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210" name="Oval 186"/>
            <p:cNvSpPr>
              <a:spLocks noChangeArrowheads="1"/>
            </p:cNvSpPr>
            <p:nvPr userDrawn="1"/>
          </p:nvSpPr>
          <p:spPr bwMode="auto">
            <a:xfrm>
              <a:off x="2727" y="1094"/>
              <a:ext cx="79" cy="158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211" name="Oval 187"/>
            <p:cNvSpPr>
              <a:spLocks noChangeArrowheads="1"/>
            </p:cNvSpPr>
            <p:nvPr userDrawn="1"/>
          </p:nvSpPr>
          <p:spPr bwMode="auto">
            <a:xfrm rot="7090277">
              <a:off x="2808" y="1053"/>
              <a:ext cx="78" cy="159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212" name="Oval 188"/>
            <p:cNvSpPr>
              <a:spLocks noChangeArrowheads="1"/>
            </p:cNvSpPr>
            <p:nvPr userDrawn="1"/>
          </p:nvSpPr>
          <p:spPr bwMode="auto">
            <a:xfrm>
              <a:off x="2727" y="1054"/>
              <a:ext cx="80" cy="8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1213" name="Group 189"/>
          <p:cNvGrpSpPr>
            <a:grpSpLocks/>
          </p:cNvGrpSpPr>
          <p:nvPr/>
        </p:nvGrpSpPr>
        <p:grpSpPr bwMode="auto">
          <a:xfrm>
            <a:off x="7667625" y="6499225"/>
            <a:ext cx="360363" cy="358775"/>
            <a:chOff x="2608" y="935"/>
            <a:chExt cx="318" cy="317"/>
          </a:xfrm>
        </p:grpSpPr>
        <p:sp>
          <p:nvSpPr>
            <p:cNvPr id="1214" name="Oval 190"/>
            <p:cNvSpPr>
              <a:spLocks noChangeArrowheads="1"/>
            </p:cNvSpPr>
            <p:nvPr userDrawn="1"/>
          </p:nvSpPr>
          <p:spPr bwMode="auto">
            <a:xfrm rot="319555">
              <a:off x="2727" y="935"/>
              <a:ext cx="79" cy="159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215" name="Oval 191"/>
            <p:cNvSpPr>
              <a:spLocks noChangeArrowheads="1"/>
            </p:cNvSpPr>
            <p:nvPr userDrawn="1"/>
          </p:nvSpPr>
          <p:spPr bwMode="auto">
            <a:xfrm rot="7369111">
              <a:off x="2648" y="976"/>
              <a:ext cx="79" cy="158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216" name="Oval 192"/>
            <p:cNvSpPr>
              <a:spLocks noChangeArrowheads="1"/>
            </p:cNvSpPr>
            <p:nvPr userDrawn="1"/>
          </p:nvSpPr>
          <p:spPr bwMode="auto">
            <a:xfrm rot="5081700">
              <a:off x="2649" y="1053"/>
              <a:ext cx="78" cy="159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217" name="Oval 193"/>
            <p:cNvSpPr>
              <a:spLocks noChangeArrowheads="1"/>
            </p:cNvSpPr>
            <p:nvPr userDrawn="1"/>
          </p:nvSpPr>
          <p:spPr bwMode="auto">
            <a:xfrm rot="3783116">
              <a:off x="2807" y="975"/>
              <a:ext cx="79" cy="159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218" name="Oval 194"/>
            <p:cNvSpPr>
              <a:spLocks noChangeArrowheads="1"/>
            </p:cNvSpPr>
            <p:nvPr userDrawn="1"/>
          </p:nvSpPr>
          <p:spPr bwMode="auto">
            <a:xfrm>
              <a:off x="2727" y="1094"/>
              <a:ext cx="79" cy="158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219" name="Oval 195"/>
            <p:cNvSpPr>
              <a:spLocks noChangeArrowheads="1"/>
            </p:cNvSpPr>
            <p:nvPr userDrawn="1"/>
          </p:nvSpPr>
          <p:spPr bwMode="auto">
            <a:xfrm rot="7090277">
              <a:off x="2808" y="1053"/>
              <a:ext cx="78" cy="159"/>
            </a:xfrm>
            <a:prstGeom prst="ellipse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220" name="Oval 196"/>
            <p:cNvSpPr>
              <a:spLocks noChangeArrowheads="1"/>
            </p:cNvSpPr>
            <p:nvPr userDrawn="1"/>
          </p:nvSpPr>
          <p:spPr bwMode="auto">
            <a:xfrm>
              <a:off x="2727" y="1054"/>
              <a:ext cx="80" cy="8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5000" fill="hold"/>
                                        <p:tgtEl>
                                          <p:spTgt spid="109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5000" fill="hold"/>
                                        <p:tgtEl>
                                          <p:spTgt spid="118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5000" fill="hold"/>
                                        <p:tgtEl>
                                          <p:spTgt spid="11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5000" fill="hold"/>
                                        <p:tgtEl>
                                          <p:spTgt spid="11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14" dur="5000" fill="hold"/>
                                        <p:tgtEl>
                                          <p:spTgt spid="116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16" dur="5000" fill="hold"/>
                                        <p:tgtEl>
                                          <p:spTgt spid="108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1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1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000" fill="hold"/>
                                        <p:tgtEl>
                                          <p:spTgt spid="11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3000"/>
                                        <p:tgtEl>
                                          <p:spTgt spid="1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3000" fill="hold"/>
                                        <p:tgtEl>
                                          <p:spTgt spid="12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000" fill="hold"/>
                                        <p:tgtEl>
                                          <p:spTgt spid="12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000" fill="hold"/>
                                        <p:tgtEl>
                                          <p:spTgt spid="120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3000"/>
                                        <p:tgtEl>
                                          <p:spTgt spid="1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3000" fill="hold"/>
                                        <p:tgtEl>
                                          <p:spTgt spid="1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000" fill="hold"/>
                                        <p:tgtEl>
                                          <p:spTgt spid="1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000" fill="hold"/>
                                        <p:tgtEl>
                                          <p:spTgt spid="11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3000"/>
                                        <p:tgtEl>
                                          <p:spTgt spid="1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3000" fill="hold"/>
                                        <p:tgtEl>
                                          <p:spTgt spid="1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000" fill="hold"/>
                                        <p:tgtEl>
                                          <p:spTgt spid="1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000" fill="hold"/>
                                        <p:tgtEl>
                                          <p:spTgt spid="11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3000"/>
                                        <p:tgtEl>
                                          <p:spTgt spid="1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 kern="1200">
          <a:solidFill>
            <a:srgbClr val="3333FF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 kern="1200">
          <a:solidFill>
            <a:srgbClr val="3333FF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981075"/>
            <a:ext cx="7704137" cy="2117725"/>
          </a:xfrm>
        </p:spPr>
        <p:txBody>
          <a:bodyPr/>
          <a:lstStyle/>
          <a:p>
            <a:r>
              <a:rPr lang="en-US" altLang="zh-TW" sz="6700" b="1" dirty="0" smtClean="0">
                <a:solidFill>
                  <a:schemeClr val="tx1"/>
                </a:solidFill>
                <a:ea typeface="標楷體" panose="03000509000000000000" pitchFamily="65" charset="-120"/>
              </a:rPr>
              <a:t>3-3</a:t>
            </a:r>
            <a:r>
              <a:rPr lang="en-US" altLang="zh-TW" sz="6700" b="1" dirty="0">
                <a:solidFill>
                  <a:schemeClr val="tx1"/>
                </a:solidFill>
                <a:ea typeface="標楷體" panose="03000509000000000000" pitchFamily="65" charset="-120"/>
              </a:rPr>
              <a:t/>
            </a:r>
            <a:br>
              <a:rPr lang="en-US" altLang="zh-TW" sz="6700" b="1" dirty="0">
                <a:solidFill>
                  <a:schemeClr val="tx1"/>
                </a:solidFill>
                <a:ea typeface="標楷體" panose="03000509000000000000" pitchFamily="65" charset="-120"/>
              </a:rPr>
            </a:br>
            <a:r>
              <a:rPr lang="zh-TW" altLang="en-US" sz="6700" b="1" dirty="0">
                <a:solidFill>
                  <a:schemeClr val="tx1"/>
                </a:solidFill>
                <a:ea typeface="標楷體" panose="03000509000000000000" pitchFamily="65" charset="-120"/>
              </a:rPr>
              <a:t>我們的政府與人民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b="1">
                <a:solidFill>
                  <a:schemeClr val="tx2"/>
                </a:solidFill>
                <a:ea typeface="標楷體" panose="03000509000000000000" pitchFamily="65" charset="-120"/>
              </a:rPr>
              <a:t>※</a:t>
            </a:r>
            <a:r>
              <a:rPr lang="zh-TW" altLang="en-US" sz="3700" b="1">
                <a:solidFill>
                  <a:schemeClr val="tx2"/>
                </a:solidFill>
                <a:ea typeface="標楷體" panose="03000509000000000000" pitchFamily="65" charset="-120"/>
              </a:rPr>
              <a:t>本單元筆記全部都要抄寫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260350"/>
            <a:ext cx="7345362" cy="1009650"/>
          </a:xfrm>
          <a:solidFill>
            <a:srgbClr val="CCFFFF"/>
          </a:solidFill>
          <a:ln w="63500">
            <a:solidFill>
              <a:srgbClr val="0000FF"/>
            </a:solidFill>
            <a:miter lim="800000"/>
            <a:headEnd/>
            <a:tailEnd/>
          </a:ln>
        </p:spPr>
        <p:txBody>
          <a:bodyPr tIns="10800" bIns="10800"/>
          <a:lstStyle/>
          <a:p>
            <a:r>
              <a:rPr lang="zh-TW" altLang="en-US" sz="5600" b="1" dirty="0">
                <a:solidFill>
                  <a:schemeClr val="tx1"/>
                </a:solidFill>
                <a:ea typeface="標楷體" panose="03000509000000000000" pitchFamily="65" charset="-120"/>
              </a:rPr>
              <a:t>一、憲法的</a:t>
            </a:r>
            <a:r>
              <a:rPr lang="zh-TW" altLang="en-US" sz="5600" b="1" dirty="0" smtClean="0">
                <a:solidFill>
                  <a:schemeClr val="tx1"/>
                </a:solidFill>
                <a:ea typeface="標楷體" panose="03000509000000000000" pitchFamily="65" charset="-120"/>
              </a:rPr>
              <a:t>頒布</a:t>
            </a:r>
            <a:endParaRPr lang="zh-TW" altLang="en-US" sz="5600" b="1" dirty="0">
              <a:solidFill>
                <a:schemeClr val="tx1"/>
              </a:solidFill>
              <a:ea typeface="標楷體" panose="03000509000000000000" pitchFamily="65" charset="-120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2988" y="1412875"/>
            <a:ext cx="7632700" cy="4873625"/>
          </a:xfrm>
        </p:spPr>
        <p:txBody>
          <a:bodyPr/>
          <a:lstStyle/>
          <a:p>
            <a:pPr>
              <a:buFontTx/>
              <a:buNone/>
            </a:pPr>
            <a:r>
              <a:rPr lang="en-US" altLang="zh-TW" b="1" dirty="0">
                <a:ea typeface="標楷體" panose="03000509000000000000" pitchFamily="65" charset="-120"/>
              </a:rPr>
              <a:t>1</a:t>
            </a:r>
            <a:r>
              <a:rPr lang="zh-TW" altLang="en-US" b="1" dirty="0">
                <a:ea typeface="標楷體" panose="03000509000000000000" pitchFamily="65" charset="-120"/>
              </a:rPr>
              <a:t>、位階：憲法</a:t>
            </a:r>
            <a:r>
              <a:rPr lang="en-US" altLang="zh-TW" b="1" dirty="0">
                <a:ea typeface="標楷體" panose="03000509000000000000" pitchFamily="65" charset="-120"/>
              </a:rPr>
              <a:t>—</a:t>
            </a:r>
            <a:r>
              <a:rPr lang="zh-TW" altLang="en-US" b="1" dirty="0">
                <a:ea typeface="標楷體" panose="03000509000000000000" pitchFamily="65" charset="-120"/>
              </a:rPr>
              <a:t>法律</a:t>
            </a:r>
            <a:r>
              <a:rPr lang="en-US" altLang="zh-TW" b="1" dirty="0">
                <a:ea typeface="標楷體" panose="03000509000000000000" pitchFamily="65" charset="-120"/>
              </a:rPr>
              <a:t>—</a:t>
            </a:r>
            <a:r>
              <a:rPr lang="zh-TW" altLang="en-US" b="1" dirty="0">
                <a:ea typeface="標楷體" panose="03000509000000000000" pitchFamily="65" charset="-120"/>
              </a:rPr>
              <a:t>行政命令</a:t>
            </a:r>
          </a:p>
          <a:p>
            <a:pPr>
              <a:buFontTx/>
              <a:buNone/>
            </a:pPr>
            <a:r>
              <a:rPr lang="en-US" altLang="zh-TW" b="1" dirty="0">
                <a:ea typeface="標楷體" panose="03000509000000000000" pitchFamily="65" charset="-120"/>
              </a:rPr>
              <a:t>2</a:t>
            </a:r>
            <a:r>
              <a:rPr lang="zh-TW" altLang="en-US" b="1" dirty="0">
                <a:ea typeface="標楷體" panose="03000509000000000000" pitchFamily="65" charset="-120"/>
              </a:rPr>
              <a:t>、憲法內容：</a:t>
            </a:r>
          </a:p>
          <a:p>
            <a:pPr>
              <a:buFontTx/>
              <a:buNone/>
            </a:pPr>
            <a:r>
              <a:rPr lang="zh-TW" altLang="en-US" b="1" dirty="0">
                <a:ea typeface="標楷體" panose="03000509000000000000" pitchFamily="65" charset="-120"/>
                <a:sym typeface="Wingdings 2" panose="05020102010507070707" pitchFamily="18" charset="2"/>
              </a:rPr>
              <a:t>     基本國策 </a:t>
            </a:r>
          </a:p>
          <a:p>
            <a:pPr>
              <a:buFontTx/>
              <a:buNone/>
            </a:pPr>
            <a:r>
              <a:rPr lang="zh-TW" altLang="en-US" b="1" dirty="0">
                <a:ea typeface="標楷體" panose="03000509000000000000" pitchFamily="65" charset="-120"/>
                <a:sym typeface="Wingdings 2" panose="05020102010507070707" pitchFamily="18" charset="2"/>
              </a:rPr>
              <a:t>     基本組織 </a:t>
            </a:r>
          </a:p>
          <a:p>
            <a:pPr>
              <a:buFontTx/>
              <a:buNone/>
            </a:pPr>
            <a:r>
              <a:rPr lang="zh-TW" altLang="en-US" b="1" dirty="0">
                <a:ea typeface="標楷體" panose="03000509000000000000" pitchFamily="65" charset="-120"/>
                <a:sym typeface="Wingdings 2" panose="05020102010507070707" pitchFamily="18" charset="2"/>
              </a:rPr>
              <a:t>     人民權利義務</a:t>
            </a:r>
          </a:p>
          <a:p>
            <a:pPr>
              <a:buFontTx/>
              <a:buNone/>
            </a:pPr>
            <a:r>
              <a:rPr lang="en-US" altLang="zh-TW" b="1" dirty="0">
                <a:ea typeface="標楷體" panose="03000509000000000000" pitchFamily="65" charset="-120"/>
                <a:sym typeface="Wingdings 2" panose="05020102010507070707" pitchFamily="18" charset="2"/>
              </a:rPr>
              <a:t>3</a:t>
            </a:r>
            <a:r>
              <a:rPr lang="zh-TW" altLang="en-US" b="1" dirty="0" smtClean="0">
                <a:ea typeface="標楷體" panose="03000509000000000000" pitchFamily="65" charset="-120"/>
                <a:sym typeface="Wingdings 2" panose="05020102010507070707" pitchFamily="18" charset="2"/>
              </a:rPr>
              <a:t>、民國</a:t>
            </a:r>
            <a:r>
              <a:rPr lang="en-US" altLang="zh-TW" b="1" dirty="0" smtClean="0">
                <a:ea typeface="標楷體" panose="03000509000000000000" pitchFamily="65" charset="-120"/>
                <a:sym typeface="Wingdings 2" panose="05020102010507070707" pitchFamily="18" charset="2"/>
              </a:rPr>
              <a:t>35.12.25 </a:t>
            </a:r>
            <a:r>
              <a:rPr lang="zh-TW" altLang="en-US" b="1" dirty="0" smtClean="0">
                <a:ea typeface="標楷體" panose="03000509000000000000" pitchFamily="65" charset="-120"/>
                <a:sym typeface="Wingdings 2" panose="05020102010507070707" pitchFamily="18" charset="2"/>
              </a:rPr>
              <a:t>制憲</a:t>
            </a:r>
            <a:r>
              <a:rPr lang="zh-TW" altLang="en-US" b="1" dirty="0">
                <a:ea typeface="標楷體" panose="03000509000000000000" pitchFamily="65" charset="-120"/>
                <a:sym typeface="Wingdings 2" panose="05020102010507070707" pitchFamily="18" charset="2"/>
              </a:rPr>
              <a:t>國民大會通過</a:t>
            </a:r>
          </a:p>
          <a:p>
            <a:pPr>
              <a:buFontTx/>
              <a:buNone/>
            </a:pPr>
            <a:r>
              <a:rPr lang="en-US" altLang="zh-TW" b="1" dirty="0">
                <a:ea typeface="標楷體" panose="03000509000000000000" pitchFamily="65" charset="-120"/>
                <a:sym typeface="Wingdings 2" panose="05020102010507070707" pitchFamily="18" charset="2"/>
              </a:rPr>
              <a:t>4</a:t>
            </a:r>
            <a:r>
              <a:rPr lang="zh-TW" altLang="en-US" b="1" dirty="0" smtClean="0">
                <a:ea typeface="標楷體" panose="03000509000000000000" pitchFamily="65" charset="-120"/>
                <a:sym typeface="Wingdings 2" panose="05020102010507070707" pitchFamily="18" charset="2"/>
              </a:rPr>
              <a:t>、民國</a:t>
            </a:r>
            <a:r>
              <a:rPr lang="en-US" altLang="zh-TW" b="1" dirty="0" smtClean="0">
                <a:ea typeface="標楷體" panose="03000509000000000000" pitchFamily="65" charset="-120"/>
                <a:sym typeface="Wingdings 2" panose="05020102010507070707" pitchFamily="18" charset="2"/>
              </a:rPr>
              <a:t>36.12.25</a:t>
            </a:r>
            <a:r>
              <a:rPr lang="zh-TW" altLang="en-US" b="1" dirty="0">
                <a:ea typeface="標楷體" panose="03000509000000000000" pitchFamily="65" charset="-120"/>
                <a:sym typeface="Wingdings 2" panose="05020102010507070707" pitchFamily="18" charset="2"/>
              </a:rPr>
              <a:t>日</a:t>
            </a:r>
            <a:r>
              <a:rPr lang="zh-TW" altLang="en-US" b="1" dirty="0" smtClean="0">
                <a:ea typeface="標楷體" panose="03000509000000000000" pitchFamily="65" charset="-120"/>
                <a:sym typeface="Wingdings 2" panose="05020102010507070707" pitchFamily="18" charset="2"/>
              </a:rPr>
              <a:t>施行（行憲紀念日）</a:t>
            </a:r>
            <a:endParaRPr lang="zh-TW" altLang="en-US" b="1" dirty="0">
              <a:ea typeface="標楷體" panose="03000509000000000000" pitchFamily="65" charset="-120"/>
              <a:sym typeface="Wingdings 2" panose="05020102010507070707" pitchFamily="18" charset="2"/>
            </a:endParaRPr>
          </a:p>
          <a:p>
            <a:pPr>
              <a:buFontTx/>
              <a:buNone/>
            </a:pPr>
            <a:r>
              <a:rPr lang="en-US" altLang="zh-TW" b="1" dirty="0">
                <a:ea typeface="標楷體" panose="03000509000000000000" pitchFamily="65" charset="-120"/>
                <a:sym typeface="Wingdings 2" panose="05020102010507070707" pitchFamily="18" charset="2"/>
              </a:rPr>
              <a:t>5</a:t>
            </a:r>
            <a:r>
              <a:rPr lang="zh-TW" altLang="en-US" b="1" dirty="0">
                <a:ea typeface="標楷體" panose="03000509000000000000" pitchFamily="65" charset="-120"/>
                <a:sym typeface="Wingdings 2" panose="05020102010507070707" pitchFamily="18" charset="2"/>
              </a:rPr>
              <a:t>、民國</a:t>
            </a:r>
            <a:r>
              <a:rPr lang="en-US" altLang="zh-TW" b="1" dirty="0">
                <a:ea typeface="標楷體" panose="03000509000000000000" pitchFamily="65" charset="-120"/>
                <a:sym typeface="Wingdings 2" panose="05020102010507070707" pitchFamily="18" charset="2"/>
              </a:rPr>
              <a:t>80</a:t>
            </a:r>
            <a:r>
              <a:rPr lang="zh-TW" altLang="en-US" b="1" dirty="0">
                <a:ea typeface="標楷體" panose="03000509000000000000" pitchFamily="65" charset="-120"/>
                <a:sym typeface="Wingdings 2" panose="05020102010507070707" pitchFamily="18" charset="2"/>
              </a:rPr>
              <a:t>年以後經過</a:t>
            </a:r>
            <a:r>
              <a:rPr lang="en-US" altLang="zh-TW" b="1" dirty="0">
                <a:ea typeface="標楷體" panose="03000509000000000000" pitchFamily="65" charset="-120"/>
                <a:sym typeface="Wingdings 2" panose="05020102010507070707" pitchFamily="18" charset="2"/>
              </a:rPr>
              <a:t>7</a:t>
            </a:r>
            <a:r>
              <a:rPr lang="zh-TW" altLang="en-US" b="1" dirty="0">
                <a:ea typeface="標楷體" panose="03000509000000000000" pitchFamily="65" charset="-120"/>
                <a:sym typeface="Wingdings 2" panose="05020102010507070707" pitchFamily="18" charset="2"/>
              </a:rPr>
              <a:t>次修憲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2938" y="1889125"/>
            <a:ext cx="7529512" cy="3268663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altLang="zh-TW" sz="4000" b="1" dirty="0">
                <a:ea typeface="標楷體" panose="03000509000000000000" pitchFamily="65" charset="-120"/>
              </a:rPr>
              <a:t>1</a:t>
            </a:r>
            <a:r>
              <a:rPr lang="zh-TW" altLang="en-US" sz="4000" b="1" dirty="0">
                <a:ea typeface="標楷體" panose="03000509000000000000" pitchFamily="65" charset="-120"/>
              </a:rPr>
              <a:t>、國家主權屬於全體國民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zh-TW" sz="4000" b="1" dirty="0">
                <a:ea typeface="標楷體" panose="03000509000000000000" pitchFamily="65" charset="-120"/>
              </a:rPr>
              <a:t>2</a:t>
            </a:r>
            <a:r>
              <a:rPr lang="zh-TW" altLang="en-US" sz="4000" b="1" dirty="0">
                <a:ea typeface="標楷體" panose="03000509000000000000" pitchFamily="65" charset="-120"/>
              </a:rPr>
              <a:t>、民主概念圖：</a:t>
            </a:r>
          </a:p>
          <a:p>
            <a:pPr>
              <a:lnSpc>
                <a:spcPct val="80000"/>
              </a:lnSpc>
              <a:buFontTx/>
              <a:buNone/>
            </a:pPr>
            <a:endParaRPr lang="zh-TW" altLang="en-US" sz="4000" b="1" dirty="0">
              <a:ea typeface="標楷體" panose="03000509000000000000" pitchFamily="65" charset="-12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zh-TW" altLang="en-US" sz="4000" b="1" dirty="0">
              <a:ea typeface="標楷體" panose="03000509000000000000" pitchFamily="65" charset="-12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zh-TW" altLang="en-US" sz="4000" b="1" dirty="0">
              <a:ea typeface="標楷體" panose="03000509000000000000" pitchFamily="65" charset="-12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altLang="zh-TW" sz="4000" b="1" dirty="0">
              <a:ea typeface="標楷體" panose="03000509000000000000" pitchFamily="65" charset="-120"/>
            </a:endParaRP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1865313" y="3929063"/>
            <a:ext cx="10795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 sz="3200" b="1">
                <a:ea typeface="標楷體" panose="03000509000000000000" pitchFamily="65" charset="-120"/>
              </a:rPr>
              <a:t>人民</a:t>
            </a: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3060700" y="3641725"/>
            <a:ext cx="15113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 sz="3200" b="1">
                <a:ea typeface="標楷體" panose="03000509000000000000" pitchFamily="65" charset="-120"/>
              </a:rPr>
              <a:t>選舉權</a:t>
            </a:r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3059113" y="4183063"/>
            <a:ext cx="144145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 sz="3200" b="1">
                <a:ea typeface="標楷體" panose="03000509000000000000" pitchFamily="65" charset="-120"/>
              </a:rPr>
              <a:t>罷免權</a:t>
            </a:r>
          </a:p>
        </p:txBody>
      </p:sp>
      <p:sp>
        <p:nvSpPr>
          <p:cNvPr id="12295" name="Line 7"/>
          <p:cNvSpPr>
            <a:spLocks noChangeShapeType="1"/>
          </p:cNvSpPr>
          <p:nvPr/>
        </p:nvSpPr>
        <p:spPr bwMode="auto">
          <a:xfrm>
            <a:off x="2843213" y="4221163"/>
            <a:ext cx="1944687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4787900" y="3040063"/>
            <a:ext cx="1871663" cy="604837"/>
          </a:xfrm>
          <a:prstGeom prst="rect">
            <a:avLst/>
          </a:prstGeom>
          <a:solidFill>
            <a:srgbClr val="FFCC00"/>
          </a:solidFill>
          <a:ln w="25400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 sz="3200" b="1">
                <a:ea typeface="標楷體" panose="03000509000000000000" pitchFamily="65" charset="-120"/>
              </a:rPr>
              <a:t>民意代表</a:t>
            </a:r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4787900" y="4868863"/>
            <a:ext cx="1871663" cy="604837"/>
          </a:xfrm>
          <a:prstGeom prst="rect">
            <a:avLst/>
          </a:prstGeom>
          <a:solidFill>
            <a:srgbClr val="99CC00"/>
          </a:solidFill>
          <a:ln w="25400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 sz="3200" b="1">
                <a:ea typeface="標楷體" panose="03000509000000000000" pitchFamily="65" charset="-120"/>
              </a:rPr>
              <a:t>政府首長</a:t>
            </a:r>
          </a:p>
        </p:txBody>
      </p:sp>
      <p:sp>
        <p:nvSpPr>
          <p:cNvPr id="12298" name="AutoShape 10"/>
          <p:cNvSpPr>
            <a:spLocks noChangeArrowheads="1"/>
          </p:cNvSpPr>
          <p:nvPr/>
        </p:nvSpPr>
        <p:spPr bwMode="auto">
          <a:xfrm rot="4786260">
            <a:off x="5830888" y="3608388"/>
            <a:ext cx="2089150" cy="1295400"/>
          </a:xfrm>
          <a:custGeom>
            <a:avLst/>
            <a:gdLst>
              <a:gd name="G0" fmla="+- 507471 0 0"/>
              <a:gd name="G1" fmla="+- -11335617 0 0"/>
              <a:gd name="G2" fmla="+- 507471 0 -11335617"/>
              <a:gd name="G3" fmla="+- 10800 0 0"/>
              <a:gd name="G4" fmla="+- 0 0 507471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9722 0 0"/>
              <a:gd name="G9" fmla="+- 0 0 -11335617"/>
              <a:gd name="G10" fmla="+- 9722 0 2700"/>
              <a:gd name="G11" fmla="cos G10 507471"/>
              <a:gd name="G12" fmla="sin G10 507471"/>
              <a:gd name="G13" fmla="cos 13500 507471"/>
              <a:gd name="G14" fmla="sin 13500 507471"/>
              <a:gd name="G15" fmla="+- G11 10800 0"/>
              <a:gd name="G16" fmla="+- G12 10800 0"/>
              <a:gd name="G17" fmla="+- G13 10800 0"/>
              <a:gd name="G18" fmla="+- G14 10800 0"/>
              <a:gd name="G19" fmla="*/ 9722 1 2"/>
              <a:gd name="G20" fmla="+- G19 5400 0"/>
              <a:gd name="G21" fmla="cos G20 507471"/>
              <a:gd name="G22" fmla="sin G20 507471"/>
              <a:gd name="G23" fmla="+- G21 10800 0"/>
              <a:gd name="G24" fmla="+- G12 G23 G22"/>
              <a:gd name="G25" fmla="+- G22 G23 G11"/>
              <a:gd name="G26" fmla="cos 10800 507471"/>
              <a:gd name="G27" fmla="sin 10800 507471"/>
              <a:gd name="G28" fmla="cos 9722 507471"/>
              <a:gd name="G29" fmla="sin 9722 507471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11335617"/>
              <a:gd name="G36" fmla="sin G34 -11335617"/>
              <a:gd name="G37" fmla="+/ -11335617 507471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9722 G39"/>
              <a:gd name="G43" fmla="sin 9722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12188 w 21600"/>
              <a:gd name="T5" fmla="*/ 89 h 21600"/>
              <a:gd name="T6" fmla="*/ 616 w 21600"/>
              <a:gd name="T7" fmla="*/ 9543 h 21600"/>
              <a:gd name="T8" fmla="*/ 12050 w 21600"/>
              <a:gd name="T9" fmla="*/ 1158 h 21600"/>
              <a:gd name="T10" fmla="*/ 24176 w 21600"/>
              <a:gd name="T11" fmla="*/ 12618 h 21600"/>
              <a:gd name="T12" fmla="*/ 20531 w 21600"/>
              <a:gd name="T13" fmla="*/ 15392 h 21600"/>
              <a:gd name="T14" fmla="*/ 17757 w 21600"/>
              <a:gd name="T15" fmla="*/ 11746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20433" y="12109"/>
                </a:moveTo>
                <a:cubicBezTo>
                  <a:pt x="20492" y="11675"/>
                  <a:pt x="20522" y="11238"/>
                  <a:pt x="20522" y="10800"/>
                </a:cubicBezTo>
                <a:cubicBezTo>
                  <a:pt x="20522" y="5430"/>
                  <a:pt x="16169" y="1078"/>
                  <a:pt x="10800" y="1078"/>
                </a:cubicBezTo>
                <a:cubicBezTo>
                  <a:pt x="5890" y="1077"/>
                  <a:pt x="1752" y="4737"/>
                  <a:pt x="1151" y="9609"/>
                </a:cubicBezTo>
                <a:lnTo>
                  <a:pt x="81" y="9477"/>
                </a:lnTo>
                <a:cubicBezTo>
                  <a:pt x="748" y="4065"/>
                  <a:pt x="5346" y="-1"/>
                  <a:pt x="10800" y="0"/>
                </a:cubicBezTo>
                <a:cubicBezTo>
                  <a:pt x="16764" y="0"/>
                  <a:pt x="21600" y="4835"/>
                  <a:pt x="21600" y="10800"/>
                </a:cubicBezTo>
                <a:cubicBezTo>
                  <a:pt x="21600" y="11286"/>
                  <a:pt x="21567" y="11772"/>
                  <a:pt x="21501" y="12255"/>
                </a:cubicBezTo>
                <a:lnTo>
                  <a:pt x="24176" y="12618"/>
                </a:lnTo>
                <a:lnTo>
                  <a:pt x="20531" y="15392"/>
                </a:lnTo>
                <a:lnTo>
                  <a:pt x="17757" y="11746"/>
                </a:lnTo>
                <a:lnTo>
                  <a:pt x="20433" y="12109"/>
                </a:lnTo>
                <a:close/>
              </a:path>
            </a:pathLst>
          </a:cu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2299" name="Text Box 11"/>
          <p:cNvSpPr txBox="1">
            <a:spLocks noChangeArrowheads="1"/>
          </p:cNvSpPr>
          <p:nvPr/>
        </p:nvSpPr>
        <p:spPr bwMode="auto">
          <a:xfrm>
            <a:off x="7524750" y="3571875"/>
            <a:ext cx="671513" cy="1728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 sz="3200" b="1">
                <a:ea typeface="標楷體" panose="03000509000000000000" pitchFamily="65" charset="-120"/>
              </a:rPr>
              <a:t>監督政府</a:t>
            </a:r>
          </a:p>
        </p:txBody>
      </p:sp>
      <p:sp>
        <p:nvSpPr>
          <p:cNvPr id="12301" name="Rectangle 13"/>
          <p:cNvSpPr>
            <a:spLocks noGrp="1" noChangeArrowheads="1"/>
          </p:cNvSpPr>
          <p:nvPr>
            <p:ph type="title"/>
          </p:nvPr>
        </p:nvSpPr>
        <p:spPr>
          <a:xfrm>
            <a:off x="827088" y="260350"/>
            <a:ext cx="7345362" cy="1009650"/>
          </a:xfrm>
          <a:solidFill>
            <a:srgbClr val="CCFFFF"/>
          </a:solidFill>
          <a:ln w="63500">
            <a:solidFill>
              <a:srgbClr val="0000FF"/>
            </a:solidFill>
            <a:miter lim="800000"/>
            <a:headEnd/>
            <a:tailEnd/>
          </a:ln>
        </p:spPr>
        <p:txBody>
          <a:bodyPr tIns="10800" bIns="10800"/>
          <a:lstStyle/>
          <a:p>
            <a:r>
              <a:rPr lang="zh-TW" altLang="en-US" sz="5600" b="1">
                <a:solidFill>
                  <a:schemeClr val="tx1"/>
                </a:solidFill>
                <a:ea typeface="標楷體" panose="03000509000000000000" pitchFamily="65" charset="-120"/>
              </a:rPr>
              <a:t>二、主權在民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107950" y="2963863"/>
            <a:ext cx="2343150" cy="1833562"/>
          </a:xfrm>
          <a:prstGeom prst="rect">
            <a:avLst/>
          </a:prstGeom>
          <a:solidFill>
            <a:srgbClr val="CC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zh-TW" altLang="en-US" sz="2800" b="1">
                <a:latin typeface="標楷體" panose="03000509000000000000" pitchFamily="65" charset="-120"/>
                <a:ea typeface="標楷體" panose="03000509000000000000" pitchFamily="65" charset="-120"/>
              </a:rPr>
              <a:t>總統</a:t>
            </a:r>
          </a:p>
          <a:p>
            <a:pPr>
              <a:spcBef>
                <a:spcPct val="20000"/>
              </a:spcBef>
            </a:pPr>
            <a:r>
              <a:rPr lang="zh-TW" altLang="en-US" sz="2400" b="1">
                <a:latin typeface="標楷體" panose="03000509000000000000" pitchFamily="65" charset="-120"/>
                <a:ea typeface="標楷體" panose="03000509000000000000" pitchFamily="65" charset="-120"/>
                <a:sym typeface="Wingdings 2" panose="05020102010507070707" pitchFamily="18" charset="2"/>
              </a:rPr>
              <a:t>三軍統帥</a:t>
            </a:r>
          </a:p>
          <a:p>
            <a:pPr>
              <a:spcBef>
                <a:spcPct val="20000"/>
              </a:spcBef>
            </a:pPr>
            <a:r>
              <a:rPr lang="zh-TW" altLang="en-US" sz="2400" b="1">
                <a:latin typeface="標楷體" panose="03000509000000000000" pitchFamily="65" charset="-120"/>
                <a:ea typeface="標楷體" panose="03000509000000000000" pitchFamily="65" charset="-120"/>
                <a:sym typeface="Wingdings 2" panose="05020102010507070707" pitchFamily="18" charset="2"/>
              </a:rPr>
              <a:t>發布緊急命令</a:t>
            </a:r>
          </a:p>
          <a:p>
            <a:pPr>
              <a:spcBef>
                <a:spcPct val="20000"/>
              </a:spcBef>
            </a:pPr>
            <a:r>
              <a:rPr lang="zh-TW" altLang="en-US" sz="2400" b="1">
                <a:latin typeface="標楷體" panose="03000509000000000000" pitchFamily="65" charset="-120"/>
                <a:ea typeface="標楷體" panose="03000509000000000000" pitchFamily="65" charset="-120"/>
                <a:sym typeface="Wingdings 2" panose="05020102010507070707" pitchFamily="18" charset="2"/>
              </a:rPr>
              <a:t>任命行政院長</a:t>
            </a:r>
          </a:p>
        </p:txBody>
      </p:sp>
      <p:sp>
        <p:nvSpPr>
          <p:cNvPr id="13316" name="AutoShape 4"/>
          <p:cNvSpPr>
            <a:spLocks/>
          </p:cNvSpPr>
          <p:nvPr/>
        </p:nvSpPr>
        <p:spPr bwMode="auto">
          <a:xfrm>
            <a:off x="2339975" y="1628775"/>
            <a:ext cx="504825" cy="4608513"/>
          </a:xfrm>
          <a:prstGeom prst="leftBrace">
            <a:avLst>
              <a:gd name="adj1" fmla="val 76074"/>
              <a:gd name="adj2" fmla="val 50000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2987675" y="1484313"/>
            <a:ext cx="5905500" cy="1552575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 sz="2400" b="1" dirty="0">
                <a:ea typeface="標楷體" panose="03000509000000000000" pitchFamily="65" charset="-120"/>
              </a:rPr>
              <a:t>行政院：內政部、國防部、衛生福利部</a:t>
            </a:r>
            <a:r>
              <a:rPr lang="zh-TW" altLang="en-US" sz="2400" b="1" dirty="0" smtClean="0">
                <a:ea typeface="標楷體" panose="03000509000000000000" pitchFamily="65" charset="-120"/>
              </a:rPr>
              <a:t>、外交部</a:t>
            </a:r>
            <a:r>
              <a:rPr lang="zh-TW" altLang="en-US" sz="2400" b="1" dirty="0">
                <a:ea typeface="標楷體" panose="03000509000000000000" pitchFamily="65" charset="-120"/>
              </a:rPr>
              <a:t>、經濟部</a:t>
            </a:r>
            <a:r>
              <a:rPr lang="zh-TW" altLang="en-US" sz="2400" b="1" dirty="0" smtClean="0">
                <a:ea typeface="標楷體" panose="03000509000000000000" pitchFamily="65" charset="-120"/>
              </a:rPr>
              <a:t>、財政部、環境</a:t>
            </a:r>
            <a:r>
              <a:rPr lang="zh-TW" altLang="en-US" sz="2400" b="1" dirty="0">
                <a:ea typeface="標楷體" panose="03000509000000000000" pitchFamily="65" charset="-120"/>
              </a:rPr>
              <a:t>資源部</a:t>
            </a:r>
            <a:r>
              <a:rPr lang="zh-TW" altLang="en-US" sz="2400" b="1" dirty="0" smtClean="0">
                <a:ea typeface="標楷體" panose="03000509000000000000" pitchFamily="65" charset="-120"/>
              </a:rPr>
              <a:t>、交通部</a:t>
            </a:r>
            <a:r>
              <a:rPr lang="zh-TW" altLang="en-US" sz="2400" b="1" dirty="0">
                <a:ea typeface="標楷體" panose="03000509000000000000" pitchFamily="65" charset="-120"/>
              </a:rPr>
              <a:t>、法務部、教育部、勞動部</a:t>
            </a:r>
            <a:r>
              <a:rPr lang="zh-TW" altLang="en-US" sz="2400" b="1" dirty="0" smtClean="0">
                <a:ea typeface="標楷體" panose="03000509000000000000" pitchFamily="65" charset="-120"/>
              </a:rPr>
              <a:t>、       農業部</a:t>
            </a:r>
            <a:r>
              <a:rPr lang="zh-TW" altLang="en-US" sz="2400" b="1" dirty="0">
                <a:ea typeface="標楷體" panose="03000509000000000000" pitchFamily="65" charset="-120"/>
              </a:rPr>
              <a:t>、文化部、科技部 </a:t>
            </a:r>
            <a:r>
              <a:rPr lang="zh-TW" altLang="en-US" sz="2400" b="1" dirty="0" smtClean="0">
                <a:ea typeface="標楷體" panose="03000509000000000000" pitchFamily="65" charset="-120"/>
              </a:rPr>
              <a:t> </a:t>
            </a:r>
            <a:endParaRPr lang="zh-TW" altLang="en-US" sz="2400" b="1" dirty="0">
              <a:ea typeface="標楷體" panose="03000509000000000000" pitchFamily="65" charset="-120"/>
            </a:endParaRPr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2952750" y="3187700"/>
            <a:ext cx="5940425" cy="457200"/>
          </a:xfrm>
          <a:prstGeom prst="rect">
            <a:avLst/>
          </a:prstGeom>
          <a:solidFill>
            <a:srgbClr val="CC99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8000" rIns="18000"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 sz="2400" b="1">
                <a:ea typeface="標楷體" panose="03000509000000000000" pitchFamily="65" charset="-120"/>
              </a:rPr>
              <a:t>立法院：</a:t>
            </a:r>
            <a:r>
              <a:rPr lang="zh-TW" altLang="en-US" sz="2400" b="1">
                <a:ea typeface="標楷體" panose="03000509000000000000" pitchFamily="65" charset="-120"/>
                <a:sym typeface="Wingdings 2" panose="05020102010507070707" pitchFamily="18" charset="2"/>
              </a:rPr>
              <a:t>審查預算 制訂法律 質詢施政</a:t>
            </a:r>
          </a:p>
        </p:txBody>
      </p:sp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2928938" y="3732213"/>
            <a:ext cx="6026150" cy="946150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zh-TW" altLang="en-US" sz="2800" b="1">
                <a:latin typeface="標楷體" panose="03000509000000000000" pitchFamily="65" charset="-120"/>
                <a:ea typeface="標楷體" panose="03000509000000000000" pitchFamily="65" charset="-120"/>
              </a:rPr>
              <a:t>司法院：</a:t>
            </a:r>
            <a:r>
              <a:rPr lang="zh-TW" altLang="en-US" sz="2800" b="1">
                <a:latin typeface="標楷體" panose="03000509000000000000" pitchFamily="65" charset="-120"/>
                <a:ea typeface="標楷體" panose="03000509000000000000" pitchFamily="65" charset="-120"/>
                <a:sym typeface="Wingdings 2" panose="05020102010507070707" pitchFamily="18" charset="2"/>
              </a:rPr>
              <a:t>管理各級法院 司法行政 </a:t>
            </a:r>
          </a:p>
          <a:p>
            <a:r>
              <a:rPr lang="zh-TW" altLang="en-US" sz="2800" b="1">
                <a:latin typeface="標楷體" panose="03000509000000000000" pitchFamily="65" charset="-120"/>
                <a:ea typeface="標楷體" panose="03000509000000000000" pitchFamily="65" charset="-120"/>
                <a:sym typeface="Wingdings 2" panose="05020102010507070707" pitchFamily="18" charset="2"/>
              </a:rPr>
              <a:t>        解釋憲法、法律</a:t>
            </a:r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2916238" y="4797425"/>
            <a:ext cx="5976937" cy="94615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zh-TW" altLang="en-US" sz="2800" b="1">
                <a:latin typeface="標楷體" panose="03000509000000000000" pitchFamily="65" charset="-120"/>
                <a:ea typeface="標楷體" panose="03000509000000000000" pitchFamily="65" charset="-120"/>
              </a:rPr>
              <a:t>監察院：</a:t>
            </a:r>
            <a:r>
              <a:rPr lang="zh-TW" altLang="en-US" sz="2800" b="1">
                <a:latin typeface="標楷體" panose="03000509000000000000" pitchFamily="65" charset="-120"/>
                <a:ea typeface="標楷體" panose="03000509000000000000" pitchFamily="65" charset="-120"/>
                <a:sym typeface="Wingdings 2" panose="05020102010507070707" pitchFamily="18" charset="2"/>
              </a:rPr>
              <a:t>調查、糾正行政機關 </a:t>
            </a:r>
          </a:p>
          <a:p>
            <a:r>
              <a:rPr lang="zh-TW" altLang="en-US" sz="2800" b="1">
                <a:latin typeface="標楷體" panose="03000509000000000000" pitchFamily="65" charset="-120"/>
                <a:ea typeface="標楷體" panose="03000509000000000000" pitchFamily="65" charset="-120"/>
                <a:sym typeface="Wingdings 2" panose="05020102010507070707" pitchFamily="18" charset="2"/>
              </a:rPr>
              <a:t>        彈劾政府官員</a:t>
            </a:r>
          </a:p>
        </p:txBody>
      </p:sp>
      <p:sp>
        <p:nvSpPr>
          <p:cNvPr id="13321" name="Text Box 9"/>
          <p:cNvSpPr txBox="1">
            <a:spLocks noChangeArrowheads="1"/>
          </p:cNvSpPr>
          <p:nvPr/>
        </p:nvSpPr>
        <p:spPr bwMode="auto">
          <a:xfrm>
            <a:off x="2919413" y="5888038"/>
            <a:ext cx="5992812" cy="519112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8000" rIns="18000"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考試院</a:t>
            </a:r>
            <a:r>
              <a:rPr lang="zh-TW" altLang="en-US" sz="2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2800" b="1" dirty="0" smtClean="0">
                <a:latin typeface="標楷體" panose="03000509000000000000" pitchFamily="65" charset="-120"/>
                <a:ea typeface="標楷體" panose="03000509000000000000" pitchFamily="65" charset="-120"/>
                <a:sym typeface="Wingdings 2" panose="05020102010507070707" pitchFamily="18" charset="2"/>
              </a:rPr>
              <a:t>舉辦</a:t>
            </a:r>
            <a:r>
              <a:rPr lang="zh-TW" altLang="en-US" sz="2800" b="1" dirty="0">
                <a:latin typeface="標楷體" panose="03000509000000000000" pitchFamily="65" charset="-120"/>
                <a:ea typeface="標楷體" panose="03000509000000000000" pitchFamily="65" charset="-120"/>
                <a:sym typeface="Wingdings 2" panose="05020102010507070707" pitchFamily="18" charset="2"/>
              </a:rPr>
              <a:t>各種國家考試</a:t>
            </a:r>
          </a:p>
        </p:txBody>
      </p:sp>
      <p:sp>
        <p:nvSpPr>
          <p:cNvPr id="13322" name="Rectangle 10"/>
          <p:cNvSpPr>
            <a:spLocks noChangeArrowheads="1"/>
          </p:cNvSpPr>
          <p:nvPr/>
        </p:nvSpPr>
        <p:spPr bwMode="auto">
          <a:xfrm>
            <a:off x="407988" y="260350"/>
            <a:ext cx="8353425" cy="1009650"/>
          </a:xfrm>
          <a:prstGeom prst="rect">
            <a:avLst/>
          </a:prstGeom>
          <a:solidFill>
            <a:srgbClr val="CCFFFF"/>
          </a:solidFill>
          <a:ln w="63500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tIns="10800" bIns="10800" anchor="ctr"/>
          <a:lstStyle>
            <a:lvl1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5300" b="1">
                <a:solidFill>
                  <a:schemeClr val="tx1"/>
                </a:solidFill>
                <a:ea typeface="標楷體" panose="03000509000000000000" pitchFamily="65" charset="-120"/>
              </a:rPr>
              <a:t>三、政府的組織與功能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3" name="AutoShape 7"/>
          <p:cNvSpPr>
            <a:spLocks noChangeArrowheads="1"/>
          </p:cNvSpPr>
          <p:nvPr/>
        </p:nvSpPr>
        <p:spPr bwMode="auto">
          <a:xfrm>
            <a:off x="2916238" y="44450"/>
            <a:ext cx="1800225" cy="431800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pPr algn="ctr"/>
            <a:r>
              <a:rPr lang="zh-TW" altLang="en-US" sz="3200" b="1">
                <a:ea typeface="標楷體" panose="03000509000000000000" pitchFamily="65" charset="-120"/>
              </a:rPr>
              <a:t>中央政府</a:t>
            </a:r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1042988" y="908050"/>
            <a:ext cx="452437" cy="1800225"/>
          </a:xfrm>
          <a:prstGeom prst="rect">
            <a:avLst/>
          </a:prstGeom>
          <a:solidFill>
            <a:srgbClr val="99CC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lIns="0" tIns="0" rIns="0" bIns="0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 sz="2800" b="1" dirty="0">
                <a:ea typeface="標楷體" panose="03000509000000000000" pitchFamily="65" charset="-120"/>
              </a:rPr>
              <a:t>直轄市政府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1763713" y="908050"/>
            <a:ext cx="474662" cy="1800225"/>
          </a:xfrm>
          <a:prstGeom prst="rect">
            <a:avLst/>
          </a:prstGeom>
          <a:solidFill>
            <a:srgbClr val="99CC00"/>
          </a:solidFill>
          <a:ln w="6350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lIns="0" tIns="0" rIns="0" bIns="0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 sz="2700" b="1">
                <a:ea typeface="標楷體" panose="03000509000000000000" pitchFamily="65" charset="-120"/>
              </a:rPr>
              <a:t>直轄市議會</a:t>
            </a:r>
          </a:p>
        </p:txBody>
      </p:sp>
      <p:sp>
        <p:nvSpPr>
          <p:cNvPr id="14349" name="Text Box 13"/>
          <p:cNvSpPr txBox="1">
            <a:spLocks noChangeArrowheads="1"/>
          </p:cNvSpPr>
          <p:nvPr/>
        </p:nvSpPr>
        <p:spPr bwMode="auto">
          <a:xfrm>
            <a:off x="5500688" y="836613"/>
            <a:ext cx="468312" cy="1512887"/>
          </a:xfrm>
          <a:prstGeom prst="rect">
            <a:avLst/>
          </a:prstGeom>
          <a:solidFill>
            <a:srgbClr val="99CC00"/>
          </a:solidFill>
          <a:ln w="41275" cap="rnd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lIns="0" tIns="0" rIns="0" bIns="0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TW" altLang="en-US" sz="2800" b="1">
                <a:ea typeface="標楷體" panose="03000509000000000000" pitchFamily="65" charset="-120"/>
              </a:rPr>
              <a:t>省政府</a:t>
            </a:r>
          </a:p>
        </p:txBody>
      </p:sp>
      <p:sp>
        <p:nvSpPr>
          <p:cNvPr id="14351" name="Text Box 15"/>
          <p:cNvSpPr txBox="1">
            <a:spLocks noChangeArrowheads="1"/>
          </p:cNvSpPr>
          <p:nvPr/>
        </p:nvSpPr>
        <p:spPr bwMode="auto">
          <a:xfrm>
            <a:off x="6227763" y="836613"/>
            <a:ext cx="477837" cy="1511300"/>
          </a:xfrm>
          <a:prstGeom prst="rect">
            <a:avLst/>
          </a:prstGeom>
          <a:solidFill>
            <a:srgbClr val="99CC00"/>
          </a:solidFill>
          <a:ln w="50800" cap="rnd">
            <a:solidFill>
              <a:srgbClr val="FF0000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lIns="0" tIns="0" rIns="0" bIns="0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TW" altLang="en-US" sz="2800" b="1">
                <a:ea typeface="標楷體" panose="03000509000000000000" pitchFamily="65" charset="-120"/>
              </a:rPr>
              <a:t>省咨議會</a:t>
            </a:r>
          </a:p>
        </p:txBody>
      </p:sp>
      <p:sp>
        <p:nvSpPr>
          <p:cNvPr id="14352" name="Text Box 16"/>
          <p:cNvSpPr txBox="1">
            <a:spLocks noChangeArrowheads="1"/>
          </p:cNvSpPr>
          <p:nvPr/>
        </p:nvSpPr>
        <p:spPr bwMode="auto">
          <a:xfrm>
            <a:off x="6923088" y="2708275"/>
            <a:ext cx="452437" cy="1800225"/>
          </a:xfrm>
          <a:prstGeom prst="rect">
            <a:avLst/>
          </a:prstGeom>
          <a:solidFill>
            <a:srgbClr val="99CC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lIns="0" tIns="0" rIns="0" bIns="0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TW" altLang="en-US" sz="2800" b="1">
                <a:ea typeface="標楷體" panose="03000509000000000000" pitchFamily="65" charset="-120"/>
              </a:rPr>
              <a:t>省轄市政府</a:t>
            </a:r>
          </a:p>
        </p:txBody>
      </p:sp>
      <p:sp>
        <p:nvSpPr>
          <p:cNvPr id="14353" name="Text Box 17"/>
          <p:cNvSpPr txBox="1">
            <a:spLocks noChangeArrowheads="1"/>
          </p:cNvSpPr>
          <p:nvPr/>
        </p:nvSpPr>
        <p:spPr bwMode="auto">
          <a:xfrm>
            <a:off x="7689850" y="2708275"/>
            <a:ext cx="474663" cy="1800225"/>
          </a:xfrm>
          <a:prstGeom prst="rect">
            <a:avLst/>
          </a:prstGeom>
          <a:solidFill>
            <a:srgbClr val="99CCFF"/>
          </a:solidFill>
          <a:ln w="6350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lIns="0" tIns="0" rIns="0" bIns="0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TW" altLang="en-US" sz="2700" b="1">
                <a:ea typeface="標楷體" panose="03000509000000000000" pitchFamily="65" charset="-120"/>
              </a:rPr>
              <a:t>省轄市議會</a:t>
            </a:r>
          </a:p>
        </p:txBody>
      </p:sp>
      <p:sp>
        <p:nvSpPr>
          <p:cNvPr id="14354" name="Text Box 18"/>
          <p:cNvSpPr txBox="1">
            <a:spLocks noChangeArrowheads="1"/>
          </p:cNvSpPr>
          <p:nvPr/>
        </p:nvSpPr>
        <p:spPr bwMode="auto">
          <a:xfrm>
            <a:off x="4643438" y="2781300"/>
            <a:ext cx="490537" cy="1800225"/>
          </a:xfrm>
          <a:prstGeom prst="rect">
            <a:avLst/>
          </a:prstGeom>
          <a:solidFill>
            <a:srgbClr val="99CCFF"/>
          </a:solidFill>
          <a:ln w="6350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lIns="0" tIns="0" rIns="0" bIns="0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TW" altLang="en-US" sz="2800" b="1">
                <a:ea typeface="標楷體" panose="03000509000000000000" pitchFamily="65" charset="-120"/>
              </a:rPr>
              <a:t>縣議會</a:t>
            </a:r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3902075" y="2781300"/>
            <a:ext cx="452438" cy="1800225"/>
          </a:xfrm>
          <a:prstGeom prst="rect">
            <a:avLst/>
          </a:prstGeom>
          <a:solidFill>
            <a:srgbClr val="99CC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lIns="0" tIns="0" rIns="0" bIns="0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TW" altLang="en-US" sz="2800" b="1">
                <a:ea typeface="標楷體" panose="03000509000000000000" pitchFamily="65" charset="-120"/>
              </a:rPr>
              <a:t>縣政府</a:t>
            </a:r>
          </a:p>
        </p:txBody>
      </p:sp>
      <p:sp>
        <p:nvSpPr>
          <p:cNvPr id="14356" name="Text Box 20"/>
          <p:cNvSpPr txBox="1">
            <a:spLocks noChangeArrowheads="1"/>
          </p:cNvSpPr>
          <p:nvPr/>
        </p:nvSpPr>
        <p:spPr bwMode="auto">
          <a:xfrm>
            <a:off x="5424488" y="5013325"/>
            <a:ext cx="452437" cy="1800225"/>
          </a:xfrm>
          <a:prstGeom prst="rect">
            <a:avLst/>
          </a:prstGeom>
          <a:solidFill>
            <a:srgbClr val="FFFF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lIns="0" tIns="0" rIns="0" bIns="0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TW" altLang="en-US" sz="2800" b="1">
                <a:ea typeface="標楷體" panose="03000509000000000000" pitchFamily="65" charset="-120"/>
              </a:rPr>
              <a:t>縣轄市公所</a:t>
            </a:r>
          </a:p>
        </p:txBody>
      </p:sp>
      <p:sp>
        <p:nvSpPr>
          <p:cNvPr id="14357" name="Text Box 21"/>
          <p:cNvSpPr txBox="1">
            <a:spLocks noChangeArrowheads="1"/>
          </p:cNvSpPr>
          <p:nvPr/>
        </p:nvSpPr>
        <p:spPr bwMode="auto">
          <a:xfrm>
            <a:off x="6164263" y="5032375"/>
            <a:ext cx="474662" cy="1800225"/>
          </a:xfrm>
          <a:prstGeom prst="rect">
            <a:avLst/>
          </a:prstGeom>
          <a:solidFill>
            <a:srgbClr val="FFFF00"/>
          </a:solidFill>
          <a:ln w="6350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lIns="0" tIns="0" rIns="0" bIns="0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TW" altLang="en-US" sz="2700" b="1">
                <a:ea typeface="標楷體" panose="03000509000000000000" pitchFamily="65" charset="-120"/>
              </a:rPr>
              <a:t>市民代表會</a:t>
            </a:r>
          </a:p>
        </p:txBody>
      </p:sp>
      <p:sp>
        <p:nvSpPr>
          <p:cNvPr id="14358" name="Text Box 22"/>
          <p:cNvSpPr txBox="1">
            <a:spLocks noChangeArrowheads="1"/>
          </p:cNvSpPr>
          <p:nvPr/>
        </p:nvSpPr>
        <p:spPr bwMode="auto">
          <a:xfrm>
            <a:off x="4716463" y="5032375"/>
            <a:ext cx="474662" cy="1800225"/>
          </a:xfrm>
          <a:prstGeom prst="rect">
            <a:avLst/>
          </a:prstGeom>
          <a:solidFill>
            <a:srgbClr val="FFFF00"/>
          </a:solidFill>
          <a:ln w="6350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lIns="0" tIns="0" rIns="0" bIns="0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TW" altLang="en-US" sz="2700" b="1">
                <a:ea typeface="標楷體" panose="03000509000000000000" pitchFamily="65" charset="-120"/>
              </a:rPr>
              <a:t>鎮民代表會</a:t>
            </a:r>
          </a:p>
        </p:txBody>
      </p:sp>
      <p:sp>
        <p:nvSpPr>
          <p:cNvPr id="14359" name="Text Box 23"/>
          <p:cNvSpPr txBox="1">
            <a:spLocks noChangeArrowheads="1"/>
          </p:cNvSpPr>
          <p:nvPr/>
        </p:nvSpPr>
        <p:spPr bwMode="auto">
          <a:xfrm>
            <a:off x="3211513" y="5057775"/>
            <a:ext cx="474662" cy="1800225"/>
          </a:xfrm>
          <a:prstGeom prst="rect">
            <a:avLst/>
          </a:prstGeom>
          <a:solidFill>
            <a:srgbClr val="FFFF00"/>
          </a:solidFill>
          <a:ln w="6350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lIns="0" tIns="0" rIns="0" bIns="0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TW" altLang="en-US" sz="2700" b="1">
                <a:ea typeface="標楷體" panose="03000509000000000000" pitchFamily="65" charset="-120"/>
              </a:rPr>
              <a:t>鄉民代表會</a:t>
            </a:r>
          </a:p>
        </p:txBody>
      </p:sp>
      <p:sp>
        <p:nvSpPr>
          <p:cNvPr id="14360" name="Text Box 24"/>
          <p:cNvSpPr txBox="1">
            <a:spLocks noChangeArrowheads="1"/>
          </p:cNvSpPr>
          <p:nvPr/>
        </p:nvSpPr>
        <p:spPr bwMode="auto">
          <a:xfrm>
            <a:off x="2463800" y="5019675"/>
            <a:ext cx="452438" cy="1800225"/>
          </a:xfrm>
          <a:prstGeom prst="rect">
            <a:avLst/>
          </a:prstGeom>
          <a:solidFill>
            <a:srgbClr val="FFFF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lIns="0" tIns="0" rIns="0" bIns="0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TW" altLang="en-US" sz="2800" b="1">
                <a:ea typeface="標楷體" panose="03000509000000000000" pitchFamily="65" charset="-120"/>
              </a:rPr>
              <a:t>鄉公所</a:t>
            </a:r>
          </a:p>
        </p:txBody>
      </p:sp>
      <p:sp>
        <p:nvSpPr>
          <p:cNvPr id="14361" name="Text Box 25"/>
          <p:cNvSpPr txBox="1">
            <a:spLocks noChangeArrowheads="1"/>
          </p:cNvSpPr>
          <p:nvPr/>
        </p:nvSpPr>
        <p:spPr bwMode="auto">
          <a:xfrm>
            <a:off x="3987800" y="5019675"/>
            <a:ext cx="452438" cy="1800225"/>
          </a:xfrm>
          <a:prstGeom prst="rect">
            <a:avLst/>
          </a:prstGeom>
          <a:solidFill>
            <a:srgbClr val="FFFF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lIns="0" tIns="0" rIns="0" bIns="0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TW" altLang="en-US" sz="2800" b="1" dirty="0">
                <a:ea typeface="標楷體" panose="03000509000000000000" pitchFamily="65" charset="-120"/>
              </a:rPr>
              <a:t>鎮公所</a:t>
            </a:r>
          </a:p>
        </p:txBody>
      </p:sp>
      <p:sp>
        <p:nvSpPr>
          <p:cNvPr id="14363" name="Line 27"/>
          <p:cNvSpPr>
            <a:spLocks noChangeShapeType="1"/>
          </p:cNvSpPr>
          <p:nvPr/>
        </p:nvSpPr>
        <p:spPr bwMode="auto">
          <a:xfrm>
            <a:off x="4572000" y="4724400"/>
            <a:ext cx="0" cy="2889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4364" name="Line 28"/>
          <p:cNvSpPr>
            <a:spLocks noChangeShapeType="1"/>
          </p:cNvSpPr>
          <p:nvPr/>
        </p:nvSpPr>
        <p:spPr bwMode="auto">
          <a:xfrm>
            <a:off x="6011863" y="4724400"/>
            <a:ext cx="0" cy="2889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4365" name="Line 29"/>
          <p:cNvSpPr>
            <a:spLocks noChangeShapeType="1"/>
          </p:cNvSpPr>
          <p:nvPr/>
        </p:nvSpPr>
        <p:spPr bwMode="auto">
          <a:xfrm>
            <a:off x="3059113" y="4724400"/>
            <a:ext cx="29527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4366" name="Line 30"/>
          <p:cNvSpPr>
            <a:spLocks noChangeShapeType="1"/>
          </p:cNvSpPr>
          <p:nvPr/>
        </p:nvSpPr>
        <p:spPr bwMode="auto">
          <a:xfrm>
            <a:off x="4500563" y="2420938"/>
            <a:ext cx="0" cy="3603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4367" name="Line 31"/>
          <p:cNvSpPr>
            <a:spLocks noChangeShapeType="1"/>
          </p:cNvSpPr>
          <p:nvPr/>
        </p:nvSpPr>
        <p:spPr bwMode="auto">
          <a:xfrm>
            <a:off x="7524750" y="2420938"/>
            <a:ext cx="0" cy="3603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4368" name="Line 32"/>
          <p:cNvSpPr>
            <a:spLocks noChangeShapeType="1"/>
          </p:cNvSpPr>
          <p:nvPr/>
        </p:nvSpPr>
        <p:spPr bwMode="auto">
          <a:xfrm>
            <a:off x="4500563" y="2420938"/>
            <a:ext cx="30241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4369" name="Line 33"/>
          <p:cNvSpPr>
            <a:spLocks noChangeShapeType="1"/>
          </p:cNvSpPr>
          <p:nvPr/>
        </p:nvSpPr>
        <p:spPr bwMode="auto">
          <a:xfrm>
            <a:off x="1619250" y="549275"/>
            <a:ext cx="0" cy="3587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4370" name="Line 34"/>
          <p:cNvSpPr>
            <a:spLocks noChangeShapeType="1"/>
          </p:cNvSpPr>
          <p:nvPr/>
        </p:nvSpPr>
        <p:spPr bwMode="auto">
          <a:xfrm>
            <a:off x="6084888" y="549275"/>
            <a:ext cx="0" cy="3587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4371" name="Line 35"/>
          <p:cNvSpPr>
            <a:spLocks noChangeShapeType="1"/>
          </p:cNvSpPr>
          <p:nvPr/>
        </p:nvSpPr>
        <p:spPr bwMode="auto">
          <a:xfrm>
            <a:off x="1619250" y="549275"/>
            <a:ext cx="446563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4372" name="Line 36"/>
          <p:cNvSpPr>
            <a:spLocks noChangeShapeType="1"/>
          </p:cNvSpPr>
          <p:nvPr/>
        </p:nvSpPr>
        <p:spPr bwMode="auto">
          <a:xfrm flipH="1">
            <a:off x="1476375" y="836613"/>
            <a:ext cx="142875" cy="2159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4373" name="Line 37"/>
          <p:cNvSpPr>
            <a:spLocks noChangeShapeType="1"/>
          </p:cNvSpPr>
          <p:nvPr/>
        </p:nvSpPr>
        <p:spPr bwMode="auto">
          <a:xfrm>
            <a:off x="1619250" y="836613"/>
            <a:ext cx="144463" cy="2159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4374" name="Line 38"/>
          <p:cNvSpPr>
            <a:spLocks noChangeShapeType="1"/>
          </p:cNvSpPr>
          <p:nvPr/>
        </p:nvSpPr>
        <p:spPr bwMode="auto">
          <a:xfrm flipH="1">
            <a:off x="1476375" y="836613"/>
            <a:ext cx="142875" cy="2159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4375" name="Line 39"/>
          <p:cNvSpPr>
            <a:spLocks noChangeShapeType="1"/>
          </p:cNvSpPr>
          <p:nvPr/>
        </p:nvSpPr>
        <p:spPr bwMode="auto">
          <a:xfrm>
            <a:off x="1619250" y="836613"/>
            <a:ext cx="144463" cy="2159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4376" name="Line 40"/>
          <p:cNvSpPr>
            <a:spLocks noChangeShapeType="1"/>
          </p:cNvSpPr>
          <p:nvPr/>
        </p:nvSpPr>
        <p:spPr bwMode="auto">
          <a:xfrm flipH="1">
            <a:off x="5940425" y="908050"/>
            <a:ext cx="142875" cy="2159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4377" name="Line 41"/>
          <p:cNvSpPr>
            <a:spLocks noChangeShapeType="1"/>
          </p:cNvSpPr>
          <p:nvPr/>
        </p:nvSpPr>
        <p:spPr bwMode="auto">
          <a:xfrm>
            <a:off x="6083300" y="908050"/>
            <a:ext cx="144463" cy="2159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4378" name="Line 42"/>
          <p:cNvSpPr>
            <a:spLocks noChangeShapeType="1"/>
          </p:cNvSpPr>
          <p:nvPr/>
        </p:nvSpPr>
        <p:spPr bwMode="auto">
          <a:xfrm flipH="1">
            <a:off x="4356100" y="2781300"/>
            <a:ext cx="142875" cy="2159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4379" name="Line 43"/>
          <p:cNvSpPr>
            <a:spLocks noChangeShapeType="1"/>
          </p:cNvSpPr>
          <p:nvPr/>
        </p:nvSpPr>
        <p:spPr bwMode="auto">
          <a:xfrm>
            <a:off x="4500563" y="2781300"/>
            <a:ext cx="144462" cy="2159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4380" name="Line 44"/>
          <p:cNvSpPr>
            <a:spLocks noChangeShapeType="1"/>
          </p:cNvSpPr>
          <p:nvPr/>
        </p:nvSpPr>
        <p:spPr bwMode="auto">
          <a:xfrm flipH="1">
            <a:off x="7380288" y="2708275"/>
            <a:ext cx="142875" cy="2159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4381" name="Line 45"/>
          <p:cNvSpPr>
            <a:spLocks noChangeShapeType="1"/>
          </p:cNvSpPr>
          <p:nvPr/>
        </p:nvSpPr>
        <p:spPr bwMode="auto">
          <a:xfrm>
            <a:off x="7524750" y="2708275"/>
            <a:ext cx="144463" cy="2159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4384" name="Line 48"/>
          <p:cNvSpPr>
            <a:spLocks noChangeShapeType="1"/>
          </p:cNvSpPr>
          <p:nvPr/>
        </p:nvSpPr>
        <p:spPr bwMode="auto">
          <a:xfrm flipH="1">
            <a:off x="4427538" y="5013325"/>
            <a:ext cx="142875" cy="2159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4385" name="Line 49"/>
          <p:cNvSpPr>
            <a:spLocks noChangeShapeType="1"/>
          </p:cNvSpPr>
          <p:nvPr/>
        </p:nvSpPr>
        <p:spPr bwMode="auto">
          <a:xfrm>
            <a:off x="4572000" y="5013325"/>
            <a:ext cx="144463" cy="2159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4386" name="Line 50"/>
          <p:cNvSpPr>
            <a:spLocks noChangeShapeType="1"/>
          </p:cNvSpPr>
          <p:nvPr/>
        </p:nvSpPr>
        <p:spPr bwMode="auto">
          <a:xfrm flipH="1">
            <a:off x="5867400" y="5013325"/>
            <a:ext cx="142875" cy="2159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4387" name="Line 51"/>
          <p:cNvSpPr>
            <a:spLocks noChangeShapeType="1"/>
          </p:cNvSpPr>
          <p:nvPr/>
        </p:nvSpPr>
        <p:spPr bwMode="auto">
          <a:xfrm>
            <a:off x="6011863" y="5013325"/>
            <a:ext cx="144462" cy="2159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4390" name="Line 54"/>
          <p:cNvSpPr>
            <a:spLocks noChangeShapeType="1"/>
          </p:cNvSpPr>
          <p:nvPr/>
        </p:nvSpPr>
        <p:spPr bwMode="auto">
          <a:xfrm>
            <a:off x="3059113" y="5013325"/>
            <a:ext cx="144462" cy="2159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4391" name="Line 55"/>
          <p:cNvSpPr>
            <a:spLocks noChangeShapeType="1"/>
          </p:cNvSpPr>
          <p:nvPr/>
        </p:nvSpPr>
        <p:spPr bwMode="auto">
          <a:xfrm>
            <a:off x="3059113" y="4724400"/>
            <a:ext cx="0" cy="2889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4392" name="Line 56"/>
          <p:cNvSpPr>
            <a:spLocks noChangeShapeType="1"/>
          </p:cNvSpPr>
          <p:nvPr/>
        </p:nvSpPr>
        <p:spPr bwMode="auto">
          <a:xfrm flipH="1">
            <a:off x="2916238" y="5013325"/>
            <a:ext cx="142875" cy="2159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4393" name="Line 57"/>
          <p:cNvSpPr>
            <a:spLocks noChangeShapeType="1"/>
          </p:cNvSpPr>
          <p:nvPr/>
        </p:nvSpPr>
        <p:spPr bwMode="auto">
          <a:xfrm>
            <a:off x="3779838" y="476250"/>
            <a:ext cx="0" cy="73025"/>
          </a:xfrm>
          <a:prstGeom prst="line">
            <a:avLst/>
          </a:prstGeom>
          <a:noFill/>
          <a:ln w="412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4430" name="Text Box 94"/>
          <p:cNvSpPr txBox="1">
            <a:spLocks noChangeArrowheads="1"/>
          </p:cNvSpPr>
          <p:nvPr/>
        </p:nvSpPr>
        <p:spPr bwMode="auto">
          <a:xfrm>
            <a:off x="277813" y="908050"/>
            <a:ext cx="549275" cy="5761038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/>
          <a:p>
            <a:pPr algn="dist">
              <a:spcBef>
                <a:spcPct val="50000"/>
              </a:spcBef>
            </a:pPr>
            <a:r>
              <a:rPr lang="zh-TW" altLang="en-US" sz="2400" b="1">
                <a:ea typeface="標楷體" panose="03000509000000000000" pitchFamily="65" charset="-120"/>
              </a:rPr>
              <a:t>地方政府（辦理地方自治）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7" grpId="0" animBg="1"/>
      <p:bldP spid="14348" grpId="0" animBg="1"/>
      <p:bldP spid="14349" grpId="0" animBg="1"/>
      <p:bldP spid="14351" grpId="0" animBg="1"/>
      <p:bldP spid="14352" grpId="0" animBg="1"/>
      <p:bldP spid="14353" grpId="0" animBg="1"/>
      <p:bldP spid="14354" grpId="0" animBg="1"/>
      <p:bldP spid="14355" grpId="0" animBg="1"/>
      <p:bldP spid="14356" grpId="0" animBg="1"/>
      <p:bldP spid="14357" grpId="0" animBg="1"/>
      <p:bldP spid="14358" grpId="0" animBg="1"/>
      <p:bldP spid="14359" grpId="0" animBg="1"/>
      <p:bldP spid="14360" grpId="0" animBg="1"/>
      <p:bldP spid="14361" grpId="0" animBg="1"/>
      <p:bldP spid="14363" grpId="0" animBg="1"/>
      <p:bldP spid="14364" grpId="0" animBg="1"/>
      <p:bldP spid="14365" grpId="0" animBg="1"/>
      <p:bldP spid="14366" grpId="0" animBg="1"/>
      <p:bldP spid="14367" grpId="0" animBg="1"/>
      <p:bldP spid="14368" grpId="0" animBg="1"/>
      <p:bldP spid="14378" grpId="0" animBg="1"/>
      <p:bldP spid="14379" grpId="0" animBg="1"/>
      <p:bldP spid="14380" grpId="0" animBg="1"/>
      <p:bldP spid="14381" grpId="0" animBg="1"/>
      <p:bldP spid="14384" grpId="0" animBg="1"/>
      <p:bldP spid="14385" grpId="0" animBg="1"/>
      <p:bldP spid="14386" grpId="0" animBg="1"/>
      <p:bldP spid="14387" grpId="0" animBg="1"/>
      <p:bldP spid="14390" grpId="0" animBg="1"/>
      <p:bldP spid="14391" grpId="0" animBg="1"/>
      <p:bldP spid="1439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1628775"/>
            <a:ext cx="8424862" cy="4873625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zh-TW" altLang="en-US" sz="2800" b="1" dirty="0">
                <a:ea typeface="標楷體" panose="03000509000000000000" pitchFamily="65" charset="-120"/>
              </a:rPr>
              <a:t>（一）權利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zh-TW" altLang="en-US" sz="2800" b="1" dirty="0">
                <a:ea typeface="標楷體" panose="03000509000000000000" pitchFamily="65" charset="-120"/>
              </a:rPr>
              <a:t>        </a:t>
            </a:r>
            <a:r>
              <a:rPr lang="en-US" altLang="zh-TW" sz="2800" b="1" dirty="0">
                <a:ea typeface="標楷體" panose="03000509000000000000" pitchFamily="65" charset="-120"/>
              </a:rPr>
              <a:t>1</a:t>
            </a:r>
            <a:r>
              <a:rPr lang="zh-TW" altLang="en-US" sz="2800" b="1" dirty="0">
                <a:ea typeface="標楷體" panose="03000509000000000000" pitchFamily="65" charset="-120"/>
              </a:rPr>
              <a:t>、平等權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zh-TW" altLang="en-US" sz="2800" b="1" dirty="0">
                <a:ea typeface="標楷體" panose="03000509000000000000" pitchFamily="65" charset="-120"/>
              </a:rPr>
              <a:t>        </a:t>
            </a:r>
            <a:r>
              <a:rPr lang="en-US" altLang="zh-TW" sz="2800" b="1" dirty="0">
                <a:ea typeface="標楷體" panose="03000509000000000000" pitchFamily="65" charset="-120"/>
              </a:rPr>
              <a:t>2</a:t>
            </a:r>
            <a:r>
              <a:rPr lang="zh-TW" altLang="en-US" sz="2800" b="1" dirty="0">
                <a:ea typeface="標楷體" panose="03000509000000000000" pitchFamily="65" charset="-120"/>
              </a:rPr>
              <a:t>、自由權：居住、遷徙、言論</a:t>
            </a:r>
            <a:r>
              <a:rPr lang="en-US" altLang="zh-TW" sz="2800" b="1" dirty="0">
                <a:ea typeface="標楷體" panose="03000509000000000000" pitchFamily="65" charset="-120"/>
              </a:rPr>
              <a:t>……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zh-TW" sz="2800" b="1" dirty="0">
                <a:ea typeface="標楷體" panose="03000509000000000000" pitchFamily="65" charset="-120"/>
              </a:rPr>
              <a:t>        3</a:t>
            </a:r>
            <a:r>
              <a:rPr lang="zh-TW" altLang="en-US" sz="2800" b="1" dirty="0">
                <a:ea typeface="標楷體" panose="03000509000000000000" pitchFamily="65" charset="-120"/>
              </a:rPr>
              <a:t>、受益權：生存、工作、財產、受國民教育</a:t>
            </a:r>
            <a:r>
              <a:rPr lang="en-US" altLang="zh-TW" sz="2800" b="1" dirty="0">
                <a:ea typeface="標楷體" panose="03000509000000000000" pitchFamily="65" charset="-120"/>
              </a:rPr>
              <a:t>…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zh-TW" sz="2800" b="1" dirty="0">
                <a:ea typeface="標楷體" panose="03000509000000000000" pitchFamily="65" charset="-120"/>
              </a:rPr>
              <a:t>        4</a:t>
            </a:r>
            <a:r>
              <a:rPr lang="zh-TW" altLang="en-US" sz="2800" b="1" dirty="0">
                <a:ea typeface="標楷體" panose="03000509000000000000" pitchFamily="65" charset="-120"/>
              </a:rPr>
              <a:t>、參政權：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zh-TW" altLang="en-US" sz="2800" b="1" dirty="0">
                <a:ea typeface="標楷體" panose="03000509000000000000" pitchFamily="65" charset="-120"/>
                <a:sym typeface="Wingdings 2" panose="05020102010507070707" pitchFamily="18" charset="2"/>
              </a:rPr>
              <a:t>              </a:t>
            </a:r>
            <a:r>
              <a:rPr lang="en-US" altLang="zh-TW" sz="2800" b="1" dirty="0">
                <a:ea typeface="標楷體" panose="03000509000000000000" pitchFamily="65" charset="-120"/>
                <a:sym typeface="Wingdings 2" panose="05020102010507070707" pitchFamily="18" charset="2"/>
              </a:rPr>
              <a:t>20</a:t>
            </a:r>
            <a:r>
              <a:rPr lang="zh-TW" altLang="en-US" sz="2800" b="1" dirty="0">
                <a:ea typeface="標楷體" panose="03000509000000000000" pitchFamily="65" charset="-120"/>
                <a:sym typeface="Wingdings 2" panose="05020102010507070707" pitchFamily="18" charset="2"/>
              </a:rPr>
              <a:t>歲</a:t>
            </a:r>
            <a:r>
              <a:rPr lang="zh-TW" altLang="en-US" sz="2800" b="1" dirty="0">
                <a:latin typeface="標楷體" panose="03000509000000000000" pitchFamily="65" charset="-120"/>
                <a:ea typeface="標楷體" panose="03000509000000000000" pitchFamily="65" charset="-120"/>
                <a:sym typeface="Wingdings 2" panose="05020102010507070707" pitchFamily="18" charset="2"/>
              </a:rPr>
              <a:t>↑：</a:t>
            </a:r>
            <a:r>
              <a:rPr lang="zh-TW" altLang="en-US" sz="2800" b="1" dirty="0">
                <a:ea typeface="標楷體" panose="03000509000000000000" pitchFamily="65" charset="-120"/>
              </a:rPr>
              <a:t>選舉、罷免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zh-TW" altLang="en-US" sz="2800" b="1" dirty="0">
                <a:ea typeface="標楷體" panose="03000509000000000000" pitchFamily="65" charset="-120"/>
                <a:sym typeface="Wingdings 2" panose="05020102010507070707" pitchFamily="18" charset="2"/>
              </a:rPr>
              <a:t>              參加考試、服務公職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zh-TW" altLang="en-US" sz="2800" b="1" dirty="0">
                <a:ea typeface="標楷體" panose="03000509000000000000" pitchFamily="65" charset="-120"/>
              </a:rPr>
              <a:t>（二）義務：納稅、服兵役、接受</a:t>
            </a:r>
            <a:r>
              <a:rPr lang="zh-TW" altLang="en-US" sz="2800" b="1" dirty="0" smtClean="0">
                <a:ea typeface="標楷體" panose="03000509000000000000" pitchFamily="65" charset="-120"/>
              </a:rPr>
              <a:t>國民教育</a:t>
            </a:r>
            <a:endParaRPr lang="zh-TW" altLang="en-US" sz="2800" b="1" dirty="0">
              <a:ea typeface="標楷體" panose="03000509000000000000" pitchFamily="65" charset="-120"/>
            </a:endParaRPr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407988" y="260350"/>
            <a:ext cx="8353425" cy="1009650"/>
          </a:xfrm>
          <a:prstGeom prst="rect">
            <a:avLst/>
          </a:prstGeom>
          <a:solidFill>
            <a:srgbClr val="CCFFFF"/>
          </a:solidFill>
          <a:ln w="63500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tIns="10800" bIns="10800" anchor="ctr"/>
          <a:lstStyle>
            <a:lvl1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algn="ctr"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5300" b="1">
                <a:solidFill>
                  <a:schemeClr val="tx1"/>
                </a:solidFill>
                <a:ea typeface="標楷體" panose="03000509000000000000" pitchFamily="65" charset="-120"/>
              </a:rPr>
              <a:t>四、人民的權利與義務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title"/>
          </p:nvPr>
        </p:nvSpPr>
        <p:spPr>
          <a:xfrm>
            <a:off x="2484438" y="5013325"/>
            <a:ext cx="4608512" cy="1081088"/>
          </a:xfrm>
        </p:spPr>
        <p:txBody>
          <a:bodyPr/>
          <a:lstStyle/>
          <a:p>
            <a:r>
              <a:rPr lang="en-US" altLang="zh-TW" sz="7200" b="1">
                <a:solidFill>
                  <a:srgbClr val="008000"/>
                </a:solidFill>
                <a:ea typeface="華康POP1體W7" panose="040B0709000000000000" pitchFamily="81" charset="-120"/>
              </a:rPr>
              <a:t>The end</a:t>
            </a:r>
          </a:p>
        </p:txBody>
      </p:sp>
      <p:pic>
        <p:nvPicPr>
          <p:cNvPr id="16390" name="Picture 6" descr="showimage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15616" y="116632"/>
            <a:ext cx="7011987" cy="5008563"/>
          </a:xfrm>
          <a:prstGeom prst="roundRect">
            <a:avLst>
              <a:gd name="adj" fmla="val 6798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栗果">
  <a:themeElements>
    <a:clrScheme name="栗果 14">
      <a:dk1>
        <a:srgbClr val="000000"/>
      </a:dk1>
      <a:lt1>
        <a:srgbClr val="FFFFFF"/>
      </a:lt1>
      <a:dk2>
        <a:srgbClr val="3333FF"/>
      </a:dk2>
      <a:lt2>
        <a:srgbClr val="969696"/>
      </a:lt2>
      <a:accent1>
        <a:srgbClr val="FBDF53"/>
      </a:accent1>
      <a:accent2>
        <a:srgbClr val="FF9966"/>
      </a:accent2>
      <a:accent3>
        <a:srgbClr val="FFFFFF"/>
      </a:accent3>
      <a:accent4>
        <a:srgbClr val="000000"/>
      </a:accent4>
      <a:accent5>
        <a:srgbClr val="FDECB3"/>
      </a:accent5>
      <a:accent6>
        <a:srgbClr val="E78A5C"/>
      </a:accent6>
      <a:hlink>
        <a:srgbClr val="CC3300"/>
      </a:hlink>
      <a:folHlink>
        <a:srgbClr val="996600"/>
      </a:folHlink>
    </a:clrScheme>
    <a:fontScheme name="栗果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栗果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栗果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栗果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栗果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栗果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栗果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栗果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栗果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栗果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栗果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栗果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栗果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栗果 13">
        <a:dk1>
          <a:srgbClr val="000000"/>
        </a:dk1>
        <a:lt1>
          <a:srgbClr val="FFFFFF"/>
        </a:lt1>
        <a:dk2>
          <a:srgbClr val="FF33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栗果 14">
        <a:dk1>
          <a:srgbClr val="000000"/>
        </a:dk1>
        <a:lt1>
          <a:srgbClr val="FFFFFF"/>
        </a:lt1>
        <a:dk2>
          <a:srgbClr val="3333FF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栗果</Template>
  <TotalTime>161</TotalTime>
  <Words>304</Words>
  <Application>Microsoft Office PowerPoint</Application>
  <PresentationFormat>如螢幕大小 (4:3)</PresentationFormat>
  <Paragraphs>60</Paragraphs>
  <Slides>7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3" baseType="lpstr">
      <vt:lpstr>華康POP1體W7</vt:lpstr>
      <vt:lpstr>新細明體</vt:lpstr>
      <vt:lpstr>標楷體</vt:lpstr>
      <vt:lpstr>Arial</vt:lpstr>
      <vt:lpstr>Wingdings 2</vt:lpstr>
      <vt:lpstr>栗果</vt:lpstr>
      <vt:lpstr>3-3 我們的政府與人民</vt:lpstr>
      <vt:lpstr>一、憲法的頒布</vt:lpstr>
      <vt:lpstr>二、主權在民</vt:lpstr>
      <vt:lpstr>PowerPoint 簡報</vt:lpstr>
      <vt:lpstr>PowerPoint 簡報</vt:lpstr>
      <vt:lpstr>PowerPoint 簡報</vt:lpstr>
      <vt:lpstr>The end</vt:lpstr>
    </vt:vector>
  </TitlesOfParts>
  <Manager/>
  <Company>HOMGER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subject/>
  <dc:creator>panda</dc:creator>
  <cp:keywords/>
  <dc:description/>
  <cp:lastModifiedBy>panda</cp:lastModifiedBy>
  <cp:revision>12</cp:revision>
  <dcterms:created xsi:type="dcterms:W3CDTF">2014-03-06T12:36:38Z</dcterms:created>
  <dcterms:modified xsi:type="dcterms:W3CDTF">2016-07-12T06:45:47Z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TC011270951028</vt:lpwstr>
  </property>
</Properties>
</file>