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57" r:id="rId7"/>
    <p:sldId id="258" r:id="rId8"/>
    <p:sldId id="259" r:id="rId9"/>
    <p:sldId id="260" r:id="rId10"/>
    <p:sldId id="265" r:id="rId11"/>
    <p:sldId id="266" r:id="rId12"/>
    <p:sldId id="267" r:id="rId13"/>
    <p:sldId id="270" r:id="rId14"/>
    <p:sldId id="268" r:id="rId15"/>
    <p:sldId id="269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22" y="-1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454-28DF-4D51-A405-AC79716F0C46}" type="datetimeFigureOut">
              <a:rPr lang="zh-TW" altLang="en-US" smtClean="0"/>
              <a:t>2019/2/19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7764-0D01-4BE6-A373-47EBD58F4F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516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454-28DF-4D51-A405-AC79716F0C46}" type="datetimeFigureOut">
              <a:rPr lang="zh-TW" altLang="en-US" smtClean="0"/>
              <a:t>2019/2/19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7764-0D01-4BE6-A373-47EBD58F4F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090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454-28DF-4D51-A405-AC79716F0C46}" type="datetimeFigureOut">
              <a:rPr lang="zh-TW" altLang="en-US" smtClean="0"/>
              <a:t>2019/2/19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7764-0D01-4BE6-A373-47EBD58F4F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67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454-28DF-4D51-A405-AC79716F0C46}" type="datetimeFigureOut">
              <a:rPr lang="zh-TW" altLang="en-US" smtClean="0"/>
              <a:t>2019/2/19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7764-0D01-4BE6-A373-47EBD58F4F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030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454-28DF-4D51-A405-AC79716F0C46}" type="datetimeFigureOut">
              <a:rPr lang="zh-TW" altLang="en-US" smtClean="0"/>
              <a:t>2019/2/19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7764-0D01-4BE6-A373-47EBD58F4F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57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454-28DF-4D51-A405-AC79716F0C46}" type="datetimeFigureOut">
              <a:rPr lang="zh-TW" altLang="en-US" smtClean="0"/>
              <a:t>2019/2/19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7764-0D01-4BE6-A373-47EBD58F4F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99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454-28DF-4D51-A405-AC79716F0C46}" type="datetimeFigureOut">
              <a:rPr lang="zh-TW" altLang="en-US" smtClean="0"/>
              <a:t>2019/2/19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7764-0D01-4BE6-A373-47EBD58F4F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89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454-28DF-4D51-A405-AC79716F0C46}" type="datetimeFigureOut">
              <a:rPr lang="zh-TW" altLang="en-US" smtClean="0"/>
              <a:t>2019/2/19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7764-0D01-4BE6-A373-47EBD58F4F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028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454-28DF-4D51-A405-AC79716F0C46}" type="datetimeFigureOut">
              <a:rPr lang="zh-TW" altLang="en-US" smtClean="0"/>
              <a:t>2019/2/19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7764-0D01-4BE6-A373-47EBD58F4F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617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454-28DF-4D51-A405-AC79716F0C46}" type="datetimeFigureOut">
              <a:rPr lang="zh-TW" altLang="en-US" smtClean="0"/>
              <a:t>2019/2/19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7764-0D01-4BE6-A373-47EBD58F4F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570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454-28DF-4D51-A405-AC79716F0C46}" type="datetimeFigureOut">
              <a:rPr lang="zh-TW" altLang="en-US" smtClean="0"/>
              <a:t>2019/2/19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7764-0D01-4BE6-A373-47EBD58F4F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05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98454-28DF-4D51-A405-AC79716F0C46}" type="datetimeFigureOut">
              <a:rPr lang="zh-TW" altLang="en-US" smtClean="0"/>
              <a:t>2019/2/19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B7764-0D01-4BE6-A373-47EBD58F4F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913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71" y="0"/>
            <a:ext cx="4748878" cy="671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48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>5.</a:t>
            </a:r>
            <a:br>
              <a:rPr lang="en-US" altLang="zh-TW" b="1" dirty="0" smtClean="0"/>
            </a:br>
            <a:r>
              <a:rPr lang="en-US" altLang="zh-TW" b="1" dirty="0" smtClean="0"/>
              <a:t>01256789</a:t>
            </a:r>
            <a:r>
              <a:rPr lang="zh-TW" altLang="en-US" b="1" dirty="0" smtClean="0"/>
              <a:t>（猜成語）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134537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丟三落四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6832"/>
            <a:ext cx="670894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91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>6.</a:t>
            </a:r>
            <a:br>
              <a:rPr lang="en-US" altLang="zh-TW" b="1" dirty="0" smtClean="0"/>
            </a:br>
            <a:r>
              <a:rPr lang="zh-TW" altLang="en-US" b="1" dirty="0" smtClean="0"/>
              <a:t>兩好球</a:t>
            </a:r>
            <a:r>
              <a:rPr lang="en-US" altLang="zh-TW" b="1" dirty="0" smtClean="0"/>
              <a:t>,</a:t>
            </a:r>
            <a:r>
              <a:rPr lang="zh-TW" altLang="en-US" b="1" dirty="0" smtClean="0"/>
              <a:t>三壞球（猜台灣地名</a:t>
            </a:r>
            <a:r>
              <a:rPr lang="zh-TW" altLang="en-US" dirty="0" smtClean="0"/>
              <a:t>）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1386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7793" y="26064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南投</a:t>
            </a:r>
            <a:r>
              <a:rPr lang="en-US" altLang="zh-TW" dirty="0" smtClean="0"/>
              <a:t>(</a:t>
            </a:r>
            <a:r>
              <a:rPr lang="zh-TW" altLang="en-US" dirty="0" smtClean="0"/>
              <a:t>難投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97359"/>
            <a:ext cx="6403463" cy="42689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61" y="2924944"/>
            <a:ext cx="2286000" cy="32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66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type="title"/>
          </p:nvPr>
        </p:nvSpPr>
        <p:spPr>
          <a:xfrm>
            <a:off x="755576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>7.</a:t>
            </a:r>
            <a:br>
              <a:rPr lang="en-US" altLang="zh-TW" b="1" dirty="0" smtClean="0"/>
            </a:br>
            <a:r>
              <a:rPr lang="zh-TW" altLang="en-US" b="1" dirty="0" smtClean="0"/>
              <a:t>什麼路不能走。（日常生活）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260732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網路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04864"/>
            <a:ext cx="6227027" cy="380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96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進階題</a:t>
            </a:r>
            <a:r>
              <a:rPr lang="en-US" altLang="zh-TW" dirty="0" smtClean="0"/>
              <a:t>-</a:t>
            </a:r>
            <a:r>
              <a:rPr lang="zh-TW" altLang="en-US" dirty="0" smtClean="0"/>
              <a:t>腦筋急轉彎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00" y="1196752"/>
            <a:ext cx="6282276" cy="463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06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zh-TW" altLang="en-US" b="1" dirty="0"/>
              <a:t> 一顆心值多少錢</a:t>
            </a:r>
            <a:r>
              <a:rPr lang="en-US" altLang="zh-TW" b="1" dirty="0"/>
              <a:t>? 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8852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 答案</a:t>
            </a:r>
            <a:r>
              <a:rPr lang="en-US" altLang="zh-TW" dirty="0" smtClean="0"/>
              <a:t>:</a:t>
            </a:r>
            <a:r>
              <a:rPr lang="zh-TW" altLang="en-US" dirty="0" smtClean="0"/>
              <a:t>一億</a:t>
            </a:r>
            <a:r>
              <a:rPr lang="en-US" altLang="zh-TW" dirty="0" smtClean="0"/>
              <a:t>.</a:t>
            </a:r>
            <a:r>
              <a:rPr lang="zh-TW" altLang="en-US" dirty="0" smtClean="0"/>
              <a:t>因為一心一意嘛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393384" cy="492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28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63691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什麼地方只要進去一個人就客滿？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894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>1.</a:t>
            </a:r>
            <a:br>
              <a:rPr lang="en-US" altLang="zh-TW" b="1" dirty="0" smtClean="0"/>
            </a:br>
            <a:r>
              <a:rPr lang="zh-TW" altLang="en-US" b="1" dirty="0" smtClean="0"/>
              <a:t>一隻</a:t>
            </a:r>
            <a:r>
              <a:rPr lang="zh-TW" altLang="en-US" b="1" dirty="0"/>
              <a:t>狗，兩個口；誰遇牠，誰發愁</a:t>
            </a:r>
            <a:r>
              <a:rPr lang="zh-TW" altLang="en-US" b="1" dirty="0" smtClean="0"/>
              <a:t>。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>(</a:t>
            </a:r>
            <a:r>
              <a:rPr lang="zh-TW" altLang="en-US" b="1" dirty="0" smtClean="0"/>
              <a:t>猜一字</a:t>
            </a:r>
            <a:r>
              <a:rPr lang="en-US" altLang="zh-TW" b="1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7353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答案：廁所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04864"/>
            <a:ext cx="521130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15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日月潭的中間是什麼？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5154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答案：是月字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72816"/>
            <a:ext cx="4693840" cy="473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01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5910" y="26977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/>
              <a:t>非常理題型</a:t>
            </a:r>
            <a:endParaRPr lang="zh-TW" altLang="en-US" sz="48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714285" cy="51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3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哭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76872"/>
            <a:ext cx="429234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5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>2.</a:t>
            </a:r>
            <a:br>
              <a:rPr lang="en-US" altLang="zh-TW" b="1" dirty="0" smtClean="0"/>
            </a:br>
            <a:r>
              <a:rPr lang="en-US" altLang="zh-TW" b="1" dirty="0" smtClean="0"/>
              <a:t>1×1=</a:t>
            </a:r>
            <a:r>
              <a:rPr lang="zh-TW" altLang="en-US" b="1" dirty="0" smtClean="0"/>
              <a:t>？（猜成語） 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04224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一成不變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05" y="1556792"/>
            <a:ext cx="3646338" cy="505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>3.</a:t>
            </a:r>
            <a:br>
              <a:rPr lang="en-US" altLang="zh-TW" b="1" dirty="0" smtClean="0"/>
            </a:br>
            <a:r>
              <a:rPr lang="zh-TW" altLang="en-US" b="1" dirty="0" smtClean="0"/>
              <a:t>薏仁被趕出家門，猜一種職業。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70023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街頭藝人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392485" cy="4919363"/>
          </a:xfrm>
        </p:spPr>
      </p:pic>
    </p:spTree>
    <p:extLst>
      <p:ext uri="{BB962C8B-B14F-4D97-AF65-F5344CB8AC3E}">
        <p14:creationId xmlns:p14="http://schemas.microsoft.com/office/powerpoint/2010/main" val="1092630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>4.</a:t>
            </a:r>
            <a:br>
              <a:rPr lang="en-US" altLang="zh-TW" b="1" dirty="0" smtClean="0"/>
            </a:br>
            <a:r>
              <a:rPr lang="zh-TW" altLang="en-US" b="1" dirty="0" smtClean="0"/>
              <a:t>害羞的嬸嬸，猜一名藝人。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>(</a:t>
            </a:r>
            <a:r>
              <a:rPr lang="zh-TW" altLang="en-US" b="1" dirty="0" smtClean="0"/>
              <a:t>台灣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432440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畢書盡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977231"/>
            <a:ext cx="6985000" cy="3771900"/>
          </a:xfrm>
        </p:spPr>
      </p:pic>
    </p:spTree>
    <p:extLst>
      <p:ext uri="{BB962C8B-B14F-4D97-AF65-F5344CB8AC3E}">
        <p14:creationId xmlns:p14="http://schemas.microsoft.com/office/powerpoint/2010/main" val="3989944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70</Words>
  <Application>Microsoft Office PowerPoint</Application>
  <PresentationFormat>如螢幕大小 (4:3)</PresentationFormat>
  <Paragraphs>22</Paragraphs>
  <Slides>23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Office 佈景主題</vt:lpstr>
      <vt:lpstr>PowerPoint 簡報</vt:lpstr>
      <vt:lpstr>1. 一隻狗，兩個口；誰遇牠，誰發愁。 (猜一字)</vt:lpstr>
      <vt:lpstr>哭</vt:lpstr>
      <vt:lpstr>2. 1×1=？（猜成語） </vt:lpstr>
      <vt:lpstr>一成不變</vt:lpstr>
      <vt:lpstr>3. 薏仁被趕出家門，猜一種職業。</vt:lpstr>
      <vt:lpstr>街頭藝人</vt:lpstr>
      <vt:lpstr>4. 害羞的嬸嬸，猜一名藝人。 (台灣)</vt:lpstr>
      <vt:lpstr>畢書盡</vt:lpstr>
      <vt:lpstr>5. 01256789（猜成語）</vt:lpstr>
      <vt:lpstr>丟三落四</vt:lpstr>
      <vt:lpstr>6. 兩好球,三壞球（猜台灣地名） </vt:lpstr>
      <vt:lpstr>南投(難投)</vt:lpstr>
      <vt:lpstr>7. 什麼路不能走。（日常生活）</vt:lpstr>
      <vt:lpstr>網路</vt:lpstr>
      <vt:lpstr>進階題-腦筋急轉彎</vt:lpstr>
      <vt:lpstr> 一顆心值多少錢? </vt:lpstr>
      <vt:lpstr> 答案:一億.因為一心一意嘛!</vt:lpstr>
      <vt:lpstr>什麼地方只要進去一個人就客滿？</vt:lpstr>
      <vt:lpstr>答案：廁所 </vt:lpstr>
      <vt:lpstr>日月潭的中間是什麼？</vt:lpstr>
      <vt:lpstr>答案：是月字 </vt:lpstr>
      <vt:lpstr>非常理題型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7</cp:revision>
  <dcterms:created xsi:type="dcterms:W3CDTF">2019-02-19T04:33:23Z</dcterms:created>
  <dcterms:modified xsi:type="dcterms:W3CDTF">2019-02-19T06:27:43Z</dcterms:modified>
</cp:coreProperties>
</file>