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64" r:id="rId5"/>
    <p:sldId id="265" r:id="rId6"/>
    <p:sldId id="263" r:id="rId7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288" y="-1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C0EDF5-71C8-4114-A22D-554E175D1748}" type="datetimeFigureOut">
              <a:rPr lang="zh-TW" altLang="en-US" smtClean="0"/>
              <a:t>2017/10/6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153EDF-4D30-43EA-8A33-3AB29ACE059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828706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2017/10/6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2017/10/6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2017/10/6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2017/10/6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2017/10/6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2017/10/6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2017/10/6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2017/10/6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2017/10/6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2017/10/6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2017/10/6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2000" r="-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BEAD13-0566-4C6C-97E7-55F17F24B09F}" type="datetimeFigureOut">
              <a:rPr lang="zh-TW" altLang="en-US" smtClean="0"/>
              <a:t>2017/10/6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21000" r="-2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323528" y="1412776"/>
            <a:ext cx="8496944" cy="2880319"/>
          </a:xfrm>
        </p:spPr>
        <p:txBody>
          <a:bodyPr>
            <a:normAutofit fontScale="90000"/>
          </a:bodyPr>
          <a:lstStyle/>
          <a:p>
            <a:r>
              <a:rPr lang="en-US" altLang="zh-TW" sz="8000" dirty="0" smtClean="0">
                <a:solidFill>
                  <a:srgbClr val="FFFF00"/>
                </a:solidFill>
                <a:ea typeface="金梅毛顏楷" panose="02010609000101010101" pitchFamily="49" charset="-120"/>
              </a:rPr>
              <a:t>106</a:t>
            </a:r>
            <a:r>
              <a:rPr lang="zh-TW" altLang="en-US" sz="8000" dirty="0" smtClean="0">
                <a:solidFill>
                  <a:srgbClr val="FFFF00"/>
                </a:solidFill>
                <a:ea typeface="金梅毛顏楷" panose="02010609000101010101" pitchFamily="49" charset="-120"/>
              </a:rPr>
              <a:t>年教師</a:t>
            </a:r>
            <a:r>
              <a:rPr lang="zh-TW" altLang="en-US" sz="8000" dirty="0">
                <a:solidFill>
                  <a:srgbClr val="FFFF00"/>
                </a:solidFill>
                <a:ea typeface="金梅毛顏楷" panose="02010609000101010101" pitchFamily="49" charset="-120"/>
              </a:rPr>
              <a:t>硬筆書法</a:t>
            </a:r>
            <a:r>
              <a:rPr lang="en-US" altLang="zh-TW" sz="8000" dirty="0" smtClean="0"/>
              <a:t/>
            </a:r>
            <a:br>
              <a:rPr lang="en-US" altLang="zh-TW" sz="8000" dirty="0" smtClean="0"/>
            </a:br>
            <a:r>
              <a:rPr lang="en-US" altLang="zh-TW" b="1" dirty="0" smtClean="0">
                <a:solidFill>
                  <a:srgbClr val="FF0000"/>
                </a:solidFill>
                <a:latin typeface="華康歐陽詢體W5" panose="03000509000000000000" pitchFamily="65" charset="-120"/>
                <a:ea typeface="華康歐陽詢體W5" panose="03000509000000000000" pitchFamily="65" charset="-120"/>
              </a:rPr>
              <a:t>“</a:t>
            </a:r>
            <a:r>
              <a:rPr lang="zh-TW" altLang="en-US" b="1" dirty="0" smtClean="0">
                <a:solidFill>
                  <a:srgbClr val="FF0000"/>
                </a:solidFill>
                <a:latin typeface="華康歐陽詢體W5" panose="03000509000000000000" pitchFamily="65" charset="-120"/>
                <a:ea typeface="華康歐陽詢體W5" panose="03000509000000000000" pitchFamily="65" charset="-120"/>
              </a:rPr>
              <a:t>字</a:t>
            </a:r>
            <a:r>
              <a:rPr lang="en-US" altLang="zh-TW" b="1" dirty="0" smtClean="0">
                <a:solidFill>
                  <a:srgbClr val="FF0000"/>
                </a:solidFill>
                <a:latin typeface="華康歐陽詢體W5" panose="03000509000000000000" pitchFamily="65" charset="-120"/>
                <a:ea typeface="華康歐陽詢體W5" panose="03000509000000000000" pitchFamily="65" charset="-120"/>
              </a:rPr>
              <a:t>”</a:t>
            </a:r>
            <a:r>
              <a:rPr lang="zh-TW" altLang="en-US" b="1" dirty="0" smtClean="0">
                <a:solidFill>
                  <a:srgbClr val="FF0000"/>
                </a:solidFill>
                <a:latin typeface="華康歐陽詢體W5" panose="03000509000000000000" pitchFamily="65" charset="-120"/>
                <a:ea typeface="華康歐陽詢體W5" panose="03000509000000000000" pitchFamily="65" charset="-120"/>
              </a:rPr>
              <a:t>我要求 </a:t>
            </a:r>
            <a:r>
              <a:rPr lang="zh-TW" altLang="en-US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專業</a:t>
            </a:r>
            <a:r>
              <a:rPr lang="zh-TW" altLang="en-US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社群</a:t>
            </a:r>
            <a:r>
              <a:rPr lang="zh-TW" altLang="en-US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研習</a:t>
            </a:r>
            <a:endParaRPr lang="zh-TW" altLang="en-US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4355976" y="4941168"/>
            <a:ext cx="3920480" cy="841648"/>
          </a:xfrm>
        </p:spPr>
        <p:txBody>
          <a:bodyPr/>
          <a:lstStyle/>
          <a:p>
            <a:r>
              <a:rPr lang="zh-TW" altLang="en-US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吳勝揚 </a:t>
            </a:r>
            <a:r>
              <a:rPr lang="en-US" altLang="zh-TW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106.10.13</a:t>
            </a:r>
            <a:endParaRPr lang="zh-TW" altLang="en-US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8342943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6600" dirty="0" smtClean="0">
                <a:ea typeface="金梅毛顏楷" panose="02010609000101010101" pitchFamily="49" charset="-120"/>
              </a:rPr>
              <a:t>內  容</a:t>
            </a:r>
            <a:endParaRPr lang="zh-TW" altLang="en-US" sz="6600" dirty="0">
              <a:ea typeface="金梅毛顏楷" panose="02010609000101010101" pitchFamily="49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4800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一、字的筆順教學</a:t>
            </a:r>
            <a:endParaRPr lang="en-US" altLang="zh-TW" sz="4800" dirty="0" smtClean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en-US" altLang="zh-TW" sz="4800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4800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二</a:t>
            </a:r>
            <a:r>
              <a:rPr lang="zh-TW" altLang="en-US" sz="48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、字</a:t>
            </a:r>
            <a:r>
              <a:rPr lang="zh-TW" altLang="en-US" sz="4800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的結構、輕重</a:t>
            </a:r>
            <a:endParaRPr lang="en-US" altLang="zh-TW" sz="4800" dirty="0" smtClean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en-US" altLang="zh-TW" sz="4800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4800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三、班級學生前測</a:t>
            </a:r>
            <a:endParaRPr lang="zh-TW" altLang="en-US" sz="4800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4117007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6600" dirty="0">
                <a:latin typeface="標楷體" panose="03000509000000000000" pitchFamily="65" charset="-120"/>
                <a:ea typeface="金梅毛顏楷" panose="02010609000101010101" pitchFamily="49" charset="-120"/>
              </a:rPr>
              <a:t>字的筆順教學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zh-TW" altLang="en-US" sz="5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新北市生字簿教學網</a:t>
            </a:r>
            <a:endParaRPr lang="en-US" altLang="zh-TW" sz="54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5400" dirty="0">
                <a:latin typeface="標楷體" panose="03000509000000000000" pitchFamily="65" charset="-120"/>
                <a:ea typeface="標楷體" panose="03000509000000000000" pitchFamily="65" charset="-120"/>
              </a:rPr>
              <a:t>教育部筆順教學</a:t>
            </a:r>
            <a:r>
              <a:rPr lang="zh-TW" altLang="en-US" sz="5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網</a:t>
            </a:r>
            <a:endParaRPr lang="en-US" altLang="zh-TW" sz="54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5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其他</a:t>
            </a:r>
            <a:endParaRPr lang="en-US" altLang="zh-TW" sz="54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5400">
                <a:latin typeface="標楷體" panose="03000509000000000000" pitchFamily="65" charset="-120"/>
                <a:ea typeface="標楷體" panose="03000509000000000000" pitchFamily="65" charset="-120"/>
              </a:rPr>
              <a:t>常用國字標準字體筆順學習網</a:t>
            </a:r>
            <a:endParaRPr lang="zh-TW" altLang="en-US" sz="5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6157659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6600" dirty="0">
                <a:latin typeface="標楷體" panose="03000509000000000000" pitchFamily="65" charset="-120"/>
                <a:ea typeface="金梅毛顏楷" panose="02010609000101010101" pitchFamily="49" charset="-120"/>
              </a:rPr>
              <a:t>字</a:t>
            </a:r>
            <a:r>
              <a:rPr lang="zh-TW" altLang="en-US" sz="6600" dirty="0" smtClean="0">
                <a:latin typeface="標楷體" panose="03000509000000000000" pitchFamily="65" charset="-120"/>
                <a:ea typeface="金梅毛顏楷" panose="02010609000101010101" pitchFamily="49" charset="-120"/>
              </a:rPr>
              <a:t>的結構、輕重</a:t>
            </a:r>
            <a:endParaRPr lang="zh-TW" altLang="en-US" sz="6600" dirty="0">
              <a:latin typeface="標楷體" panose="03000509000000000000" pitchFamily="65" charset="-120"/>
              <a:ea typeface="金梅毛顏楷" panose="02010609000101010101" pitchFamily="49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zh-TW" altLang="en-US" sz="5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2582093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6600" dirty="0" smtClean="0">
                <a:latin typeface="標楷體" panose="03000509000000000000" pitchFamily="65" charset="-120"/>
                <a:ea typeface="金梅毛顏楷" panose="02010609000101010101" pitchFamily="49" charset="-120"/>
              </a:rPr>
              <a:t>班級學生前測</a:t>
            </a:r>
            <a:endParaRPr lang="zh-TW" altLang="en-US" sz="6600" dirty="0">
              <a:latin typeface="標楷體" panose="03000509000000000000" pitchFamily="65" charset="-120"/>
              <a:ea typeface="金梅毛顏楷" panose="02010609000101010101" pitchFamily="49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zh-TW" altLang="en-US" sz="5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2582093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334453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302</TotalTime>
  <Words>61</Words>
  <Application>Microsoft Office PowerPoint</Application>
  <PresentationFormat>如螢幕大小 (4:3)</PresentationFormat>
  <Paragraphs>15</Paragraphs>
  <Slides>6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6</vt:i4>
      </vt:variant>
    </vt:vector>
  </HeadingPairs>
  <TitlesOfParts>
    <vt:vector size="7" baseType="lpstr">
      <vt:lpstr>Office 佈景主題</vt:lpstr>
      <vt:lpstr>106年教師硬筆書法 “字”我要求 專業社群研習</vt:lpstr>
      <vt:lpstr>內  容</vt:lpstr>
      <vt:lpstr>字的筆順教學</vt:lpstr>
      <vt:lpstr>字的結構、輕重</vt:lpstr>
      <vt:lpstr>班級學生前測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106年教師硬筆書法 “字”我要求 專業社群研習</dc:title>
  <dc:creator>qrty</dc:creator>
  <cp:lastModifiedBy>tyut012</cp:lastModifiedBy>
  <cp:revision>29</cp:revision>
  <dcterms:created xsi:type="dcterms:W3CDTF">2017-09-28T16:21:43Z</dcterms:created>
  <dcterms:modified xsi:type="dcterms:W3CDTF">2017-10-06T09:38:51Z</dcterms:modified>
</cp:coreProperties>
</file>