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  <p:sldMasterId id="2147483708" r:id="rId3"/>
    <p:sldMasterId id="2147483720" r:id="rId4"/>
  </p:sldMasterIdLst>
  <p:notesMasterIdLst>
    <p:notesMasterId r:id="rId53"/>
  </p:notesMasterIdLst>
  <p:sldIdLst>
    <p:sldId id="319" r:id="rId5"/>
    <p:sldId id="320" r:id="rId6"/>
    <p:sldId id="321" r:id="rId7"/>
    <p:sldId id="322" r:id="rId8"/>
    <p:sldId id="323" r:id="rId9"/>
    <p:sldId id="324" r:id="rId10"/>
    <p:sldId id="325" r:id="rId11"/>
    <p:sldId id="326" r:id="rId12"/>
    <p:sldId id="367" r:id="rId13"/>
    <p:sldId id="327" r:id="rId14"/>
    <p:sldId id="328" r:id="rId15"/>
    <p:sldId id="329" r:id="rId16"/>
    <p:sldId id="330" r:id="rId17"/>
    <p:sldId id="291" r:id="rId18"/>
    <p:sldId id="292" r:id="rId19"/>
    <p:sldId id="293" r:id="rId20"/>
    <p:sldId id="294" r:id="rId21"/>
    <p:sldId id="295" r:id="rId22"/>
    <p:sldId id="296" r:id="rId23"/>
    <p:sldId id="365" r:id="rId24"/>
    <p:sldId id="366" r:id="rId25"/>
    <p:sldId id="335" r:id="rId26"/>
    <p:sldId id="346" r:id="rId27"/>
    <p:sldId id="337" r:id="rId28"/>
    <p:sldId id="338" r:id="rId29"/>
    <p:sldId id="339" r:id="rId30"/>
    <p:sldId id="340" r:id="rId31"/>
    <p:sldId id="342" r:id="rId32"/>
    <p:sldId id="344" r:id="rId33"/>
    <p:sldId id="345" r:id="rId34"/>
    <p:sldId id="347" r:id="rId35"/>
    <p:sldId id="355" r:id="rId36"/>
    <p:sldId id="348" r:id="rId37"/>
    <p:sldId id="357" r:id="rId38"/>
    <p:sldId id="358" r:id="rId39"/>
    <p:sldId id="356" r:id="rId40"/>
    <p:sldId id="359" r:id="rId41"/>
    <p:sldId id="349" r:id="rId42"/>
    <p:sldId id="360" r:id="rId43"/>
    <p:sldId id="361" r:id="rId44"/>
    <p:sldId id="362" r:id="rId45"/>
    <p:sldId id="350" r:id="rId46"/>
    <p:sldId id="363" r:id="rId47"/>
    <p:sldId id="364" r:id="rId48"/>
    <p:sldId id="352" r:id="rId49"/>
    <p:sldId id="353" r:id="rId50"/>
    <p:sldId id="354" r:id="rId51"/>
    <p:sldId id="351" r:id="rId52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85" autoAdjust="0"/>
    <p:restoredTop sz="94660"/>
  </p:normalViewPr>
  <p:slideViewPr>
    <p:cSldViewPr>
      <p:cViewPr varScale="1">
        <p:scale>
          <a:sx n="67" d="100"/>
          <a:sy n="67" d="100"/>
        </p:scale>
        <p:origin x="-172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C1F5DD-4E2B-4A19-8EF3-23919FC9E067}" type="datetimeFigureOut">
              <a:rPr lang="zh-TW" altLang="en-US" smtClean="0"/>
              <a:t>2018/6/8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1D5A51-0D14-40B7-B28E-42B72E3071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4963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83409-0343-40D4-A4A8-631CED3C9461}" type="slidenum">
              <a:rPr lang="zh-TW" altLang="en-US" smtClean="0">
                <a:solidFill>
                  <a:prstClr val="black"/>
                </a:solidFill>
              </a:rPr>
              <a:pPr/>
              <a:t>1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609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合掌村現在氣候要比台灣舒服，涼涼的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83409-0343-40D4-A4A8-631CED3C9461}" type="slidenum">
              <a:rPr lang="zh-TW" altLang="en-US" smtClean="0">
                <a:solidFill>
                  <a:prstClr val="black"/>
                </a:solidFill>
              </a:rPr>
              <a:pPr/>
              <a:t>4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507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我們去年去合掌村時正好</a:t>
            </a:r>
            <a:r>
              <a:rPr lang="en-US" altLang="zh-TW" dirty="0" smtClean="0"/>
              <a:t>8</a:t>
            </a:r>
            <a:r>
              <a:rPr lang="zh-TW" altLang="en-US" dirty="0" smtClean="0"/>
              <a:t>月超級熱，而且沒有樹蔭遮蔽，我跟媽媽快熱死了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83409-0343-40D4-A4A8-631CED3C9461}" type="slidenum">
              <a:rPr lang="zh-TW" altLang="en-US" smtClean="0">
                <a:solidFill>
                  <a:prstClr val="black"/>
                </a:solidFill>
              </a:rPr>
              <a:pPr/>
              <a:t>5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744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2018/6/8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2018/6/8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2018/6/8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559B8-E601-4B75-BE30-5E839D4FA6D9}" type="datetimeFigureOut">
              <a:rPr lang="zh-TW" altLang="en-US" smtClean="0">
                <a:solidFill>
                  <a:srgbClr val="DFE6D0"/>
                </a:solidFill>
              </a:rPr>
              <a:pPr/>
              <a:t>2018/6/8</a:t>
            </a:fld>
            <a:endParaRPr lang="zh-TW" altLang="en-US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73938-C9C4-4B8D-8ACE-DE8E62456A1E}" type="slidenum">
              <a:rPr lang="zh-TW" altLang="en-US" smtClean="0">
                <a:solidFill>
                  <a:srgbClr val="DFE6D0"/>
                </a:solidFill>
              </a:rPr>
              <a:pPr/>
              <a:t>‹#›</a:t>
            </a:fld>
            <a:endParaRPr lang="zh-TW" altLang="en-US">
              <a:solidFill>
                <a:srgbClr val="DFE6D0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44487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559B8-E601-4B75-BE30-5E839D4FA6D9}" type="datetimeFigureOut">
              <a:rPr lang="zh-TW" altLang="en-US" smtClean="0">
                <a:solidFill>
                  <a:srgbClr val="DFE6D0"/>
                </a:solidFill>
              </a:rPr>
              <a:pPr/>
              <a:t>2018/6/8</a:t>
            </a:fld>
            <a:endParaRPr lang="zh-TW" altLang="en-US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73938-C9C4-4B8D-8ACE-DE8E62456A1E}" type="slidenum">
              <a:rPr lang="zh-TW" altLang="en-US" smtClean="0">
                <a:solidFill>
                  <a:srgbClr val="DFE6D0"/>
                </a:solidFill>
              </a:rPr>
              <a:pPr/>
              <a:t>‹#›</a:t>
            </a:fld>
            <a:endParaRPr lang="zh-TW" altLang="en-US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129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559B8-E601-4B75-BE30-5E839D4FA6D9}" type="datetimeFigureOut">
              <a:rPr lang="zh-TW" altLang="en-US" smtClean="0">
                <a:solidFill>
                  <a:srgbClr val="1D3641"/>
                </a:solidFill>
              </a:rPr>
              <a:pPr/>
              <a:t>2018/6/8</a:t>
            </a:fld>
            <a:endParaRPr lang="zh-TW" altLang="en-US">
              <a:solidFill>
                <a:srgbClr val="1D3641"/>
              </a:solidFill>
            </a:endParaRPr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D3641"/>
              </a:solidFill>
            </a:endParaRPr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73938-C9C4-4B8D-8ACE-DE8E62456A1E}" type="slidenum">
              <a:rPr lang="zh-TW" altLang="en-US" smtClean="0">
                <a:solidFill>
                  <a:srgbClr val="1D3641"/>
                </a:solidFill>
              </a:rPr>
              <a:pPr/>
              <a:t>‹#›</a:t>
            </a:fld>
            <a:endParaRPr lang="zh-TW" altLang="en-US">
              <a:solidFill>
                <a:srgbClr val="1D36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569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559B8-E601-4B75-BE30-5E839D4FA6D9}" type="datetimeFigureOut">
              <a:rPr lang="zh-TW" altLang="en-US" smtClean="0">
                <a:solidFill>
                  <a:srgbClr val="DFE6D0"/>
                </a:solidFill>
              </a:rPr>
              <a:pPr/>
              <a:t>2018/6/8</a:t>
            </a:fld>
            <a:endParaRPr lang="zh-TW" altLang="en-US">
              <a:solidFill>
                <a:srgbClr val="DFE6D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FE6D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73938-C9C4-4B8D-8ACE-DE8E62456A1E}" type="slidenum">
              <a:rPr lang="zh-TW" altLang="en-US" smtClean="0">
                <a:solidFill>
                  <a:srgbClr val="DFE6D0"/>
                </a:solidFill>
              </a:rPr>
              <a:pPr/>
              <a:t>‹#›</a:t>
            </a:fld>
            <a:endParaRPr lang="zh-TW" altLang="en-US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299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559B8-E601-4B75-BE30-5E839D4FA6D9}" type="datetimeFigureOut">
              <a:rPr lang="zh-TW" altLang="en-US" smtClean="0">
                <a:solidFill>
                  <a:srgbClr val="DFE6D0"/>
                </a:solidFill>
              </a:rPr>
              <a:pPr/>
              <a:t>2018/6/8</a:t>
            </a:fld>
            <a:endParaRPr lang="zh-TW" altLang="en-US">
              <a:solidFill>
                <a:srgbClr val="DFE6D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FE6D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73938-C9C4-4B8D-8ACE-DE8E62456A1E}" type="slidenum">
              <a:rPr lang="zh-TW" altLang="en-US" smtClean="0">
                <a:solidFill>
                  <a:srgbClr val="DFE6D0"/>
                </a:solidFill>
              </a:rPr>
              <a:pPr/>
              <a:t>‹#›</a:t>
            </a:fld>
            <a:endParaRPr lang="zh-TW" altLang="en-US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0101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559B8-E601-4B75-BE30-5E839D4FA6D9}" type="datetimeFigureOut">
              <a:rPr lang="zh-TW" altLang="en-US" smtClean="0">
                <a:solidFill>
                  <a:srgbClr val="DFE6D0"/>
                </a:solidFill>
              </a:rPr>
              <a:pPr/>
              <a:t>2018/6/8</a:t>
            </a:fld>
            <a:endParaRPr lang="zh-TW" altLang="en-US">
              <a:solidFill>
                <a:srgbClr val="DFE6D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FE6D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73938-C9C4-4B8D-8ACE-DE8E62456A1E}" type="slidenum">
              <a:rPr lang="zh-TW" altLang="en-US" smtClean="0">
                <a:solidFill>
                  <a:srgbClr val="DFE6D0"/>
                </a:solidFill>
              </a:rPr>
              <a:pPr/>
              <a:t>‹#›</a:t>
            </a:fld>
            <a:endParaRPr lang="zh-TW" altLang="en-US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1410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559B8-E601-4B75-BE30-5E839D4FA6D9}" type="datetimeFigureOut">
              <a:rPr lang="zh-TW" altLang="en-US" smtClean="0">
                <a:solidFill>
                  <a:srgbClr val="DFE6D0"/>
                </a:solidFill>
              </a:rPr>
              <a:pPr/>
              <a:t>2018/6/8</a:t>
            </a:fld>
            <a:endParaRPr lang="zh-TW" altLang="en-US">
              <a:solidFill>
                <a:srgbClr val="DFE6D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FE6D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73938-C9C4-4B8D-8ACE-DE8E62456A1E}" type="slidenum">
              <a:rPr lang="zh-TW" altLang="en-US" smtClean="0">
                <a:solidFill>
                  <a:srgbClr val="DFE6D0"/>
                </a:solidFill>
              </a:rPr>
              <a:pPr/>
              <a:t>‹#›</a:t>
            </a:fld>
            <a:endParaRPr lang="zh-TW" altLang="en-US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547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559B8-E601-4B75-BE30-5E839D4FA6D9}" type="datetimeFigureOut">
              <a:rPr lang="zh-TW" altLang="en-US" smtClean="0">
                <a:solidFill>
                  <a:srgbClr val="DFE6D0"/>
                </a:solidFill>
              </a:rPr>
              <a:pPr/>
              <a:t>2018/6/8</a:t>
            </a:fld>
            <a:endParaRPr lang="zh-TW" altLang="en-US">
              <a:solidFill>
                <a:srgbClr val="DFE6D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FE6D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73938-C9C4-4B8D-8ACE-DE8E62456A1E}" type="slidenum">
              <a:rPr lang="zh-TW" altLang="en-US" smtClean="0">
                <a:solidFill>
                  <a:srgbClr val="DFE6D0"/>
                </a:solidFill>
              </a:rPr>
              <a:pPr/>
              <a:t>‹#›</a:t>
            </a:fld>
            <a:endParaRPr lang="zh-TW" altLang="en-US">
              <a:solidFill>
                <a:srgbClr val="DFE6D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326662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2018/6/8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559B8-E601-4B75-BE30-5E839D4FA6D9}" type="datetimeFigureOut">
              <a:rPr lang="zh-TW" altLang="en-US" smtClean="0">
                <a:solidFill>
                  <a:srgbClr val="DFE6D0"/>
                </a:solidFill>
              </a:rPr>
              <a:pPr/>
              <a:t>2018/6/8</a:t>
            </a:fld>
            <a:endParaRPr lang="zh-TW" altLang="en-US">
              <a:solidFill>
                <a:srgbClr val="DFE6D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FE6D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73938-C9C4-4B8D-8ACE-DE8E62456A1E}" type="slidenum">
              <a:rPr lang="zh-TW" altLang="en-US" smtClean="0">
                <a:solidFill>
                  <a:srgbClr val="DFE6D0"/>
                </a:solidFill>
              </a:rPr>
              <a:pPr/>
              <a:t>‹#›</a:t>
            </a:fld>
            <a:endParaRPr lang="zh-TW" altLang="en-US">
              <a:solidFill>
                <a:srgbClr val="DFE6D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5238453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559B8-E601-4B75-BE30-5E839D4FA6D9}" type="datetimeFigureOut">
              <a:rPr lang="zh-TW" altLang="en-US" smtClean="0">
                <a:solidFill>
                  <a:srgbClr val="DFE6D0"/>
                </a:solidFill>
              </a:rPr>
              <a:pPr/>
              <a:t>2018/6/8</a:t>
            </a:fld>
            <a:endParaRPr lang="zh-TW" altLang="en-US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73938-C9C4-4B8D-8ACE-DE8E62456A1E}" type="slidenum">
              <a:rPr lang="zh-TW" altLang="en-US" smtClean="0">
                <a:solidFill>
                  <a:srgbClr val="DFE6D0"/>
                </a:solidFill>
              </a:rPr>
              <a:pPr/>
              <a:t>‹#›</a:t>
            </a:fld>
            <a:endParaRPr lang="zh-TW" altLang="en-US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1945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559B8-E601-4B75-BE30-5E839D4FA6D9}" type="datetimeFigureOut">
              <a:rPr lang="zh-TW" altLang="en-US" smtClean="0">
                <a:solidFill>
                  <a:srgbClr val="DFE6D0"/>
                </a:solidFill>
              </a:rPr>
              <a:pPr/>
              <a:t>2018/6/8</a:t>
            </a:fld>
            <a:endParaRPr lang="zh-TW" altLang="en-US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73938-C9C4-4B8D-8ACE-DE8E62456A1E}" type="slidenum">
              <a:rPr lang="zh-TW" altLang="en-US" smtClean="0">
                <a:solidFill>
                  <a:srgbClr val="DFE6D0"/>
                </a:solidFill>
              </a:rPr>
              <a:pPr/>
              <a:t>‹#›</a:t>
            </a:fld>
            <a:endParaRPr lang="zh-TW" altLang="en-US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1825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777 w 2780"/>
                <a:gd name="T1" fmla="*/ 18 h 953"/>
                <a:gd name="T2" fmla="*/ 2687 w 2780"/>
                <a:gd name="T3" fmla="*/ 24 h 953"/>
                <a:gd name="T4" fmla="*/ 2621 w 2780"/>
                <a:gd name="T5" fmla="*/ 102 h 953"/>
                <a:gd name="T6" fmla="*/ 2519 w 2780"/>
                <a:gd name="T7" fmla="*/ 156 h 953"/>
                <a:gd name="T8" fmla="*/ 2513 w 2780"/>
                <a:gd name="T9" fmla="*/ 222 h 953"/>
                <a:gd name="T10" fmla="*/ 2495 w 2780"/>
                <a:gd name="T11" fmla="*/ 246 h 953"/>
                <a:gd name="T12" fmla="*/ 2477 w 2780"/>
                <a:gd name="T13" fmla="*/ 252 h 953"/>
                <a:gd name="T14" fmla="*/ 2405 w 2780"/>
                <a:gd name="T15" fmla="*/ 210 h 953"/>
                <a:gd name="T16" fmla="*/ 2267 w 2780"/>
                <a:gd name="T17" fmla="*/ 192 h 953"/>
                <a:gd name="T18" fmla="*/ 2243 w 2780"/>
                <a:gd name="T19" fmla="*/ 186 h 953"/>
                <a:gd name="T20" fmla="*/ 2225 w 2780"/>
                <a:gd name="T21" fmla="*/ 192 h 953"/>
                <a:gd name="T22" fmla="*/ 2153 w 2780"/>
                <a:gd name="T23" fmla="*/ 228 h 953"/>
                <a:gd name="T24" fmla="*/ 2117 w 2780"/>
                <a:gd name="T25" fmla="*/ 240 h 953"/>
                <a:gd name="T26" fmla="*/ 2093 w 2780"/>
                <a:gd name="T27" fmla="*/ 246 h 953"/>
                <a:gd name="T28" fmla="*/ 2081 w 2780"/>
                <a:gd name="T29" fmla="*/ 258 h 953"/>
                <a:gd name="T30" fmla="*/ 2081 w 2780"/>
                <a:gd name="T31" fmla="*/ 276 h 953"/>
                <a:gd name="T32" fmla="*/ 2058 w 2780"/>
                <a:gd name="T33" fmla="*/ 300 h 953"/>
                <a:gd name="T34" fmla="*/ 2040 w 2780"/>
                <a:gd name="T35" fmla="*/ 312 h 953"/>
                <a:gd name="T36" fmla="*/ 2028 w 2780"/>
                <a:gd name="T37" fmla="*/ 324 h 953"/>
                <a:gd name="T38" fmla="*/ 2016 w 2780"/>
                <a:gd name="T39" fmla="*/ 336 h 953"/>
                <a:gd name="T40" fmla="*/ 1985 w 2780"/>
                <a:gd name="T41" fmla="*/ 342 h 953"/>
                <a:gd name="T42" fmla="*/ 1919 w 2780"/>
                <a:gd name="T43" fmla="*/ 336 h 953"/>
                <a:gd name="T44" fmla="*/ 1883 w 2780"/>
                <a:gd name="T45" fmla="*/ 330 h 953"/>
                <a:gd name="T46" fmla="*/ 1871 w 2780"/>
                <a:gd name="T47" fmla="*/ 342 h 953"/>
                <a:gd name="T48" fmla="*/ 1859 w 2780"/>
                <a:gd name="T49" fmla="*/ 354 h 953"/>
                <a:gd name="T50" fmla="*/ 1829 w 2780"/>
                <a:gd name="T51" fmla="*/ 360 h 953"/>
                <a:gd name="T52" fmla="*/ 1770 w 2780"/>
                <a:gd name="T53" fmla="*/ 342 h 953"/>
                <a:gd name="T54" fmla="*/ 1746 w 2780"/>
                <a:gd name="T55" fmla="*/ 342 h 953"/>
                <a:gd name="T56" fmla="*/ 1722 w 2780"/>
                <a:gd name="T57" fmla="*/ 354 h 953"/>
                <a:gd name="T58" fmla="*/ 1661 w 2780"/>
                <a:gd name="T59" fmla="*/ 425 h 953"/>
                <a:gd name="T60" fmla="*/ 1619 w 2780"/>
                <a:gd name="T61" fmla="*/ 569 h 953"/>
                <a:gd name="T62" fmla="*/ 1619 w 2780"/>
                <a:gd name="T63" fmla="*/ 593 h 953"/>
                <a:gd name="T64" fmla="*/ 1625 w 2780"/>
                <a:gd name="T65" fmla="*/ 641 h 953"/>
                <a:gd name="T66" fmla="*/ 1643 w 2780"/>
                <a:gd name="T67" fmla="*/ 659 h 953"/>
                <a:gd name="T68" fmla="*/ 1637 w 2780"/>
                <a:gd name="T69" fmla="*/ 671 h 953"/>
                <a:gd name="T70" fmla="*/ 1625 w 2780"/>
                <a:gd name="T71" fmla="*/ 683 h 953"/>
                <a:gd name="T72" fmla="*/ 1547 w 2780"/>
                <a:gd name="T73" fmla="*/ 689 h 953"/>
                <a:gd name="T74" fmla="*/ 1470 w 2780"/>
                <a:gd name="T75" fmla="*/ 629 h 953"/>
                <a:gd name="T76" fmla="*/ 1337 w 2780"/>
                <a:gd name="T77" fmla="*/ 587 h 953"/>
                <a:gd name="T78" fmla="*/ 1188 w 2780"/>
                <a:gd name="T79" fmla="*/ 671 h 953"/>
                <a:gd name="T80" fmla="*/ 1019 w 2780"/>
                <a:gd name="T81" fmla="*/ 731 h 953"/>
                <a:gd name="T82" fmla="*/ 816 w 2780"/>
                <a:gd name="T83" fmla="*/ 743 h 953"/>
                <a:gd name="T84" fmla="*/ 630 w 2780"/>
                <a:gd name="T85" fmla="*/ 701 h 953"/>
                <a:gd name="T86" fmla="*/ 570 w 2780"/>
                <a:gd name="T87" fmla="*/ 695 h 953"/>
                <a:gd name="T88" fmla="*/ 558 w 2780"/>
                <a:gd name="T89" fmla="*/ 701 h 953"/>
                <a:gd name="T90" fmla="*/ 522 w 2780"/>
                <a:gd name="T91" fmla="*/ 731 h 953"/>
                <a:gd name="T92" fmla="*/ 437 w 2780"/>
                <a:gd name="T93" fmla="*/ 809 h 953"/>
                <a:gd name="T94" fmla="*/ 407 w 2780"/>
                <a:gd name="T95" fmla="*/ 821 h 953"/>
                <a:gd name="T96" fmla="*/ 383 w 2780"/>
                <a:gd name="T97" fmla="*/ 821 h 953"/>
                <a:gd name="T98" fmla="*/ 336 w 2780"/>
                <a:gd name="T99" fmla="*/ 827 h 953"/>
                <a:gd name="T100" fmla="*/ 210 w 2780"/>
                <a:gd name="T101" fmla="*/ 851 h 953"/>
                <a:gd name="T102" fmla="*/ 174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789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EAEAEA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12 w 12"/>
                <a:gd name="T3" fmla="*/ 12 h 18"/>
                <a:gd name="T4" fmla="*/ 6 w 12"/>
                <a:gd name="T5" fmla="*/ 6 h 18"/>
                <a:gd name="T6" fmla="*/ 6 w 12"/>
                <a:gd name="T7" fmla="*/ 6 h 18"/>
                <a:gd name="T8" fmla="*/ 0 w 12"/>
                <a:gd name="T9" fmla="*/ 0 h 18"/>
                <a:gd name="T10" fmla="*/ 12 w 12"/>
                <a:gd name="T11" fmla="*/ 18 h 18"/>
                <a:gd name="T12" fmla="*/ 12 w 12"/>
                <a:gd name="T13" fmla="*/ 18 h 18"/>
                <a:gd name="T14" fmla="*/ 12 w 12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>
                <a:solidFill>
                  <a:srgbClr val="EAEAEA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>
                <a:gd name="T0" fmla="*/ 0 w 6"/>
                <a:gd name="T1" fmla="*/ 12 h 18"/>
                <a:gd name="T2" fmla="*/ 6 w 6"/>
                <a:gd name="T3" fmla="*/ 18 h 18"/>
                <a:gd name="T4" fmla="*/ 0 w 6"/>
                <a:gd name="T5" fmla="*/ 0 h 18"/>
                <a:gd name="T6" fmla="*/ 0 w 6"/>
                <a:gd name="T7" fmla="*/ 12 h 18"/>
                <a:gd name="T8" fmla="*/ 0 w 6"/>
                <a:gd name="T9" fmla="*/ 12 h 18"/>
                <a:gd name="T10" fmla="*/ 0 w 6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>
                <a:solidFill>
                  <a:srgbClr val="EAEAEA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>
                <a:gd name="T0" fmla="*/ 280 w 304"/>
                <a:gd name="T1" fmla="*/ 42 h 741"/>
                <a:gd name="T2" fmla="*/ 274 w 304"/>
                <a:gd name="T3" fmla="*/ 42 h 741"/>
                <a:gd name="T4" fmla="*/ 268 w 304"/>
                <a:gd name="T5" fmla="*/ 42 h 741"/>
                <a:gd name="T6" fmla="*/ 256 w 304"/>
                <a:gd name="T7" fmla="*/ 42 h 741"/>
                <a:gd name="T8" fmla="*/ 238 w 304"/>
                <a:gd name="T9" fmla="*/ 48 h 741"/>
                <a:gd name="T10" fmla="*/ 214 w 304"/>
                <a:gd name="T11" fmla="*/ 12 h 741"/>
                <a:gd name="T12" fmla="*/ 196 w 304"/>
                <a:gd name="T13" fmla="*/ 0 h 741"/>
                <a:gd name="T14" fmla="*/ 196 w 304"/>
                <a:gd name="T15" fmla="*/ 0 h 741"/>
                <a:gd name="T16" fmla="*/ 164 w 304"/>
                <a:gd name="T17" fmla="*/ 167 h 741"/>
                <a:gd name="T18" fmla="*/ 144 w 304"/>
                <a:gd name="T19" fmla="*/ 217 h 741"/>
                <a:gd name="T20" fmla="*/ 110 w 304"/>
                <a:gd name="T21" fmla="*/ 281 h 741"/>
                <a:gd name="T22" fmla="*/ 96 w 304"/>
                <a:gd name="T23" fmla="*/ 327 h 741"/>
                <a:gd name="T24" fmla="*/ 124 w 304"/>
                <a:gd name="T25" fmla="*/ 405 h 741"/>
                <a:gd name="T26" fmla="*/ 100 w 304"/>
                <a:gd name="T27" fmla="*/ 463 h 741"/>
                <a:gd name="T28" fmla="*/ 68 w 304"/>
                <a:gd name="T29" fmla="*/ 503 h 741"/>
                <a:gd name="T30" fmla="*/ 30 w 304"/>
                <a:gd name="T31" fmla="*/ 539 h 741"/>
                <a:gd name="T32" fmla="*/ 24 w 304"/>
                <a:gd name="T33" fmla="*/ 613 h 741"/>
                <a:gd name="T34" fmla="*/ 0 w 304"/>
                <a:gd name="T35" fmla="*/ 741 h 741"/>
                <a:gd name="T36" fmla="*/ 202 w 304"/>
                <a:gd name="T37" fmla="*/ 741 h 741"/>
                <a:gd name="T38" fmla="*/ 180 w 304"/>
                <a:gd name="T39" fmla="*/ 639 h 741"/>
                <a:gd name="T40" fmla="*/ 192 w 304"/>
                <a:gd name="T41" fmla="*/ 589 h 741"/>
                <a:gd name="T42" fmla="*/ 178 w 304"/>
                <a:gd name="T43" fmla="*/ 539 h 741"/>
                <a:gd name="T44" fmla="*/ 190 w 304"/>
                <a:gd name="T45" fmla="*/ 499 h 741"/>
                <a:gd name="T46" fmla="*/ 184 w 304"/>
                <a:gd name="T47" fmla="*/ 465 h 741"/>
                <a:gd name="T48" fmla="*/ 192 w 304"/>
                <a:gd name="T49" fmla="*/ 391 h 741"/>
                <a:gd name="T50" fmla="*/ 216 w 304"/>
                <a:gd name="T51" fmla="*/ 313 h 741"/>
                <a:gd name="T52" fmla="*/ 238 w 304"/>
                <a:gd name="T53" fmla="*/ 249 h 741"/>
                <a:gd name="T54" fmla="*/ 268 w 304"/>
                <a:gd name="T55" fmla="*/ 185 h 741"/>
                <a:gd name="T56" fmla="*/ 284 w 304"/>
                <a:gd name="T57" fmla="*/ 159 h 741"/>
                <a:gd name="T58" fmla="*/ 304 w 304"/>
                <a:gd name="T59" fmla="*/ 12 h 741"/>
                <a:gd name="T60" fmla="*/ 298 w 304"/>
                <a:gd name="T61" fmla="*/ 24 h 741"/>
                <a:gd name="T62" fmla="*/ 292 w 304"/>
                <a:gd name="T63" fmla="*/ 30 h 741"/>
                <a:gd name="T64" fmla="*/ 292 w 304"/>
                <a:gd name="T65" fmla="*/ 36 h 741"/>
                <a:gd name="T66" fmla="*/ 286 w 304"/>
                <a:gd name="T67" fmla="*/ 36 h 741"/>
                <a:gd name="T68" fmla="*/ 286 w 304"/>
                <a:gd name="T69" fmla="*/ 42 h 741"/>
                <a:gd name="T70" fmla="*/ 280 w 304"/>
                <a:gd name="T71" fmla="*/ 42 h 741"/>
                <a:gd name="T72" fmla="*/ 280 w 304"/>
                <a:gd name="T73" fmla="*/ 42 h 741"/>
                <a:gd name="T74" fmla="*/ 280 w 304"/>
                <a:gd name="T75" fmla="*/ 42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>
                <a:solidFill>
                  <a:srgbClr val="EAEAEA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>
                <a:gd name="T0" fmla="*/ 284 w 314"/>
                <a:gd name="T1" fmla="*/ 6 h 767"/>
                <a:gd name="T2" fmla="*/ 278 w 314"/>
                <a:gd name="T3" fmla="*/ 6 h 767"/>
                <a:gd name="T4" fmla="*/ 272 w 314"/>
                <a:gd name="T5" fmla="*/ 12 h 767"/>
                <a:gd name="T6" fmla="*/ 254 w 314"/>
                <a:gd name="T7" fmla="*/ 18 h 767"/>
                <a:gd name="T8" fmla="*/ 230 w 314"/>
                <a:gd name="T9" fmla="*/ 24 h 767"/>
                <a:gd name="T10" fmla="*/ 206 w 314"/>
                <a:gd name="T11" fmla="*/ 42 h 767"/>
                <a:gd name="T12" fmla="*/ 188 w 314"/>
                <a:gd name="T13" fmla="*/ 48 h 767"/>
                <a:gd name="T14" fmla="*/ 176 w 314"/>
                <a:gd name="T15" fmla="*/ 54 h 767"/>
                <a:gd name="T16" fmla="*/ 170 w 314"/>
                <a:gd name="T17" fmla="*/ 54 h 767"/>
                <a:gd name="T18" fmla="*/ 150 w 314"/>
                <a:gd name="T19" fmla="*/ 169 h 767"/>
                <a:gd name="T20" fmla="*/ 110 w 314"/>
                <a:gd name="T21" fmla="*/ 225 h 767"/>
                <a:gd name="T22" fmla="*/ 54 w 314"/>
                <a:gd name="T23" fmla="*/ 383 h 767"/>
                <a:gd name="T24" fmla="*/ 82 w 314"/>
                <a:gd name="T25" fmla="*/ 555 h 767"/>
                <a:gd name="T26" fmla="*/ 40 w 314"/>
                <a:gd name="T27" fmla="*/ 679 h 767"/>
                <a:gd name="T28" fmla="*/ 0 w 314"/>
                <a:gd name="T29" fmla="*/ 767 h 767"/>
                <a:gd name="T30" fmla="*/ 108 w 314"/>
                <a:gd name="T31" fmla="*/ 767 h 767"/>
                <a:gd name="T32" fmla="*/ 120 w 314"/>
                <a:gd name="T33" fmla="*/ 611 h 767"/>
                <a:gd name="T34" fmla="*/ 148 w 314"/>
                <a:gd name="T35" fmla="*/ 499 h 767"/>
                <a:gd name="T36" fmla="*/ 160 w 314"/>
                <a:gd name="T37" fmla="*/ 367 h 767"/>
                <a:gd name="T38" fmla="*/ 218 w 314"/>
                <a:gd name="T39" fmla="*/ 327 h 767"/>
                <a:gd name="T40" fmla="*/ 238 w 314"/>
                <a:gd name="T41" fmla="*/ 221 h 767"/>
                <a:gd name="T42" fmla="*/ 296 w 314"/>
                <a:gd name="T43" fmla="*/ 135 h 767"/>
                <a:gd name="T44" fmla="*/ 314 w 314"/>
                <a:gd name="T45" fmla="*/ 0 h 767"/>
                <a:gd name="T46" fmla="*/ 302 w 314"/>
                <a:gd name="T47" fmla="*/ 0 h 767"/>
                <a:gd name="T48" fmla="*/ 296 w 314"/>
                <a:gd name="T49" fmla="*/ 0 h 767"/>
                <a:gd name="T50" fmla="*/ 290 w 314"/>
                <a:gd name="T51" fmla="*/ 0 h 767"/>
                <a:gd name="T52" fmla="*/ 284 w 314"/>
                <a:gd name="T53" fmla="*/ 6 h 767"/>
                <a:gd name="T54" fmla="*/ 284 w 314"/>
                <a:gd name="T55" fmla="*/ 6 h 767"/>
                <a:gd name="T56" fmla="*/ 284 w 314"/>
                <a:gd name="T57" fmla="*/ 6 h 767"/>
                <a:gd name="T58" fmla="*/ 284 w 314"/>
                <a:gd name="T59" fmla="*/ 6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>
                <a:solidFill>
                  <a:srgbClr val="EAEAEA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>
                <a:gd name="T0" fmla="*/ 257 w 275"/>
                <a:gd name="T1" fmla="*/ 12 h 623"/>
                <a:gd name="T2" fmla="*/ 239 w 275"/>
                <a:gd name="T3" fmla="*/ 6 h 623"/>
                <a:gd name="T4" fmla="*/ 203 w 275"/>
                <a:gd name="T5" fmla="*/ 6 h 623"/>
                <a:gd name="T6" fmla="*/ 203 w 275"/>
                <a:gd name="T7" fmla="*/ 6 h 623"/>
                <a:gd name="T8" fmla="*/ 197 w 275"/>
                <a:gd name="T9" fmla="*/ 6 h 623"/>
                <a:gd name="T10" fmla="*/ 185 w 275"/>
                <a:gd name="T11" fmla="*/ 0 h 623"/>
                <a:gd name="T12" fmla="*/ 173 w 275"/>
                <a:gd name="T13" fmla="*/ 0 h 623"/>
                <a:gd name="T14" fmla="*/ 166 w 275"/>
                <a:gd name="T15" fmla="*/ 0 h 623"/>
                <a:gd name="T16" fmla="*/ 160 w 275"/>
                <a:gd name="T17" fmla="*/ 0 h 623"/>
                <a:gd name="T18" fmla="*/ 144 w 275"/>
                <a:gd name="T19" fmla="*/ 117 h 623"/>
                <a:gd name="T20" fmla="*/ 128 w 275"/>
                <a:gd name="T21" fmla="*/ 185 h 623"/>
                <a:gd name="T22" fmla="*/ 58 w 275"/>
                <a:gd name="T23" fmla="*/ 299 h 623"/>
                <a:gd name="T24" fmla="*/ 54 w 275"/>
                <a:gd name="T25" fmla="*/ 441 h 623"/>
                <a:gd name="T26" fmla="*/ 24 w 275"/>
                <a:gd name="T27" fmla="*/ 523 h 623"/>
                <a:gd name="T28" fmla="*/ 0 w 275"/>
                <a:gd name="T29" fmla="*/ 623 h 623"/>
                <a:gd name="T30" fmla="*/ 78 w 275"/>
                <a:gd name="T31" fmla="*/ 623 h 623"/>
                <a:gd name="T32" fmla="*/ 92 w 275"/>
                <a:gd name="T33" fmla="*/ 555 h 623"/>
                <a:gd name="T34" fmla="*/ 134 w 275"/>
                <a:gd name="T35" fmla="*/ 447 h 623"/>
                <a:gd name="T36" fmla="*/ 158 w 275"/>
                <a:gd name="T37" fmla="*/ 315 h 623"/>
                <a:gd name="T38" fmla="*/ 184 w 275"/>
                <a:gd name="T39" fmla="*/ 257 h 623"/>
                <a:gd name="T40" fmla="*/ 216 w 275"/>
                <a:gd name="T41" fmla="*/ 211 h 623"/>
                <a:gd name="T42" fmla="*/ 222 w 275"/>
                <a:gd name="T43" fmla="*/ 145 h 623"/>
                <a:gd name="T44" fmla="*/ 240 w 275"/>
                <a:gd name="T45" fmla="*/ 111 h 623"/>
                <a:gd name="T46" fmla="*/ 262 w 275"/>
                <a:gd name="T47" fmla="*/ 79 h 623"/>
                <a:gd name="T48" fmla="*/ 275 w 275"/>
                <a:gd name="T49" fmla="*/ 6 h 623"/>
                <a:gd name="T50" fmla="*/ 263 w 275"/>
                <a:gd name="T51" fmla="*/ 12 h 623"/>
                <a:gd name="T52" fmla="*/ 257 w 275"/>
                <a:gd name="T53" fmla="*/ 12 h 623"/>
                <a:gd name="T54" fmla="*/ 257 w 275"/>
                <a:gd name="T55" fmla="*/ 12 h 623"/>
                <a:gd name="T56" fmla="*/ 257 w 275"/>
                <a:gd name="T57" fmla="*/ 12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>
                <a:solidFill>
                  <a:srgbClr val="EAEAEA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>
                <a:gd name="T0" fmla="*/ 171 w 213"/>
                <a:gd name="T1" fmla="*/ 12 h 611"/>
                <a:gd name="T2" fmla="*/ 159 w 213"/>
                <a:gd name="T3" fmla="*/ 24 h 611"/>
                <a:gd name="T4" fmla="*/ 153 w 213"/>
                <a:gd name="T5" fmla="*/ 36 h 611"/>
                <a:gd name="T6" fmla="*/ 128 w 213"/>
                <a:gd name="T7" fmla="*/ 60 h 611"/>
                <a:gd name="T8" fmla="*/ 110 w 213"/>
                <a:gd name="T9" fmla="*/ 83 h 611"/>
                <a:gd name="T10" fmla="*/ 86 w 213"/>
                <a:gd name="T11" fmla="*/ 119 h 611"/>
                <a:gd name="T12" fmla="*/ 68 w 213"/>
                <a:gd name="T13" fmla="*/ 167 h 611"/>
                <a:gd name="T14" fmla="*/ 68 w 213"/>
                <a:gd name="T15" fmla="*/ 221 h 611"/>
                <a:gd name="T16" fmla="*/ 68 w 213"/>
                <a:gd name="T17" fmla="*/ 227 h 611"/>
                <a:gd name="T18" fmla="*/ 68 w 213"/>
                <a:gd name="T19" fmla="*/ 233 h 611"/>
                <a:gd name="T20" fmla="*/ 68 w 213"/>
                <a:gd name="T21" fmla="*/ 239 h 611"/>
                <a:gd name="T22" fmla="*/ 68 w 213"/>
                <a:gd name="T23" fmla="*/ 245 h 611"/>
                <a:gd name="T24" fmla="*/ 68 w 213"/>
                <a:gd name="T25" fmla="*/ 251 h 611"/>
                <a:gd name="T26" fmla="*/ 68 w 213"/>
                <a:gd name="T27" fmla="*/ 251 h 611"/>
                <a:gd name="T28" fmla="*/ 68 w 213"/>
                <a:gd name="T29" fmla="*/ 257 h 611"/>
                <a:gd name="T30" fmla="*/ 68 w 213"/>
                <a:gd name="T31" fmla="*/ 269 h 611"/>
                <a:gd name="T32" fmla="*/ 74 w 213"/>
                <a:gd name="T33" fmla="*/ 287 h 611"/>
                <a:gd name="T34" fmla="*/ 80 w 213"/>
                <a:gd name="T35" fmla="*/ 305 h 611"/>
                <a:gd name="T36" fmla="*/ 86 w 213"/>
                <a:gd name="T37" fmla="*/ 311 h 611"/>
                <a:gd name="T38" fmla="*/ 86 w 213"/>
                <a:gd name="T39" fmla="*/ 311 h 611"/>
                <a:gd name="T40" fmla="*/ 92 w 213"/>
                <a:gd name="T41" fmla="*/ 317 h 611"/>
                <a:gd name="T42" fmla="*/ 92 w 213"/>
                <a:gd name="T43" fmla="*/ 323 h 611"/>
                <a:gd name="T44" fmla="*/ 92 w 213"/>
                <a:gd name="T45" fmla="*/ 323 h 611"/>
                <a:gd name="T46" fmla="*/ 24 w 213"/>
                <a:gd name="T47" fmla="*/ 437 h 611"/>
                <a:gd name="T48" fmla="*/ 18 w 213"/>
                <a:gd name="T49" fmla="*/ 471 h 611"/>
                <a:gd name="T50" fmla="*/ 0 w 213"/>
                <a:gd name="T51" fmla="*/ 547 h 611"/>
                <a:gd name="T52" fmla="*/ 50 w 213"/>
                <a:gd name="T53" fmla="*/ 611 h 611"/>
                <a:gd name="T54" fmla="*/ 114 w 213"/>
                <a:gd name="T55" fmla="*/ 611 h 611"/>
                <a:gd name="T56" fmla="*/ 104 w 213"/>
                <a:gd name="T57" fmla="*/ 555 h 611"/>
                <a:gd name="T58" fmla="*/ 120 w 213"/>
                <a:gd name="T59" fmla="*/ 515 h 611"/>
                <a:gd name="T60" fmla="*/ 150 w 213"/>
                <a:gd name="T61" fmla="*/ 449 h 611"/>
                <a:gd name="T62" fmla="*/ 166 w 213"/>
                <a:gd name="T63" fmla="*/ 377 h 611"/>
                <a:gd name="T64" fmla="*/ 156 w 213"/>
                <a:gd name="T65" fmla="*/ 295 h 611"/>
                <a:gd name="T66" fmla="*/ 170 w 213"/>
                <a:gd name="T67" fmla="*/ 203 h 611"/>
                <a:gd name="T68" fmla="*/ 212 w 213"/>
                <a:gd name="T69" fmla="*/ 95 h 611"/>
                <a:gd name="T70" fmla="*/ 213 w 213"/>
                <a:gd name="T71" fmla="*/ 0 h 611"/>
                <a:gd name="T72" fmla="*/ 207 w 213"/>
                <a:gd name="T73" fmla="*/ 0 h 611"/>
                <a:gd name="T74" fmla="*/ 201 w 213"/>
                <a:gd name="T75" fmla="*/ 0 h 611"/>
                <a:gd name="T76" fmla="*/ 195 w 213"/>
                <a:gd name="T77" fmla="*/ 0 h 611"/>
                <a:gd name="T78" fmla="*/ 189 w 213"/>
                <a:gd name="T79" fmla="*/ 0 h 611"/>
                <a:gd name="T80" fmla="*/ 183 w 213"/>
                <a:gd name="T81" fmla="*/ 6 h 611"/>
                <a:gd name="T82" fmla="*/ 177 w 213"/>
                <a:gd name="T83" fmla="*/ 6 h 611"/>
                <a:gd name="T84" fmla="*/ 171 w 213"/>
                <a:gd name="T85" fmla="*/ 12 h 611"/>
                <a:gd name="T86" fmla="*/ 171 w 213"/>
                <a:gd name="T87" fmla="*/ 12 h 611"/>
                <a:gd name="T88" fmla="*/ 171 w 213"/>
                <a:gd name="T89" fmla="*/ 12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>
                <a:solidFill>
                  <a:srgbClr val="EAEAEA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>
                <a:gd name="T0" fmla="*/ 149 w 167"/>
                <a:gd name="T1" fmla="*/ 60 h 384"/>
                <a:gd name="T2" fmla="*/ 119 w 167"/>
                <a:gd name="T3" fmla="*/ 30 h 384"/>
                <a:gd name="T4" fmla="*/ 89 w 167"/>
                <a:gd name="T5" fmla="*/ 12 h 384"/>
                <a:gd name="T6" fmla="*/ 59 w 167"/>
                <a:gd name="T7" fmla="*/ 0 h 384"/>
                <a:gd name="T8" fmla="*/ 54 w 167"/>
                <a:gd name="T9" fmla="*/ 70 h 384"/>
                <a:gd name="T10" fmla="*/ 46 w 167"/>
                <a:gd name="T11" fmla="*/ 112 h 384"/>
                <a:gd name="T12" fmla="*/ 52 w 167"/>
                <a:gd name="T13" fmla="*/ 168 h 384"/>
                <a:gd name="T14" fmla="*/ 24 w 167"/>
                <a:gd name="T15" fmla="*/ 194 h 384"/>
                <a:gd name="T16" fmla="*/ 16 w 167"/>
                <a:gd name="T17" fmla="*/ 258 h 384"/>
                <a:gd name="T18" fmla="*/ 2 w 167"/>
                <a:gd name="T19" fmla="*/ 300 h 384"/>
                <a:gd name="T20" fmla="*/ 0 w 167"/>
                <a:gd name="T21" fmla="*/ 352 h 384"/>
                <a:gd name="T22" fmla="*/ 47 w 167"/>
                <a:gd name="T23" fmla="*/ 384 h 384"/>
                <a:gd name="T24" fmla="*/ 149 w 167"/>
                <a:gd name="T25" fmla="*/ 384 h 384"/>
                <a:gd name="T26" fmla="*/ 134 w 167"/>
                <a:gd name="T27" fmla="*/ 350 h 384"/>
                <a:gd name="T28" fmla="*/ 104 w 167"/>
                <a:gd name="T29" fmla="*/ 324 h 384"/>
                <a:gd name="T30" fmla="*/ 138 w 167"/>
                <a:gd name="T31" fmla="*/ 274 h 384"/>
                <a:gd name="T32" fmla="*/ 122 w 167"/>
                <a:gd name="T33" fmla="*/ 220 h 384"/>
                <a:gd name="T34" fmla="*/ 132 w 167"/>
                <a:gd name="T35" fmla="*/ 186 h 384"/>
                <a:gd name="T36" fmla="*/ 140 w 167"/>
                <a:gd name="T37" fmla="*/ 154 h 384"/>
                <a:gd name="T38" fmla="*/ 167 w 167"/>
                <a:gd name="T39" fmla="*/ 90 h 384"/>
                <a:gd name="T40" fmla="*/ 149 w 167"/>
                <a:gd name="T41" fmla="*/ 60 h 384"/>
                <a:gd name="T42" fmla="*/ 149 w 167"/>
                <a:gd name="T43" fmla="*/ 60 h 384"/>
                <a:gd name="T44" fmla="*/ 149 w 167"/>
                <a:gd name="T45" fmla="*/ 6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>
                <a:solidFill>
                  <a:srgbClr val="EAEAEA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>
                <a:gd name="T0" fmla="*/ 136 w 166"/>
                <a:gd name="T1" fmla="*/ 12 h 300"/>
                <a:gd name="T2" fmla="*/ 100 w 166"/>
                <a:gd name="T3" fmla="*/ 0 h 300"/>
                <a:gd name="T4" fmla="*/ 78 w 166"/>
                <a:gd name="T5" fmla="*/ 64 h 300"/>
                <a:gd name="T6" fmla="*/ 70 w 166"/>
                <a:gd name="T7" fmla="*/ 126 h 300"/>
                <a:gd name="T8" fmla="*/ 46 w 166"/>
                <a:gd name="T9" fmla="*/ 184 h 300"/>
                <a:gd name="T10" fmla="*/ 58 w 166"/>
                <a:gd name="T11" fmla="*/ 232 h 300"/>
                <a:gd name="T12" fmla="*/ 38 w 166"/>
                <a:gd name="T13" fmla="*/ 268 h 300"/>
                <a:gd name="T14" fmla="*/ 0 w 166"/>
                <a:gd name="T15" fmla="*/ 300 h 300"/>
                <a:gd name="T16" fmla="*/ 160 w 166"/>
                <a:gd name="T17" fmla="*/ 300 h 300"/>
                <a:gd name="T18" fmla="*/ 136 w 166"/>
                <a:gd name="T19" fmla="*/ 272 h 300"/>
                <a:gd name="T20" fmla="*/ 98 w 166"/>
                <a:gd name="T21" fmla="*/ 234 h 300"/>
                <a:gd name="T22" fmla="*/ 130 w 166"/>
                <a:gd name="T23" fmla="*/ 188 h 300"/>
                <a:gd name="T24" fmla="*/ 138 w 166"/>
                <a:gd name="T25" fmla="*/ 134 h 300"/>
                <a:gd name="T26" fmla="*/ 144 w 166"/>
                <a:gd name="T27" fmla="*/ 94 h 300"/>
                <a:gd name="T28" fmla="*/ 164 w 166"/>
                <a:gd name="T29" fmla="*/ 60 h 300"/>
                <a:gd name="T30" fmla="*/ 166 w 166"/>
                <a:gd name="T31" fmla="*/ 0 h 300"/>
                <a:gd name="T32" fmla="*/ 136 w 166"/>
                <a:gd name="T33" fmla="*/ 12 h 300"/>
                <a:gd name="T34" fmla="*/ 136 w 166"/>
                <a:gd name="T35" fmla="*/ 12 h 300"/>
                <a:gd name="T36" fmla="*/ 136 w 166"/>
                <a:gd name="T37" fmla="*/ 12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>
                <a:solidFill>
                  <a:srgbClr val="EAEAEA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>
                <a:gd name="T0" fmla="*/ 201 w 237"/>
                <a:gd name="T1" fmla="*/ 0 h 282"/>
                <a:gd name="T2" fmla="*/ 183 w 237"/>
                <a:gd name="T3" fmla="*/ 0 h 282"/>
                <a:gd name="T4" fmla="*/ 158 w 237"/>
                <a:gd name="T5" fmla="*/ 50 h 282"/>
                <a:gd name="T6" fmla="*/ 148 w 237"/>
                <a:gd name="T7" fmla="*/ 92 h 282"/>
                <a:gd name="T8" fmla="*/ 120 w 237"/>
                <a:gd name="T9" fmla="*/ 144 h 282"/>
                <a:gd name="T10" fmla="*/ 82 w 237"/>
                <a:gd name="T11" fmla="*/ 182 h 282"/>
                <a:gd name="T12" fmla="*/ 60 w 237"/>
                <a:gd name="T13" fmla="*/ 232 h 282"/>
                <a:gd name="T14" fmla="*/ 0 w 237"/>
                <a:gd name="T15" fmla="*/ 282 h 282"/>
                <a:gd name="T16" fmla="*/ 128 w 237"/>
                <a:gd name="T17" fmla="*/ 282 h 282"/>
                <a:gd name="T18" fmla="*/ 154 w 237"/>
                <a:gd name="T19" fmla="*/ 254 h 282"/>
                <a:gd name="T20" fmla="*/ 158 w 237"/>
                <a:gd name="T21" fmla="*/ 196 h 282"/>
                <a:gd name="T22" fmla="*/ 188 w 237"/>
                <a:gd name="T23" fmla="*/ 148 h 282"/>
                <a:gd name="T24" fmla="*/ 196 w 237"/>
                <a:gd name="T25" fmla="*/ 70 h 282"/>
                <a:gd name="T26" fmla="*/ 237 w 237"/>
                <a:gd name="T27" fmla="*/ 0 h 282"/>
                <a:gd name="T28" fmla="*/ 201 w 237"/>
                <a:gd name="T29" fmla="*/ 0 h 282"/>
                <a:gd name="T30" fmla="*/ 201 w 237"/>
                <a:gd name="T31" fmla="*/ 0 h 282"/>
                <a:gd name="T32" fmla="*/ 201 w 237"/>
                <a:gd name="T3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>
                <a:solidFill>
                  <a:srgbClr val="EAEAEA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>
                <a:gd name="T0" fmla="*/ 167 w 196"/>
                <a:gd name="T1" fmla="*/ 54 h 234"/>
                <a:gd name="T2" fmla="*/ 113 w 196"/>
                <a:gd name="T3" fmla="*/ 24 h 234"/>
                <a:gd name="T4" fmla="*/ 83 w 196"/>
                <a:gd name="T5" fmla="*/ 0 h 234"/>
                <a:gd name="T6" fmla="*/ 80 w 196"/>
                <a:gd name="T7" fmla="*/ 62 h 234"/>
                <a:gd name="T8" fmla="*/ 58 w 196"/>
                <a:gd name="T9" fmla="*/ 100 h 234"/>
                <a:gd name="T10" fmla="*/ 54 w 196"/>
                <a:gd name="T11" fmla="*/ 160 h 234"/>
                <a:gd name="T12" fmla="*/ 36 w 196"/>
                <a:gd name="T13" fmla="*/ 202 h 234"/>
                <a:gd name="T14" fmla="*/ 0 w 196"/>
                <a:gd name="T15" fmla="*/ 234 h 234"/>
                <a:gd name="T16" fmla="*/ 146 w 196"/>
                <a:gd name="T17" fmla="*/ 234 h 234"/>
                <a:gd name="T18" fmla="*/ 170 w 196"/>
                <a:gd name="T19" fmla="*/ 198 h 234"/>
                <a:gd name="T20" fmla="*/ 158 w 196"/>
                <a:gd name="T21" fmla="*/ 138 h 234"/>
                <a:gd name="T22" fmla="*/ 196 w 196"/>
                <a:gd name="T23" fmla="*/ 100 h 234"/>
                <a:gd name="T24" fmla="*/ 191 w 196"/>
                <a:gd name="T25" fmla="*/ 54 h 234"/>
                <a:gd name="T26" fmla="*/ 167 w 196"/>
                <a:gd name="T27" fmla="*/ 54 h 234"/>
                <a:gd name="T28" fmla="*/ 167 w 196"/>
                <a:gd name="T29" fmla="*/ 54 h 234"/>
                <a:gd name="T30" fmla="*/ 167 w 196"/>
                <a:gd name="T31" fmla="*/ 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>
                <a:solidFill>
                  <a:srgbClr val="EAEAEA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>
                <a:gd name="T0" fmla="*/ 190 w 190"/>
                <a:gd name="T1" fmla="*/ 0 h 252"/>
                <a:gd name="T2" fmla="*/ 166 w 190"/>
                <a:gd name="T3" fmla="*/ 0 h 252"/>
                <a:gd name="T4" fmla="*/ 158 w 190"/>
                <a:gd name="T5" fmla="*/ 38 h 252"/>
                <a:gd name="T6" fmla="*/ 138 w 190"/>
                <a:gd name="T7" fmla="*/ 120 h 252"/>
                <a:gd name="T8" fmla="*/ 94 w 190"/>
                <a:gd name="T9" fmla="*/ 180 h 252"/>
                <a:gd name="T10" fmla="*/ 62 w 190"/>
                <a:gd name="T11" fmla="*/ 234 h 252"/>
                <a:gd name="T12" fmla="*/ 0 w 190"/>
                <a:gd name="T13" fmla="*/ 252 h 252"/>
                <a:gd name="T14" fmla="*/ 128 w 190"/>
                <a:gd name="T15" fmla="*/ 252 h 252"/>
                <a:gd name="T16" fmla="*/ 142 w 190"/>
                <a:gd name="T17" fmla="*/ 188 h 252"/>
                <a:gd name="T18" fmla="*/ 186 w 190"/>
                <a:gd name="T19" fmla="*/ 90 h 252"/>
                <a:gd name="T20" fmla="*/ 190 w 190"/>
                <a:gd name="T21" fmla="*/ 38 h 252"/>
                <a:gd name="T22" fmla="*/ 190 w 190"/>
                <a:gd name="T23" fmla="*/ 0 h 252"/>
                <a:gd name="T24" fmla="*/ 190 w 190"/>
                <a:gd name="T25" fmla="*/ 0 h 252"/>
                <a:gd name="T26" fmla="*/ 190 w 190"/>
                <a:gd name="T27" fmla="*/ 0 h 252"/>
                <a:gd name="T28" fmla="*/ 190 w 190"/>
                <a:gd name="T29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>
                <a:solidFill>
                  <a:srgbClr val="EAEAEA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>
                <a:gd name="T0" fmla="*/ 197 w 230"/>
                <a:gd name="T1" fmla="*/ 0 h 132"/>
                <a:gd name="T2" fmla="*/ 191 w 230"/>
                <a:gd name="T3" fmla="*/ 0 h 132"/>
                <a:gd name="T4" fmla="*/ 185 w 230"/>
                <a:gd name="T5" fmla="*/ 0 h 132"/>
                <a:gd name="T6" fmla="*/ 173 w 230"/>
                <a:gd name="T7" fmla="*/ 0 h 132"/>
                <a:gd name="T8" fmla="*/ 161 w 230"/>
                <a:gd name="T9" fmla="*/ 0 h 132"/>
                <a:gd name="T10" fmla="*/ 155 w 230"/>
                <a:gd name="T11" fmla="*/ 0 h 132"/>
                <a:gd name="T12" fmla="*/ 138 w 230"/>
                <a:gd name="T13" fmla="*/ 6 h 132"/>
                <a:gd name="T14" fmla="*/ 132 w 230"/>
                <a:gd name="T15" fmla="*/ 6 h 132"/>
                <a:gd name="T16" fmla="*/ 35 w 230"/>
                <a:gd name="T17" fmla="*/ 18 h 132"/>
                <a:gd name="T18" fmla="*/ 11 w 230"/>
                <a:gd name="T19" fmla="*/ 30 h 132"/>
                <a:gd name="T20" fmla="*/ 23 w 230"/>
                <a:gd name="T21" fmla="*/ 54 h 132"/>
                <a:gd name="T22" fmla="*/ 0 w 230"/>
                <a:gd name="T23" fmla="*/ 100 h 132"/>
                <a:gd name="T24" fmla="*/ 0 w 230"/>
                <a:gd name="T25" fmla="*/ 132 h 132"/>
                <a:gd name="T26" fmla="*/ 162 w 230"/>
                <a:gd name="T27" fmla="*/ 132 h 132"/>
                <a:gd name="T28" fmla="*/ 204 w 230"/>
                <a:gd name="T29" fmla="*/ 88 h 132"/>
                <a:gd name="T30" fmla="*/ 230 w 230"/>
                <a:gd name="T31" fmla="*/ 46 h 132"/>
                <a:gd name="T32" fmla="*/ 214 w 230"/>
                <a:gd name="T33" fmla="*/ 24 h 132"/>
                <a:gd name="T34" fmla="*/ 215 w 230"/>
                <a:gd name="T35" fmla="*/ 0 h 132"/>
                <a:gd name="T36" fmla="*/ 209 w 230"/>
                <a:gd name="T37" fmla="*/ 0 h 132"/>
                <a:gd name="T38" fmla="*/ 203 w 230"/>
                <a:gd name="T39" fmla="*/ 0 h 132"/>
                <a:gd name="T40" fmla="*/ 203 w 230"/>
                <a:gd name="T41" fmla="*/ 0 h 132"/>
                <a:gd name="T42" fmla="*/ 197 w 230"/>
                <a:gd name="T43" fmla="*/ 0 h 132"/>
                <a:gd name="T44" fmla="*/ 197 w 230"/>
                <a:gd name="T45" fmla="*/ 0 h 132"/>
                <a:gd name="T46" fmla="*/ 197 w 230"/>
                <a:gd name="T4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>
                <a:solidFill>
                  <a:srgbClr val="EAEAEA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>
                <a:gd name="T0" fmla="*/ 71 w 89"/>
                <a:gd name="T1" fmla="*/ 0 h 102"/>
                <a:gd name="T2" fmla="*/ 66 w 89"/>
                <a:gd name="T3" fmla="*/ 48 h 102"/>
                <a:gd name="T4" fmla="*/ 30 w 89"/>
                <a:gd name="T5" fmla="*/ 72 h 102"/>
                <a:gd name="T6" fmla="*/ 0 w 89"/>
                <a:gd name="T7" fmla="*/ 102 h 102"/>
                <a:gd name="T8" fmla="*/ 66 w 89"/>
                <a:gd name="T9" fmla="*/ 102 h 102"/>
                <a:gd name="T10" fmla="*/ 88 w 89"/>
                <a:gd name="T11" fmla="*/ 56 h 102"/>
                <a:gd name="T12" fmla="*/ 89 w 89"/>
                <a:gd name="T13" fmla="*/ 6 h 102"/>
                <a:gd name="T14" fmla="*/ 71 w 89"/>
                <a:gd name="T15" fmla="*/ 0 h 102"/>
                <a:gd name="T16" fmla="*/ 71 w 89"/>
                <a:gd name="T17" fmla="*/ 0 h 102"/>
                <a:gd name="T18" fmla="*/ 71 w 89"/>
                <a:gd name="T1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>
                <a:solidFill>
                  <a:srgbClr val="EAEAEA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>
                <a:gd name="T0" fmla="*/ 278 w 278"/>
                <a:gd name="T1" fmla="*/ 24 h 953"/>
                <a:gd name="T2" fmla="*/ 272 w 278"/>
                <a:gd name="T3" fmla="*/ 24 h 953"/>
                <a:gd name="T4" fmla="*/ 272 w 278"/>
                <a:gd name="T5" fmla="*/ 18 h 953"/>
                <a:gd name="T6" fmla="*/ 266 w 278"/>
                <a:gd name="T7" fmla="*/ 18 h 953"/>
                <a:gd name="T8" fmla="*/ 254 w 278"/>
                <a:gd name="T9" fmla="*/ 12 h 953"/>
                <a:gd name="T10" fmla="*/ 236 w 278"/>
                <a:gd name="T11" fmla="*/ 6 h 953"/>
                <a:gd name="T12" fmla="*/ 212 w 278"/>
                <a:gd name="T13" fmla="*/ 0 h 953"/>
                <a:gd name="T14" fmla="*/ 206 w 278"/>
                <a:gd name="T15" fmla="*/ 6 h 953"/>
                <a:gd name="T16" fmla="*/ 198 w 278"/>
                <a:gd name="T17" fmla="*/ 129 h 953"/>
                <a:gd name="T18" fmla="*/ 184 w 278"/>
                <a:gd name="T19" fmla="*/ 209 h 953"/>
                <a:gd name="T20" fmla="*/ 182 w 278"/>
                <a:gd name="T21" fmla="*/ 249 h 953"/>
                <a:gd name="T22" fmla="*/ 200 w 278"/>
                <a:gd name="T23" fmla="*/ 339 h 953"/>
                <a:gd name="T24" fmla="*/ 186 w 278"/>
                <a:gd name="T25" fmla="*/ 481 h 953"/>
                <a:gd name="T26" fmla="*/ 176 w 278"/>
                <a:gd name="T27" fmla="*/ 521 h 953"/>
                <a:gd name="T28" fmla="*/ 156 w 278"/>
                <a:gd name="T29" fmla="*/ 601 h 953"/>
                <a:gd name="T30" fmla="*/ 172 w 278"/>
                <a:gd name="T31" fmla="*/ 681 h 953"/>
                <a:gd name="T32" fmla="*/ 138 w 278"/>
                <a:gd name="T33" fmla="*/ 765 h 953"/>
                <a:gd name="T34" fmla="*/ 96 w 278"/>
                <a:gd name="T35" fmla="*/ 847 h 953"/>
                <a:gd name="T36" fmla="*/ 50 w 278"/>
                <a:gd name="T37" fmla="*/ 899 h 953"/>
                <a:gd name="T38" fmla="*/ 0 w 278"/>
                <a:gd name="T39" fmla="*/ 953 h 953"/>
                <a:gd name="T40" fmla="*/ 278 w 278"/>
                <a:gd name="T41" fmla="*/ 953 h 953"/>
                <a:gd name="T42" fmla="*/ 278 w 278"/>
                <a:gd name="T43" fmla="*/ 24 h 953"/>
                <a:gd name="T44" fmla="*/ 278 w 278"/>
                <a:gd name="T45" fmla="*/ 24 h 953"/>
                <a:gd name="T46" fmla="*/ 278 w 278"/>
                <a:gd name="T47" fmla="*/ 24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>
                <a:solidFill>
                  <a:srgbClr val="EAEAEA"/>
                </a:solidFill>
              </a:endParaRPr>
            </a:p>
          </p:txBody>
        </p:sp>
      </p:grpSp>
      <p:sp>
        <p:nvSpPr>
          <p:cNvPr id="64530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 anchor="b"/>
          <a:lstStyle>
            <a:lvl1pPr>
              <a:defRPr sz="5700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64531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22" name="Rectangle 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C9F3EFB-0F1C-458B-9E2D-8694497EE734}" type="slidenum">
              <a:rPr lang="en-US" altLang="zh-TW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0760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93ACC-9F01-4F8E-8D56-86C917ECEFF6}" type="slidenum">
              <a:rPr lang="en-US" altLang="zh-TW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5842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0054C-172F-4B92-9D6D-D1847D721D2F}" type="slidenum">
              <a:rPr lang="en-US" altLang="zh-TW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0997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5D710-BEC5-462A-B825-15C43A20DCAF}" type="slidenum">
              <a:rPr lang="en-US" altLang="zh-TW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8814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846D9-26A2-49C5-AA53-53612EED2DF5}" type="slidenum">
              <a:rPr lang="en-US" altLang="zh-TW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9342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03E2A-3A8E-4A43-8EBB-65235DF4764D}" type="slidenum">
              <a:rPr lang="en-US" altLang="zh-TW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9020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535934-A87E-4B08-B6A2-E99E54367D10}" type="slidenum">
              <a:rPr lang="en-US" altLang="zh-TW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997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2018/6/8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BD7A84-95C5-4A30-9551-10FBE36DB00B}" type="slidenum">
              <a:rPr lang="en-US" altLang="zh-TW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5861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F6C2E-75FE-4CF3-A954-A7C1922E5FD5}" type="slidenum">
              <a:rPr lang="en-US" altLang="zh-TW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0565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3C362-324A-4939-8B10-CB1995D711C8}" type="slidenum">
              <a:rPr lang="en-US" altLang="zh-TW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9530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BE500-D8E1-402C-B8B2-3F75516ED28F}" type="slidenum">
              <a:rPr lang="en-US" altLang="zh-TW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8367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1619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799" y="1964267"/>
            <a:ext cx="5398295" cy="2421464"/>
          </a:xfrm>
        </p:spPr>
        <p:txBody>
          <a:bodyPr anchor="b"/>
          <a:lstStyle>
            <a:lvl1pPr algn="r">
              <a:defRPr sz="48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1799" y="4385733"/>
            <a:ext cx="5398295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699647" y="5870576"/>
            <a:ext cx="1200150" cy="377825"/>
          </a:xfrm>
        </p:spPr>
        <p:txBody>
          <a:bodyPr/>
          <a:lstStyle>
            <a:lvl1pPr>
              <a:defRPr/>
            </a:lvl1pPr>
          </a:lstStyle>
          <a:p>
            <a:fld id="{84753D32-5C7C-4258-9B87-73CC3FE2403F}" type="datetimeFigureOut">
              <a:rPr lang="en-US" altLang="zh-TW">
                <a:solidFill>
                  <a:prstClr val="white"/>
                </a:solidFill>
              </a:rPr>
              <a:pPr/>
              <a:t>6/8/2018</a:t>
            </a:fld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5870576"/>
            <a:ext cx="3670697" cy="377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56947" y="5870576"/>
            <a:ext cx="413147" cy="377825"/>
          </a:xfrm>
        </p:spPr>
        <p:txBody>
          <a:bodyPr/>
          <a:lstStyle>
            <a:lvl1pPr>
              <a:defRPr/>
            </a:lvl1pPr>
          </a:lstStyle>
          <a:p>
            <a:fld id="{CBB1F073-10F5-416D-96EE-B28B9D3D0034}" type="slidenum">
              <a:rPr lang="en-US" altLang="zh-TW">
                <a:solidFill>
                  <a:prstClr val="white"/>
                </a:solidFill>
              </a:rPr>
              <a:pPr/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4751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1619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D68D62-906C-43BD-8F76-F9AF2E5FEE2B}" type="datetimeFigureOut">
              <a:rPr lang="en-US" altLang="zh-TW">
                <a:solidFill>
                  <a:prstClr val="white"/>
                </a:solidFill>
              </a:rPr>
              <a:pPr/>
              <a:t>6/8/2018</a:t>
            </a:fld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369F64-BE9C-4C11-9C9D-775B2597FA42}" type="slidenum">
              <a:rPr lang="en-US" altLang="zh-TW">
                <a:solidFill>
                  <a:prstClr val="white"/>
                </a:solidFill>
              </a:rPr>
              <a:pPr/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481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1619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3308581"/>
            <a:ext cx="7598570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49" y="4777381"/>
            <a:ext cx="759857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A1E16F-67BE-4568-8D96-052982CB5F8E}" type="datetimeFigureOut">
              <a:rPr lang="en-US" altLang="zh-TW">
                <a:solidFill>
                  <a:prstClr val="white"/>
                </a:solidFill>
              </a:rPr>
              <a:pPr/>
              <a:t>6/8/2018</a:t>
            </a:fld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B6376-8860-4A51-B230-FD6A7FC98CCB}" type="slidenum">
              <a:rPr lang="en-US" altLang="zh-TW">
                <a:solidFill>
                  <a:prstClr val="white"/>
                </a:solidFill>
              </a:rPr>
              <a:pPr/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992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1619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1" y="2142067"/>
            <a:ext cx="3746501" cy="3649134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66421" y="2142068"/>
            <a:ext cx="3746499" cy="3649133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540E0E-221E-4F9E-960E-D84D2D28CEDE}" type="datetimeFigureOut">
              <a:rPr lang="en-US" altLang="zh-TW">
                <a:solidFill>
                  <a:prstClr val="white"/>
                </a:solidFill>
              </a:rPr>
              <a:pPr/>
              <a:t>6/8/2018</a:t>
            </a:fld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CA7128-1297-4E87-936F-287F7D0F5C94}" type="slidenum">
              <a:rPr lang="en-US" altLang="zh-TW">
                <a:solidFill>
                  <a:prstClr val="white"/>
                </a:solidFill>
              </a:rPr>
              <a:pPr/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7663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0252" y="2218267"/>
            <a:ext cx="35317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1" y="2870201"/>
            <a:ext cx="3747692" cy="292099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3" y="2226734"/>
            <a:ext cx="354211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67612" y="2870201"/>
            <a:ext cx="3746501" cy="292099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58CDE7-1B21-4373-8CA0-CE110CD805CB}" type="datetimeFigureOut">
              <a:rPr lang="en-US" altLang="zh-TW">
                <a:solidFill>
                  <a:prstClr val="white"/>
                </a:solidFill>
              </a:rPr>
              <a:pPr/>
              <a:t>6/8/2018</a:t>
            </a:fld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364118-C12F-4254-8B09-EB000AFDE7B5}" type="slidenum">
              <a:rPr lang="en-US" altLang="zh-TW">
                <a:solidFill>
                  <a:prstClr val="white"/>
                </a:solidFill>
              </a:rPr>
              <a:pPr/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5995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1619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1E8037-3EA2-45C7-9A48-1BEC0AEEB82C}" type="datetimeFigureOut">
              <a:rPr lang="en-US" altLang="zh-TW">
                <a:solidFill>
                  <a:prstClr val="white"/>
                </a:solidFill>
              </a:rPr>
              <a:pPr/>
              <a:t>6/8/2018</a:t>
            </a:fld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2913BD-2292-4364-A533-F8275F752960}" type="slidenum">
              <a:rPr lang="en-US" altLang="zh-TW">
                <a:solidFill>
                  <a:prstClr val="white"/>
                </a:solidFill>
              </a:rPr>
              <a:pPr/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086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2018/6/8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1619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0B0A54C-CC11-44A8-A0AE-495B5A85C46A}" type="datetimeFigureOut">
              <a:rPr lang="en-US" altLang="zh-TW">
                <a:solidFill>
                  <a:prstClr val="white"/>
                </a:solidFill>
              </a:rPr>
              <a:pPr/>
              <a:t>6/8/2018</a:t>
            </a:fld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EF3AC-8172-4FE7-BD3C-7EC087E8D869}" type="slidenum">
              <a:rPr lang="en-US" altLang="zh-TW">
                <a:solidFill>
                  <a:prstClr val="white"/>
                </a:solidFill>
              </a:rPr>
              <a:pPr/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909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1619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074333"/>
            <a:ext cx="2760664" cy="13716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6151" y="609601"/>
            <a:ext cx="4626770" cy="518160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3445933"/>
            <a:ext cx="2760664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294B52-6BD6-44E1-90B1-3A0C8A876707}" type="datetimeFigureOut">
              <a:rPr lang="en-US" altLang="zh-TW">
                <a:solidFill>
                  <a:prstClr val="white"/>
                </a:solidFill>
              </a:rPr>
              <a:pPr/>
              <a:t>6/8/2018</a:t>
            </a:fld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4A7E0A-5E57-45F6-919B-35C77D56DF8B}" type="slidenum">
              <a:rPr lang="en-US" altLang="zh-TW">
                <a:solidFill>
                  <a:prstClr val="white"/>
                </a:solidFill>
              </a:rPr>
              <a:pPr/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0781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1619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600200"/>
            <a:ext cx="4623490" cy="1371600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52190" y="914400"/>
            <a:ext cx="2460731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 smtClean="0"/>
              <a:t>將圖片拖曳至版面配置區或按一下圖示以新增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2971800"/>
            <a:ext cx="4623490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3470DBC-466F-4EC8-AC55-6B65411D4A77}" type="datetimeFigureOut">
              <a:rPr lang="en-US" altLang="zh-TW">
                <a:solidFill>
                  <a:prstClr val="white"/>
                </a:solidFill>
              </a:rPr>
              <a:pPr/>
              <a:t>6/8/2018</a:t>
            </a:fld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A67D8E-B046-4B27-8979-55DEBD576DD0}" type="slidenum">
              <a:rPr lang="en-US" altLang="zh-TW">
                <a:solidFill>
                  <a:prstClr val="white"/>
                </a:solidFill>
              </a:rPr>
              <a:pPr/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6673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全景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1619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4732865"/>
            <a:ext cx="7598570" cy="56673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8701" y="932112"/>
            <a:ext cx="6569870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 smtClean="0"/>
              <a:t>將圖片拖曳至版面配置區或按一下圖示以新增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5299603"/>
            <a:ext cx="7598570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107CC3-E2D1-4F74-8D9D-8018520AD876}" type="datetimeFigureOut">
              <a:rPr lang="en-US" altLang="zh-TW">
                <a:solidFill>
                  <a:prstClr val="white"/>
                </a:solidFill>
              </a:rPr>
              <a:pPr/>
              <a:t>6/8/2018</a:t>
            </a:fld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1FE1DB-3965-41C2-BED1-D861F3AEDA40}" type="slidenum">
              <a:rPr lang="en-US" altLang="zh-TW">
                <a:solidFill>
                  <a:prstClr val="white"/>
                </a:solidFill>
              </a:rPr>
              <a:pPr/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2210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和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1619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09602"/>
            <a:ext cx="7598570" cy="3124199"/>
          </a:xfrm>
        </p:spPr>
        <p:txBody>
          <a:bodyPr/>
          <a:lstStyle>
            <a:lvl1pPr algn="l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4343400"/>
            <a:ext cx="7598571" cy="1447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A3D26F-77D8-4438-A854-D10921D6C393}" type="datetimeFigureOut">
              <a:rPr lang="en-US" altLang="zh-TW">
                <a:solidFill>
                  <a:prstClr val="white"/>
                </a:solidFill>
              </a:rPr>
              <a:pPr/>
              <a:t>6/8/2018</a:t>
            </a:fld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1B9692-D0F0-4CDC-A2DB-AA25A536F680}" type="slidenum">
              <a:rPr lang="en-US" altLang="zh-TW">
                <a:solidFill>
                  <a:prstClr val="white"/>
                </a:solidFill>
              </a:rPr>
              <a:pPr/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853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具有說明文字的引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1619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4"/>
          <p:cNvSpPr txBox="1"/>
          <p:nvPr/>
        </p:nvSpPr>
        <p:spPr>
          <a:xfrm>
            <a:off x="7678341" y="2743200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8000" smtClean="0">
                <a:solidFill>
                  <a:prstClr val="white"/>
                </a:solidFill>
              </a:rPr>
              <a:t>”</a:t>
            </a:r>
          </a:p>
        </p:txBody>
      </p:sp>
      <p:sp>
        <p:nvSpPr>
          <p:cNvPr id="7" name="TextBox 10"/>
          <p:cNvSpPr txBox="1"/>
          <p:nvPr/>
        </p:nvSpPr>
        <p:spPr>
          <a:xfrm>
            <a:off x="366713" y="823913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8000" smtClean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201" y="609602"/>
            <a:ext cx="7162799" cy="2743199"/>
          </a:xfrm>
        </p:spPr>
        <p:txBody>
          <a:bodyPr/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23406" y="3352800"/>
            <a:ext cx="7004388" cy="381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599" y="4343400"/>
            <a:ext cx="7614275" cy="1447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73864599-472E-46DB-90E9-3820E2E282A4}" type="datetimeFigureOut">
              <a:rPr lang="en-US" altLang="zh-TW">
                <a:solidFill>
                  <a:prstClr val="white"/>
                </a:solidFill>
              </a:rPr>
              <a:pPr/>
              <a:t>6/8/2018</a:t>
            </a:fld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33086155-C9CF-4045-BD06-6FE02F60E406}" type="slidenum">
              <a:rPr lang="en-US" altLang="zh-TW">
                <a:solidFill>
                  <a:prstClr val="white"/>
                </a:solidFill>
              </a:rPr>
              <a:pPr/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8968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1619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2" y="3308581"/>
            <a:ext cx="7598569" cy="1468800"/>
          </a:xfrm>
        </p:spPr>
        <p:txBody>
          <a:bodyPr anchor="b"/>
          <a:lstStyle>
            <a:lvl1pPr algn="l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4777381"/>
            <a:ext cx="759857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AF946EB-2F5F-43D3-B41B-5669304FC2A4}" type="datetimeFigureOut">
              <a:rPr lang="en-US" altLang="zh-TW">
                <a:solidFill>
                  <a:prstClr val="white"/>
                </a:solidFill>
              </a:rPr>
              <a:pPr/>
              <a:t>6/8/2018</a:t>
            </a:fld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2FDAF1-171E-449D-B246-7E355F42FACE}" type="slidenum">
              <a:rPr lang="en-US" altLang="zh-TW">
                <a:solidFill>
                  <a:prstClr val="white"/>
                </a:solidFill>
              </a:rPr>
              <a:pPr/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8394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1619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2"/>
          <p:cNvSpPr txBox="1"/>
          <p:nvPr/>
        </p:nvSpPr>
        <p:spPr>
          <a:xfrm>
            <a:off x="7678341" y="2743200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8000" smtClean="0">
                <a:solidFill>
                  <a:prstClr val="white"/>
                </a:solidFill>
              </a:rPr>
              <a:t>”</a:t>
            </a:r>
          </a:p>
        </p:txBody>
      </p:sp>
      <p:sp>
        <p:nvSpPr>
          <p:cNvPr id="7" name="TextBox 13"/>
          <p:cNvSpPr txBox="1"/>
          <p:nvPr/>
        </p:nvSpPr>
        <p:spPr>
          <a:xfrm>
            <a:off x="366713" y="823913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8000" smtClean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744201" y="609602"/>
            <a:ext cx="7162799" cy="2743199"/>
          </a:xfrm>
        </p:spPr>
        <p:txBody>
          <a:bodyPr/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4350" y="3886200"/>
            <a:ext cx="7601577" cy="889000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49" y="4775200"/>
            <a:ext cx="7601577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A472A78D-0490-4180-90F8-4BAD2F2B3671}" type="datetimeFigureOut">
              <a:rPr lang="en-US" altLang="zh-TW">
                <a:solidFill>
                  <a:prstClr val="white"/>
                </a:solidFill>
              </a:rPr>
              <a:pPr/>
              <a:t>6/8/2018</a:t>
            </a:fld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F7674132-9317-40B5-86D9-936770EFD585}" type="slidenum">
              <a:rPr lang="en-US" altLang="zh-TW">
                <a:solidFill>
                  <a:prstClr val="white"/>
                </a:solidFill>
              </a:rPr>
              <a:pPr/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6784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或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1619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09602"/>
            <a:ext cx="7598570" cy="2743199"/>
          </a:xfrm>
        </p:spPr>
        <p:txBody>
          <a:bodyPr/>
          <a:lstStyle>
            <a:lvl1pPr>
              <a:defRPr lang="en-US" b="0" dirty="0"/>
            </a:lvl1pPr>
          </a:lstStyle>
          <a:p>
            <a:pPr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4351" y="3505200"/>
            <a:ext cx="7598571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4343400"/>
            <a:ext cx="759857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FE53BC54-BD2E-4C4D-A845-78C22D69FE38}" type="datetimeFigureOut">
              <a:rPr lang="en-US" altLang="zh-TW">
                <a:solidFill>
                  <a:prstClr val="white"/>
                </a:solidFill>
              </a:rPr>
              <a:pPr/>
              <a:t>6/8/2018</a:t>
            </a:fld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2941BF3C-3EED-4975-A973-43B9D403E76F}" type="slidenum">
              <a:rPr lang="en-US" altLang="zh-TW">
                <a:solidFill>
                  <a:prstClr val="white"/>
                </a:solidFill>
              </a:rPr>
              <a:pPr/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9942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1619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14351" y="609601"/>
            <a:ext cx="7598569" cy="145626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69E0D3-C16B-45DC-BCFD-CAF17BF74DE6}" type="datetimeFigureOut">
              <a:rPr lang="en-US" altLang="zh-TW">
                <a:solidFill>
                  <a:prstClr val="white"/>
                </a:solidFill>
              </a:rPr>
              <a:pPr/>
              <a:t>6/8/2018</a:t>
            </a:fld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2F863-D001-4813-A699-B889CB778FD3}" type="slidenum">
              <a:rPr lang="en-US" altLang="zh-TW">
                <a:solidFill>
                  <a:prstClr val="white"/>
                </a:solidFill>
              </a:rPr>
              <a:pPr/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256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2018/6/8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1619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4006" y="609600"/>
            <a:ext cx="1618914" cy="518160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609600"/>
            <a:ext cx="5874087" cy="518160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D0D06F-723A-4852-A3C2-4F465B94C702}" type="datetimeFigureOut">
              <a:rPr lang="en-US" altLang="zh-TW">
                <a:solidFill>
                  <a:prstClr val="white"/>
                </a:solidFill>
              </a:rPr>
              <a:pPr/>
              <a:t>6/8/2018</a:t>
            </a:fld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D5FB2B-7D08-4BDE-924E-24731F45B9FC}" type="slidenum">
              <a:rPr lang="en-US" altLang="zh-TW">
                <a:solidFill>
                  <a:prstClr val="white"/>
                </a:solidFill>
              </a:rPr>
              <a:pPr/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52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2018/6/8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2018/6/8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2018/6/8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2018/6/8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2018/6/8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696559B8-E601-4B75-BE30-5E839D4FA6D9}" type="datetimeFigureOut">
              <a:rPr lang="zh-TW" altLang="en-US" smtClean="0">
                <a:solidFill>
                  <a:srgbClr val="DFE6D0"/>
                </a:solidFill>
              </a:rPr>
              <a:pPr/>
              <a:t>2018/6/8</a:t>
            </a:fld>
            <a:endParaRPr lang="zh-TW" altLang="en-US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zh-TW" altLang="en-US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CAA73938-C9C4-4B8D-8ACE-DE8E62456A1E}" type="slidenum">
              <a:rPr lang="zh-TW" altLang="en-US" smtClean="0">
                <a:solidFill>
                  <a:srgbClr val="DFE6D0"/>
                </a:solidFill>
              </a:rPr>
              <a:pPr/>
              <a:t>‹#›</a:t>
            </a:fld>
            <a:endParaRPr lang="zh-TW" altLang="en-US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350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5D9E9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777 w 2780"/>
                <a:gd name="T1" fmla="*/ 18 h 953"/>
                <a:gd name="T2" fmla="*/ 2687 w 2780"/>
                <a:gd name="T3" fmla="*/ 24 h 953"/>
                <a:gd name="T4" fmla="*/ 2621 w 2780"/>
                <a:gd name="T5" fmla="*/ 102 h 953"/>
                <a:gd name="T6" fmla="*/ 2519 w 2780"/>
                <a:gd name="T7" fmla="*/ 156 h 953"/>
                <a:gd name="T8" fmla="*/ 2513 w 2780"/>
                <a:gd name="T9" fmla="*/ 222 h 953"/>
                <a:gd name="T10" fmla="*/ 2495 w 2780"/>
                <a:gd name="T11" fmla="*/ 246 h 953"/>
                <a:gd name="T12" fmla="*/ 2477 w 2780"/>
                <a:gd name="T13" fmla="*/ 252 h 953"/>
                <a:gd name="T14" fmla="*/ 2405 w 2780"/>
                <a:gd name="T15" fmla="*/ 210 h 953"/>
                <a:gd name="T16" fmla="*/ 2267 w 2780"/>
                <a:gd name="T17" fmla="*/ 192 h 953"/>
                <a:gd name="T18" fmla="*/ 2243 w 2780"/>
                <a:gd name="T19" fmla="*/ 186 h 953"/>
                <a:gd name="T20" fmla="*/ 2225 w 2780"/>
                <a:gd name="T21" fmla="*/ 192 h 953"/>
                <a:gd name="T22" fmla="*/ 2153 w 2780"/>
                <a:gd name="T23" fmla="*/ 228 h 953"/>
                <a:gd name="T24" fmla="*/ 2117 w 2780"/>
                <a:gd name="T25" fmla="*/ 240 h 953"/>
                <a:gd name="T26" fmla="*/ 2093 w 2780"/>
                <a:gd name="T27" fmla="*/ 246 h 953"/>
                <a:gd name="T28" fmla="*/ 2081 w 2780"/>
                <a:gd name="T29" fmla="*/ 258 h 953"/>
                <a:gd name="T30" fmla="*/ 2081 w 2780"/>
                <a:gd name="T31" fmla="*/ 276 h 953"/>
                <a:gd name="T32" fmla="*/ 2058 w 2780"/>
                <a:gd name="T33" fmla="*/ 300 h 953"/>
                <a:gd name="T34" fmla="*/ 2040 w 2780"/>
                <a:gd name="T35" fmla="*/ 312 h 953"/>
                <a:gd name="T36" fmla="*/ 2028 w 2780"/>
                <a:gd name="T37" fmla="*/ 324 h 953"/>
                <a:gd name="T38" fmla="*/ 2016 w 2780"/>
                <a:gd name="T39" fmla="*/ 336 h 953"/>
                <a:gd name="T40" fmla="*/ 1985 w 2780"/>
                <a:gd name="T41" fmla="*/ 342 h 953"/>
                <a:gd name="T42" fmla="*/ 1919 w 2780"/>
                <a:gd name="T43" fmla="*/ 336 h 953"/>
                <a:gd name="T44" fmla="*/ 1883 w 2780"/>
                <a:gd name="T45" fmla="*/ 330 h 953"/>
                <a:gd name="T46" fmla="*/ 1871 w 2780"/>
                <a:gd name="T47" fmla="*/ 342 h 953"/>
                <a:gd name="T48" fmla="*/ 1859 w 2780"/>
                <a:gd name="T49" fmla="*/ 354 h 953"/>
                <a:gd name="T50" fmla="*/ 1829 w 2780"/>
                <a:gd name="T51" fmla="*/ 360 h 953"/>
                <a:gd name="T52" fmla="*/ 1770 w 2780"/>
                <a:gd name="T53" fmla="*/ 342 h 953"/>
                <a:gd name="T54" fmla="*/ 1746 w 2780"/>
                <a:gd name="T55" fmla="*/ 342 h 953"/>
                <a:gd name="T56" fmla="*/ 1722 w 2780"/>
                <a:gd name="T57" fmla="*/ 354 h 953"/>
                <a:gd name="T58" fmla="*/ 1661 w 2780"/>
                <a:gd name="T59" fmla="*/ 425 h 953"/>
                <a:gd name="T60" fmla="*/ 1619 w 2780"/>
                <a:gd name="T61" fmla="*/ 569 h 953"/>
                <a:gd name="T62" fmla="*/ 1619 w 2780"/>
                <a:gd name="T63" fmla="*/ 593 h 953"/>
                <a:gd name="T64" fmla="*/ 1625 w 2780"/>
                <a:gd name="T65" fmla="*/ 641 h 953"/>
                <a:gd name="T66" fmla="*/ 1643 w 2780"/>
                <a:gd name="T67" fmla="*/ 659 h 953"/>
                <a:gd name="T68" fmla="*/ 1637 w 2780"/>
                <a:gd name="T69" fmla="*/ 671 h 953"/>
                <a:gd name="T70" fmla="*/ 1625 w 2780"/>
                <a:gd name="T71" fmla="*/ 683 h 953"/>
                <a:gd name="T72" fmla="*/ 1547 w 2780"/>
                <a:gd name="T73" fmla="*/ 689 h 953"/>
                <a:gd name="T74" fmla="*/ 1470 w 2780"/>
                <a:gd name="T75" fmla="*/ 629 h 953"/>
                <a:gd name="T76" fmla="*/ 1337 w 2780"/>
                <a:gd name="T77" fmla="*/ 587 h 953"/>
                <a:gd name="T78" fmla="*/ 1188 w 2780"/>
                <a:gd name="T79" fmla="*/ 671 h 953"/>
                <a:gd name="T80" fmla="*/ 1019 w 2780"/>
                <a:gd name="T81" fmla="*/ 731 h 953"/>
                <a:gd name="T82" fmla="*/ 816 w 2780"/>
                <a:gd name="T83" fmla="*/ 743 h 953"/>
                <a:gd name="T84" fmla="*/ 630 w 2780"/>
                <a:gd name="T85" fmla="*/ 701 h 953"/>
                <a:gd name="T86" fmla="*/ 570 w 2780"/>
                <a:gd name="T87" fmla="*/ 695 h 953"/>
                <a:gd name="T88" fmla="*/ 558 w 2780"/>
                <a:gd name="T89" fmla="*/ 701 h 953"/>
                <a:gd name="T90" fmla="*/ 522 w 2780"/>
                <a:gd name="T91" fmla="*/ 731 h 953"/>
                <a:gd name="T92" fmla="*/ 437 w 2780"/>
                <a:gd name="T93" fmla="*/ 809 h 953"/>
                <a:gd name="T94" fmla="*/ 407 w 2780"/>
                <a:gd name="T95" fmla="*/ 821 h 953"/>
                <a:gd name="T96" fmla="*/ 383 w 2780"/>
                <a:gd name="T97" fmla="*/ 821 h 953"/>
                <a:gd name="T98" fmla="*/ 336 w 2780"/>
                <a:gd name="T99" fmla="*/ 827 h 953"/>
                <a:gd name="T100" fmla="*/ 210 w 2780"/>
                <a:gd name="T101" fmla="*/ 851 h 953"/>
                <a:gd name="T102" fmla="*/ 174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789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srgbClr val="EAEAEA"/>
                </a:solidFill>
              </a:endParaRPr>
            </a:p>
          </p:txBody>
        </p:sp>
        <p:sp>
          <p:nvSpPr>
            <p:cNvPr id="63492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12 w 12"/>
                <a:gd name="T3" fmla="*/ 12 h 18"/>
                <a:gd name="T4" fmla="*/ 6 w 12"/>
                <a:gd name="T5" fmla="*/ 6 h 18"/>
                <a:gd name="T6" fmla="*/ 6 w 12"/>
                <a:gd name="T7" fmla="*/ 6 h 18"/>
                <a:gd name="T8" fmla="*/ 0 w 12"/>
                <a:gd name="T9" fmla="*/ 0 h 18"/>
                <a:gd name="T10" fmla="*/ 12 w 12"/>
                <a:gd name="T11" fmla="*/ 18 h 18"/>
                <a:gd name="T12" fmla="*/ 12 w 12"/>
                <a:gd name="T13" fmla="*/ 18 h 18"/>
                <a:gd name="T14" fmla="*/ 12 w 12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>
                <a:solidFill>
                  <a:srgbClr val="EAEAEA"/>
                </a:solidFill>
              </a:endParaRPr>
            </a:p>
          </p:txBody>
        </p:sp>
        <p:sp>
          <p:nvSpPr>
            <p:cNvPr id="63493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>
                <a:gd name="T0" fmla="*/ 0 w 6"/>
                <a:gd name="T1" fmla="*/ 12 h 18"/>
                <a:gd name="T2" fmla="*/ 6 w 6"/>
                <a:gd name="T3" fmla="*/ 18 h 18"/>
                <a:gd name="T4" fmla="*/ 0 w 6"/>
                <a:gd name="T5" fmla="*/ 0 h 18"/>
                <a:gd name="T6" fmla="*/ 0 w 6"/>
                <a:gd name="T7" fmla="*/ 12 h 18"/>
                <a:gd name="T8" fmla="*/ 0 w 6"/>
                <a:gd name="T9" fmla="*/ 12 h 18"/>
                <a:gd name="T10" fmla="*/ 0 w 6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>
                <a:solidFill>
                  <a:srgbClr val="EAEAEA"/>
                </a:solidFill>
              </a:endParaRPr>
            </a:p>
          </p:txBody>
        </p:sp>
        <p:sp>
          <p:nvSpPr>
            <p:cNvPr id="63494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>
                <a:gd name="T0" fmla="*/ 280 w 304"/>
                <a:gd name="T1" fmla="*/ 42 h 741"/>
                <a:gd name="T2" fmla="*/ 274 w 304"/>
                <a:gd name="T3" fmla="*/ 42 h 741"/>
                <a:gd name="T4" fmla="*/ 268 w 304"/>
                <a:gd name="T5" fmla="*/ 42 h 741"/>
                <a:gd name="T6" fmla="*/ 256 w 304"/>
                <a:gd name="T7" fmla="*/ 42 h 741"/>
                <a:gd name="T8" fmla="*/ 238 w 304"/>
                <a:gd name="T9" fmla="*/ 48 h 741"/>
                <a:gd name="T10" fmla="*/ 214 w 304"/>
                <a:gd name="T11" fmla="*/ 12 h 741"/>
                <a:gd name="T12" fmla="*/ 196 w 304"/>
                <a:gd name="T13" fmla="*/ 0 h 741"/>
                <a:gd name="T14" fmla="*/ 196 w 304"/>
                <a:gd name="T15" fmla="*/ 0 h 741"/>
                <a:gd name="T16" fmla="*/ 164 w 304"/>
                <a:gd name="T17" fmla="*/ 167 h 741"/>
                <a:gd name="T18" fmla="*/ 144 w 304"/>
                <a:gd name="T19" fmla="*/ 217 h 741"/>
                <a:gd name="T20" fmla="*/ 110 w 304"/>
                <a:gd name="T21" fmla="*/ 281 h 741"/>
                <a:gd name="T22" fmla="*/ 96 w 304"/>
                <a:gd name="T23" fmla="*/ 327 h 741"/>
                <a:gd name="T24" fmla="*/ 124 w 304"/>
                <a:gd name="T25" fmla="*/ 405 h 741"/>
                <a:gd name="T26" fmla="*/ 100 w 304"/>
                <a:gd name="T27" fmla="*/ 463 h 741"/>
                <a:gd name="T28" fmla="*/ 68 w 304"/>
                <a:gd name="T29" fmla="*/ 503 h 741"/>
                <a:gd name="T30" fmla="*/ 30 w 304"/>
                <a:gd name="T31" fmla="*/ 539 h 741"/>
                <a:gd name="T32" fmla="*/ 24 w 304"/>
                <a:gd name="T33" fmla="*/ 613 h 741"/>
                <a:gd name="T34" fmla="*/ 0 w 304"/>
                <a:gd name="T35" fmla="*/ 741 h 741"/>
                <a:gd name="T36" fmla="*/ 202 w 304"/>
                <a:gd name="T37" fmla="*/ 741 h 741"/>
                <a:gd name="T38" fmla="*/ 180 w 304"/>
                <a:gd name="T39" fmla="*/ 639 h 741"/>
                <a:gd name="T40" fmla="*/ 192 w 304"/>
                <a:gd name="T41" fmla="*/ 589 h 741"/>
                <a:gd name="T42" fmla="*/ 178 w 304"/>
                <a:gd name="T43" fmla="*/ 539 h 741"/>
                <a:gd name="T44" fmla="*/ 190 w 304"/>
                <a:gd name="T45" fmla="*/ 499 h 741"/>
                <a:gd name="T46" fmla="*/ 184 w 304"/>
                <a:gd name="T47" fmla="*/ 465 h 741"/>
                <a:gd name="T48" fmla="*/ 192 w 304"/>
                <a:gd name="T49" fmla="*/ 391 h 741"/>
                <a:gd name="T50" fmla="*/ 216 w 304"/>
                <a:gd name="T51" fmla="*/ 313 h 741"/>
                <a:gd name="T52" fmla="*/ 238 w 304"/>
                <a:gd name="T53" fmla="*/ 249 h 741"/>
                <a:gd name="T54" fmla="*/ 268 w 304"/>
                <a:gd name="T55" fmla="*/ 185 h 741"/>
                <a:gd name="T56" fmla="*/ 284 w 304"/>
                <a:gd name="T57" fmla="*/ 159 h 741"/>
                <a:gd name="T58" fmla="*/ 304 w 304"/>
                <a:gd name="T59" fmla="*/ 12 h 741"/>
                <a:gd name="T60" fmla="*/ 298 w 304"/>
                <a:gd name="T61" fmla="*/ 24 h 741"/>
                <a:gd name="T62" fmla="*/ 292 w 304"/>
                <a:gd name="T63" fmla="*/ 30 h 741"/>
                <a:gd name="T64" fmla="*/ 292 w 304"/>
                <a:gd name="T65" fmla="*/ 36 h 741"/>
                <a:gd name="T66" fmla="*/ 286 w 304"/>
                <a:gd name="T67" fmla="*/ 36 h 741"/>
                <a:gd name="T68" fmla="*/ 286 w 304"/>
                <a:gd name="T69" fmla="*/ 42 h 741"/>
                <a:gd name="T70" fmla="*/ 280 w 304"/>
                <a:gd name="T71" fmla="*/ 42 h 741"/>
                <a:gd name="T72" fmla="*/ 280 w 304"/>
                <a:gd name="T73" fmla="*/ 42 h 741"/>
                <a:gd name="T74" fmla="*/ 280 w 304"/>
                <a:gd name="T75" fmla="*/ 42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>
                <a:solidFill>
                  <a:srgbClr val="EAEAEA"/>
                </a:solidFill>
              </a:endParaRPr>
            </a:p>
          </p:txBody>
        </p:sp>
        <p:sp>
          <p:nvSpPr>
            <p:cNvPr id="63495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>
                <a:gd name="T0" fmla="*/ 284 w 314"/>
                <a:gd name="T1" fmla="*/ 6 h 767"/>
                <a:gd name="T2" fmla="*/ 278 w 314"/>
                <a:gd name="T3" fmla="*/ 6 h 767"/>
                <a:gd name="T4" fmla="*/ 272 w 314"/>
                <a:gd name="T5" fmla="*/ 12 h 767"/>
                <a:gd name="T6" fmla="*/ 254 w 314"/>
                <a:gd name="T7" fmla="*/ 18 h 767"/>
                <a:gd name="T8" fmla="*/ 230 w 314"/>
                <a:gd name="T9" fmla="*/ 24 h 767"/>
                <a:gd name="T10" fmla="*/ 206 w 314"/>
                <a:gd name="T11" fmla="*/ 42 h 767"/>
                <a:gd name="T12" fmla="*/ 188 w 314"/>
                <a:gd name="T13" fmla="*/ 48 h 767"/>
                <a:gd name="T14" fmla="*/ 176 w 314"/>
                <a:gd name="T15" fmla="*/ 54 h 767"/>
                <a:gd name="T16" fmla="*/ 170 w 314"/>
                <a:gd name="T17" fmla="*/ 54 h 767"/>
                <a:gd name="T18" fmla="*/ 150 w 314"/>
                <a:gd name="T19" fmla="*/ 169 h 767"/>
                <a:gd name="T20" fmla="*/ 110 w 314"/>
                <a:gd name="T21" fmla="*/ 225 h 767"/>
                <a:gd name="T22" fmla="*/ 54 w 314"/>
                <a:gd name="T23" fmla="*/ 383 h 767"/>
                <a:gd name="T24" fmla="*/ 82 w 314"/>
                <a:gd name="T25" fmla="*/ 555 h 767"/>
                <a:gd name="T26" fmla="*/ 40 w 314"/>
                <a:gd name="T27" fmla="*/ 679 h 767"/>
                <a:gd name="T28" fmla="*/ 0 w 314"/>
                <a:gd name="T29" fmla="*/ 767 h 767"/>
                <a:gd name="T30" fmla="*/ 108 w 314"/>
                <a:gd name="T31" fmla="*/ 767 h 767"/>
                <a:gd name="T32" fmla="*/ 120 w 314"/>
                <a:gd name="T33" fmla="*/ 611 h 767"/>
                <a:gd name="T34" fmla="*/ 148 w 314"/>
                <a:gd name="T35" fmla="*/ 499 h 767"/>
                <a:gd name="T36" fmla="*/ 160 w 314"/>
                <a:gd name="T37" fmla="*/ 367 h 767"/>
                <a:gd name="T38" fmla="*/ 218 w 314"/>
                <a:gd name="T39" fmla="*/ 327 h 767"/>
                <a:gd name="T40" fmla="*/ 238 w 314"/>
                <a:gd name="T41" fmla="*/ 221 h 767"/>
                <a:gd name="T42" fmla="*/ 296 w 314"/>
                <a:gd name="T43" fmla="*/ 135 h 767"/>
                <a:gd name="T44" fmla="*/ 314 w 314"/>
                <a:gd name="T45" fmla="*/ 0 h 767"/>
                <a:gd name="T46" fmla="*/ 302 w 314"/>
                <a:gd name="T47" fmla="*/ 0 h 767"/>
                <a:gd name="T48" fmla="*/ 296 w 314"/>
                <a:gd name="T49" fmla="*/ 0 h 767"/>
                <a:gd name="T50" fmla="*/ 290 w 314"/>
                <a:gd name="T51" fmla="*/ 0 h 767"/>
                <a:gd name="T52" fmla="*/ 284 w 314"/>
                <a:gd name="T53" fmla="*/ 6 h 767"/>
                <a:gd name="T54" fmla="*/ 284 w 314"/>
                <a:gd name="T55" fmla="*/ 6 h 767"/>
                <a:gd name="T56" fmla="*/ 284 w 314"/>
                <a:gd name="T57" fmla="*/ 6 h 767"/>
                <a:gd name="T58" fmla="*/ 284 w 314"/>
                <a:gd name="T59" fmla="*/ 6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>
                <a:solidFill>
                  <a:srgbClr val="EAEAEA"/>
                </a:solidFill>
              </a:endParaRPr>
            </a:p>
          </p:txBody>
        </p:sp>
        <p:sp>
          <p:nvSpPr>
            <p:cNvPr id="63496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>
                <a:gd name="T0" fmla="*/ 257 w 275"/>
                <a:gd name="T1" fmla="*/ 12 h 623"/>
                <a:gd name="T2" fmla="*/ 239 w 275"/>
                <a:gd name="T3" fmla="*/ 6 h 623"/>
                <a:gd name="T4" fmla="*/ 203 w 275"/>
                <a:gd name="T5" fmla="*/ 6 h 623"/>
                <a:gd name="T6" fmla="*/ 203 w 275"/>
                <a:gd name="T7" fmla="*/ 6 h 623"/>
                <a:gd name="T8" fmla="*/ 197 w 275"/>
                <a:gd name="T9" fmla="*/ 6 h 623"/>
                <a:gd name="T10" fmla="*/ 185 w 275"/>
                <a:gd name="T11" fmla="*/ 0 h 623"/>
                <a:gd name="T12" fmla="*/ 173 w 275"/>
                <a:gd name="T13" fmla="*/ 0 h 623"/>
                <a:gd name="T14" fmla="*/ 166 w 275"/>
                <a:gd name="T15" fmla="*/ 0 h 623"/>
                <a:gd name="T16" fmla="*/ 160 w 275"/>
                <a:gd name="T17" fmla="*/ 0 h 623"/>
                <a:gd name="T18" fmla="*/ 144 w 275"/>
                <a:gd name="T19" fmla="*/ 117 h 623"/>
                <a:gd name="T20" fmla="*/ 128 w 275"/>
                <a:gd name="T21" fmla="*/ 185 h 623"/>
                <a:gd name="T22" fmla="*/ 58 w 275"/>
                <a:gd name="T23" fmla="*/ 299 h 623"/>
                <a:gd name="T24" fmla="*/ 54 w 275"/>
                <a:gd name="T25" fmla="*/ 441 h 623"/>
                <a:gd name="T26" fmla="*/ 24 w 275"/>
                <a:gd name="T27" fmla="*/ 523 h 623"/>
                <a:gd name="T28" fmla="*/ 0 w 275"/>
                <a:gd name="T29" fmla="*/ 623 h 623"/>
                <a:gd name="T30" fmla="*/ 78 w 275"/>
                <a:gd name="T31" fmla="*/ 623 h 623"/>
                <a:gd name="T32" fmla="*/ 92 w 275"/>
                <a:gd name="T33" fmla="*/ 555 h 623"/>
                <a:gd name="T34" fmla="*/ 134 w 275"/>
                <a:gd name="T35" fmla="*/ 447 h 623"/>
                <a:gd name="T36" fmla="*/ 158 w 275"/>
                <a:gd name="T37" fmla="*/ 315 h 623"/>
                <a:gd name="T38" fmla="*/ 184 w 275"/>
                <a:gd name="T39" fmla="*/ 257 h 623"/>
                <a:gd name="T40" fmla="*/ 216 w 275"/>
                <a:gd name="T41" fmla="*/ 211 h 623"/>
                <a:gd name="T42" fmla="*/ 222 w 275"/>
                <a:gd name="T43" fmla="*/ 145 h 623"/>
                <a:gd name="T44" fmla="*/ 240 w 275"/>
                <a:gd name="T45" fmla="*/ 111 h 623"/>
                <a:gd name="T46" fmla="*/ 262 w 275"/>
                <a:gd name="T47" fmla="*/ 79 h 623"/>
                <a:gd name="T48" fmla="*/ 275 w 275"/>
                <a:gd name="T49" fmla="*/ 6 h 623"/>
                <a:gd name="T50" fmla="*/ 263 w 275"/>
                <a:gd name="T51" fmla="*/ 12 h 623"/>
                <a:gd name="T52" fmla="*/ 257 w 275"/>
                <a:gd name="T53" fmla="*/ 12 h 623"/>
                <a:gd name="T54" fmla="*/ 257 w 275"/>
                <a:gd name="T55" fmla="*/ 12 h 623"/>
                <a:gd name="T56" fmla="*/ 257 w 275"/>
                <a:gd name="T57" fmla="*/ 12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>
                <a:solidFill>
                  <a:srgbClr val="EAEAEA"/>
                </a:solidFill>
              </a:endParaRPr>
            </a:p>
          </p:txBody>
        </p:sp>
        <p:sp>
          <p:nvSpPr>
            <p:cNvPr id="63497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>
                <a:gd name="T0" fmla="*/ 171 w 213"/>
                <a:gd name="T1" fmla="*/ 12 h 611"/>
                <a:gd name="T2" fmla="*/ 159 w 213"/>
                <a:gd name="T3" fmla="*/ 24 h 611"/>
                <a:gd name="T4" fmla="*/ 153 w 213"/>
                <a:gd name="T5" fmla="*/ 36 h 611"/>
                <a:gd name="T6" fmla="*/ 128 w 213"/>
                <a:gd name="T7" fmla="*/ 60 h 611"/>
                <a:gd name="T8" fmla="*/ 110 w 213"/>
                <a:gd name="T9" fmla="*/ 83 h 611"/>
                <a:gd name="T10" fmla="*/ 86 w 213"/>
                <a:gd name="T11" fmla="*/ 119 h 611"/>
                <a:gd name="T12" fmla="*/ 68 w 213"/>
                <a:gd name="T13" fmla="*/ 167 h 611"/>
                <a:gd name="T14" fmla="*/ 68 w 213"/>
                <a:gd name="T15" fmla="*/ 221 h 611"/>
                <a:gd name="T16" fmla="*/ 68 w 213"/>
                <a:gd name="T17" fmla="*/ 227 h 611"/>
                <a:gd name="T18" fmla="*/ 68 w 213"/>
                <a:gd name="T19" fmla="*/ 233 h 611"/>
                <a:gd name="T20" fmla="*/ 68 w 213"/>
                <a:gd name="T21" fmla="*/ 239 h 611"/>
                <a:gd name="T22" fmla="*/ 68 w 213"/>
                <a:gd name="T23" fmla="*/ 245 h 611"/>
                <a:gd name="T24" fmla="*/ 68 w 213"/>
                <a:gd name="T25" fmla="*/ 251 h 611"/>
                <a:gd name="T26" fmla="*/ 68 w 213"/>
                <a:gd name="T27" fmla="*/ 251 h 611"/>
                <a:gd name="T28" fmla="*/ 68 w 213"/>
                <a:gd name="T29" fmla="*/ 257 h 611"/>
                <a:gd name="T30" fmla="*/ 68 w 213"/>
                <a:gd name="T31" fmla="*/ 269 h 611"/>
                <a:gd name="T32" fmla="*/ 74 w 213"/>
                <a:gd name="T33" fmla="*/ 287 h 611"/>
                <a:gd name="T34" fmla="*/ 80 w 213"/>
                <a:gd name="T35" fmla="*/ 305 h 611"/>
                <a:gd name="T36" fmla="*/ 86 w 213"/>
                <a:gd name="T37" fmla="*/ 311 h 611"/>
                <a:gd name="T38" fmla="*/ 86 w 213"/>
                <a:gd name="T39" fmla="*/ 311 h 611"/>
                <a:gd name="T40" fmla="*/ 92 w 213"/>
                <a:gd name="T41" fmla="*/ 317 h 611"/>
                <a:gd name="T42" fmla="*/ 92 w 213"/>
                <a:gd name="T43" fmla="*/ 323 h 611"/>
                <a:gd name="T44" fmla="*/ 92 w 213"/>
                <a:gd name="T45" fmla="*/ 323 h 611"/>
                <a:gd name="T46" fmla="*/ 24 w 213"/>
                <a:gd name="T47" fmla="*/ 437 h 611"/>
                <a:gd name="T48" fmla="*/ 18 w 213"/>
                <a:gd name="T49" fmla="*/ 471 h 611"/>
                <a:gd name="T50" fmla="*/ 0 w 213"/>
                <a:gd name="T51" fmla="*/ 547 h 611"/>
                <a:gd name="T52" fmla="*/ 50 w 213"/>
                <a:gd name="T53" fmla="*/ 611 h 611"/>
                <a:gd name="T54" fmla="*/ 114 w 213"/>
                <a:gd name="T55" fmla="*/ 611 h 611"/>
                <a:gd name="T56" fmla="*/ 104 w 213"/>
                <a:gd name="T57" fmla="*/ 555 h 611"/>
                <a:gd name="T58" fmla="*/ 120 w 213"/>
                <a:gd name="T59" fmla="*/ 515 h 611"/>
                <a:gd name="T60" fmla="*/ 150 w 213"/>
                <a:gd name="T61" fmla="*/ 449 h 611"/>
                <a:gd name="T62" fmla="*/ 166 w 213"/>
                <a:gd name="T63" fmla="*/ 377 h 611"/>
                <a:gd name="T64" fmla="*/ 156 w 213"/>
                <a:gd name="T65" fmla="*/ 295 h 611"/>
                <a:gd name="T66" fmla="*/ 170 w 213"/>
                <a:gd name="T67" fmla="*/ 203 h 611"/>
                <a:gd name="T68" fmla="*/ 212 w 213"/>
                <a:gd name="T69" fmla="*/ 95 h 611"/>
                <a:gd name="T70" fmla="*/ 213 w 213"/>
                <a:gd name="T71" fmla="*/ 0 h 611"/>
                <a:gd name="T72" fmla="*/ 207 w 213"/>
                <a:gd name="T73" fmla="*/ 0 h 611"/>
                <a:gd name="T74" fmla="*/ 201 w 213"/>
                <a:gd name="T75" fmla="*/ 0 h 611"/>
                <a:gd name="T76" fmla="*/ 195 w 213"/>
                <a:gd name="T77" fmla="*/ 0 h 611"/>
                <a:gd name="T78" fmla="*/ 189 w 213"/>
                <a:gd name="T79" fmla="*/ 0 h 611"/>
                <a:gd name="T80" fmla="*/ 183 w 213"/>
                <a:gd name="T81" fmla="*/ 6 h 611"/>
                <a:gd name="T82" fmla="*/ 177 w 213"/>
                <a:gd name="T83" fmla="*/ 6 h 611"/>
                <a:gd name="T84" fmla="*/ 171 w 213"/>
                <a:gd name="T85" fmla="*/ 12 h 611"/>
                <a:gd name="T86" fmla="*/ 171 w 213"/>
                <a:gd name="T87" fmla="*/ 12 h 611"/>
                <a:gd name="T88" fmla="*/ 171 w 213"/>
                <a:gd name="T89" fmla="*/ 12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>
                <a:solidFill>
                  <a:srgbClr val="EAEAEA"/>
                </a:solidFill>
              </a:endParaRPr>
            </a:p>
          </p:txBody>
        </p:sp>
        <p:sp>
          <p:nvSpPr>
            <p:cNvPr id="63498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>
                <a:gd name="T0" fmla="*/ 149 w 167"/>
                <a:gd name="T1" fmla="*/ 60 h 384"/>
                <a:gd name="T2" fmla="*/ 119 w 167"/>
                <a:gd name="T3" fmla="*/ 30 h 384"/>
                <a:gd name="T4" fmla="*/ 89 w 167"/>
                <a:gd name="T5" fmla="*/ 12 h 384"/>
                <a:gd name="T6" fmla="*/ 59 w 167"/>
                <a:gd name="T7" fmla="*/ 0 h 384"/>
                <a:gd name="T8" fmla="*/ 54 w 167"/>
                <a:gd name="T9" fmla="*/ 70 h 384"/>
                <a:gd name="T10" fmla="*/ 46 w 167"/>
                <a:gd name="T11" fmla="*/ 112 h 384"/>
                <a:gd name="T12" fmla="*/ 52 w 167"/>
                <a:gd name="T13" fmla="*/ 168 h 384"/>
                <a:gd name="T14" fmla="*/ 24 w 167"/>
                <a:gd name="T15" fmla="*/ 194 h 384"/>
                <a:gd name="T16" fmla="*/ 16 w 167"/>
                <a:gd name="T17" fmla="*/ 258 h 384"/>
                <a:gd name="T18" fmla="*/ 2 w 167"/>
                <a:gd name="T19" fmla="*/ 300 h 384"/>
                <a:gd name="T20" fmla="*/ 0 w 167"/>
                <a:gd name="T21" fmla="*/ 352 h 384"/>
                <a:gd name="T22" fmla="*/ 47 w 167"/>
                <a:gd name="T23" fmla="*/ 384 h 384"/>
                <a:gd name="T24" fmla="*/ 149 w 167"/>
                <a:gd name="T25" fmla="*/ 384 h 384"/>
                <a:gd name="T26" fmla="*/ 134 w 167"/>
                <a:gd name="T27" fmla="*/ 350 h 384"/>
                <a:gd name="T28" fmla="*/ 104 w 167"/>
                <a:gd name="T29" fmla="*/ 324 h 384"/>
                <a:gd name="T30" fmla="*/ 138 w 167"/>
                <a:gd name="T31" fmla="*/ 274 h 384"/>
                <a:gd name="T32" fmla="*/ 122 w 167"/>
                <a:gd name="T33" fmla="*/ 220 h 384"/>
                <a:gd name="T34" fmla="*/ 132 w 167"/>
                <a:gd name="T35" fmla="*/ 186 h 384"/>
                <a:gd name="T36" fmla="*/ 140 w 167"/>
                <a:gd name="T37" fmla="*/ 154 h 384"/>
                <a:gd name="T38" fmla="*/ 167 w 167"/>
                <a:gd name="T39" fmla="*/ 90 h 384"/>
                <a:gd name="T40" fmla="*/ 149 w 167"/>
                <a:gd name="T41" fmla="*/ 60 h 384"/>
                <a:gd name="T42" fmla="*/ 149 w 167"/>
                <a:gd name="T43" fmla="*/ 60 h 384"/>
                <a:gd name="T44" fmla="*/ 149 w 167"/>
                <a:gd name="T45" fmla="*/ 6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>
                <a:solidFill>
                  <a:srgbClr val="EAEAEA"/>
                </a:solidFill>
              </a:endParaRPr>
            </a:p>
          </p:txBody>
        </p:sp>
        <p:sp>
          <p:nvSpPr>
            <p:cNvPr id="63499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>
                <a:gd name="T0" fmla="*/ 136 w 166"/>
                <a:gd name="T1" fmla="*/ 12 h 300"/>
                <a:gd name="T2" fmla="*/ 100 w 166"/>
                <a:gd name="T3" fmla="*/ 0 h 300"/>
                <a:gd name="T4" fmla="*/ 78 w 166"/>
                <a:gd name="T5" fmla="*/ 64 h 300"/>
                <a:gd name="T6" fmla="*/ 70 w 166"/>
                <a:gd name="T7" fmla="*/ 126 h 300"/>
                <a:gd name="T8" fmla="*/ 46 w 166"/>
                <a:gd name="T9" fmla="*/ 184 h 300"/>
                <a:gd name="T10" fmla="*/ 58 w 166"/>
                <a:gd name="T11" fmla="*/ 232 h 300"/>
                <a:gd name="T12" fmla="*/ 38 w 166"/>
                <a:gd name="T13" fmla="*/ 268 h 300"/>
                <a:gd name="T14" fmla="*/ 0 w 166"/>
                <a:gd name="T15" fmla="*/ 300 h 300"/>
                <a:gd name="T16" fmla="*/ 160 w 166"/>
                <a:gd name="T17" fmla="*/ 300 h 300"/>
                <a:gd name="T18" fmla="*/ 136 w 166"/>
                <a:gd name="T19" fmla="*/ 272 h 300"/>
                <a:gd name="T20" fmla="*/ 98 w 166"/>
                <a:gd name="T21" fmla="*/ 234 h 300"/>
                <a:gd name="T22" fmla="*/ 130 w 166"/>
                <a:gd name="T23" fmla="*/ 188 h 300"/>
                <a:gd name="T24" fmla="*/ 138 w 166"/>
                <a:gd name="T25" fmla="*/ 134 h 300"/>
                <a:gd name="T26" fmla="*/ 144 w 166"/>
                <a:gd name="T27" fmla="*/ 94 h 300"/>
                <a:gd name="T28" fmla="*/ 164 w 166"/>
                <a:gd name="T29" fmla="*/ 60 h 300"/>
                <a:gd name="T30" fmla="*/ 166 w 166"/>
                <a:gd name="T31" fmla="*/ 0 h 300"/>
                <a:gd name="T32" fmla="*/ 136 w 166"/>
                <a:gd name="T33" fmla="*/ 12 h 300"/>
                <a:gd name="T34" fmla="*/ 136 w 166"/>
                <a:gd name="T35" fmla="*/ 12 h 300"/>
                <a:gd name="T36" fmla="*/ 136 w 166"/>
                <a:gd name="T37" fmla="*/ 12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>
                <a:solidFill>
                  <a:srgbClr val="EAEAEA"/>
                </a:solidFill>
              </a:endParaRPr>
            </a:p>
          </p:txBody>
        </p:sp>
        <p:sp>
          <p:nvSpPr>
            <p:cNvPr id="63500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>
                <a:gd name="T0" fmla="*/ 201 w 237"/>
                <a:gd name="T1" fmla="*/ 0 h 282"/>
                <a:gd name="T2" fmla="*/ 183 w 237"/>
                <a:gd name="T3" fmla="*/ 0 h 282"/>
                <a:gd name="T4" fmla="*/ 158 w 237"/>
                <a:gd name="T5" fmla="*/ 50 h 282"/>
                <a:gd name="T6" fmla="*/ 148 w 237"/>
                <a:gd name="T7" fmla="*/ 92 h 282"/>
                <a:gd name="T8" fmla="*/ 120 w 237"/>
                <a:gd name="T9" fmla="*/ 144 h 282"/>
                <a:gd name="T10" fmla="*/ 82 w 237"/>
                <a:gd name="T11" fmla="*/ 182 h 282"/>
                <a:gd name="T12" fmla="*/ 60 w 237"/>
                <a:gd name="T13" fmla="*/ 232 h 282"/>
                <a:gd name="T14" fmla="*/ 0 w 237"/>
                <a:gd name="T15" fmla="*/ 282 h 282"/>
                <a:gd name="T16" fmla="*/ 128 w 237"/>
                <a:gd name="T17" fmla="*/ 282 h 282"/>
                <a:gd name="T18" fmla="*/ 154 w 237"/>
                <a:gd name="T19" fmla="*/ 254 h 282"/>
                <a:gd name="T20" fmla="*/ 158 w 237"/>
                <a:gd name="T21" fmla="*/ 196 h 282"/>
                <a:gd name="T22" fmla="*/ 188 w 237"/>
                <a:gd name="T23" fmla="*/ 148 h 282"/>
                <a:gd name="T24" fmla="*/ 196 w 237"/>
                <a:gd name="T25" fmla="*/ 70 h 282"/>
                <a:gd name="T26" fmla="*/ 237 w 237"/>
                <a:gd name="T27" fmla="*/ 0 h 282"/>
                <a:gd name="T28" fmla="*/ 201 w 237"/>
                <a:gd name="T29" fmla="*/ 0 h 282"/>
                <a:gd name="T30" fmla="*/ 201 w 237"/>
                <a:gd name="T31" fmla="*/ 0 h 282"/>
                <a:gd name="T32" fmla="*/ 201 w 237"/>
                <a:gd name="T3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>
                <a:solidFill>
                  <a:srgbClr val="EAEAEA"/>
                </a:solidFill>
              </a:endParaRPr>
            </a:p>
          </p:txBody>
        </p:sp>
        <p:sp>
          <p:nvSpPr>
            <p:cNvPr id="63501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>
                <a:gd name="T0" fmla="*/ 167 w 196"/>
                <a:gd name="T1" fmla="*/ 54 h 234"/>
                <a:gd name="T2" fmla="*/ 113 w 196"/>
                <a:gd name="T3" fmla="*/ 24 h 234"/>
                <a:gd name="T4" fmla="*/ 83 w 196"/>
                <a:gd name="T5" fmla="*/ 0 h 234"/>
                <a:gd name="T6" fmla="*/ 80 w 196"/>
                <a:gd name="T7" fmla="*/ 62 h 234"/>
                <a:gd name="T8" fmla="*/ 58 w 196"/>
                <a:gd name="T9" fmla="*/ 100 h 234"/>
                <a:gd name="T10" fmla="*/ 54 w 196"/>
                <a:gd name="T11" fmla="*/ 160 h 234"/>
                <a:gd name="T12" fmla="*/ 36 w 196"/>
                <a:gd name="T13" fmla="*/ 202 h 234"/>
                <a:gd name="T14" fmla="*/ 0 w 196"/>
                <a:gd name="T15" fmla="*/ 234 h 234"/>
                <a:gd name="T16" fmla="*/ 146 w 196"/>
                <a:gd name="T17" fmla="*/ 234 h 234"/>
                <a:gd name="T18" fmla="*/ 170 w 196"/>
                <a:gd name="T19" fmla="*/ 198 h 234"/>
                <a:gd name="T20" fmla="*/ 158 w 196"/>
                <a:gd name="T21" fmla="*/ 138 h 234"/>
                <a:gd name="T22" fmla="*/ 196 w 196"/>
                <a:gd name="T23" fmla="*/ 100 h 234"/>
                <a:gd name="T24" fmla="*/ 191 w 196"/>
                <a:gd name="T25" fmla="*/ 54 h 234"/>
                <a:gd name="T26" fmla="*/ 167 w 196"/>
                <a:gd name="T27" fmla="*/ 54 h 234"/>
                <a:gd name="T28" fmla="*/ 167 w 196"/>
                <a:gd name="T29" fmla="*/ 54 h 234"/>
                <a:gd name="T30" fmla="*/ 167 w 196"/>
                <a:gd name="T31" fmla="*/ 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>
                <a:solidFill>
                  <a:srgbClr val="EAEAEA"/>
                </a:solidFill>
              </a:endParaRPr>
            </a:p>
          </p:txBody>
        </p:sp>
        <p:sp>
          <p:nvSpPr>
            <p:cNvPr id="63502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>
                <a:gd name="T0" fmla="*/ 190 w 190"/>
                <a:gd name="T1" fmla="*/ 0 h 252"/>
                <a:gd name="T2" fmla="*/ 166 w 190"/>
                <a:gd name="T3" fmla="*/ 0 h 252"/>
                <a:gd name="T4" fmla="*/ 158 w 190"/>
                <a:gd name="T5" fmla="*/ 38 h 252"/>
                <a:gd name="T6" fmla="*/ 138 w 190"/>
                <a:gd name="T7" fmla="*/ 120 h 252"/>
                <a:gd name="T8" fmla="*/ 94 w 190"/>
                <a:gd name="T9" fmla="*/ 180 h 252"/>
                <a:gd name="T10" fmla="*/ 62 w 190"/>
                <a:gd name="T11" fmla="*/ 234 h 252"/>
                <a:gd name="T12" fmla="*/ 0 w 190"/>
                <a:gd name="T13" fmla="*/ 252 h 252"/>
                <a:gd name="T14" fmla="*/ 128 w 190"/>
                <a:gd name="T15" fmla="*/ 252 h 252"/>
                <a:gd name="T16" fmla="*/ 142 w 190"/>
                <a:gd name="T17" fmla="*/ 188 h 252"/>
                <a:gd name="T18" fmla="*/ 186 w 190"/>
                <a:gd name="T19" fmla="*/ 90 h 252"/>
                <a:gd name="T20" fmla="*/ 190 w 190"/>
                <a:gd name="T21" fmla="*/ 38 h 252"/>
                <a:gd name="T22" fmla="*/ 190 w 190"/>
                <a:gd name="T23" fmla="*/ 0 h 252"/>
                <a:gd name="T24" fmla="*/ 190 w 190"/>
                <a:gd name="T25" fmla="*/ 0 h 252"/>
                <a:gd name="T26" fmla="*/ 190 w 190"/>
                <a:gd name="T27" fmla="*/ 0 h 252"/>
                <a:gd name="T28" fmla="*/ 190 w 190"/>
                <a:gd name="T29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>
                <a:solidFill>
                  <a:srgbClr val="EAEAEA"/>
                </a:solidFill>
              </a:endParaRPr>
            </a:p>
          </p:txBody>
        </p:sp>
        <p:sp>
          <p:nvSpPr>
            <p:cNvPr id="63503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>
                <a:gd name="T0" fmla="*/ 197 w 230"/>
                <a:gd name="T1" fmla="*/ 0 h 132"/>
                <a:gd name="T2" fmla="*/ 191 w 230"/>
                <a:gd name="T3" fmla="*/ 0 h 132"/>
                <a:gd name="T4" fmla="*/ 185 w 230"/>
                <a:gd name="T5" fmla="*/ 0 h 132"/>
                <a:gd name="T6" fmla="*/ 173 w 230"/>
                <a:gd name="T7" fmla="*/ 0 h 132"/>
                <a:gd name="T8" fmla="*/ 161 w 230"/>
                <a:gd name="T9" fmla="*/ 0 h 132"/>
                <a:gd name="T10" fmla="*/ 155 w 230"/>
                <a:gd name="T11" fmla="*/ 0 h 132"/>
                <a:gd name="T12" fmla="*/ 138 w 230"/>
                <a:gd name="T13" fmla="*/ 6 h 132"/>
                <a:gd name="T14" fmla="*/ 132 w 230"/>
                <a:gd name="T15" fmla="*/ 6 h 132"/>
                <a:gd name="T16" fmla="*/ 35 w 230"/>
                <a:gd name="T17" fmla="*/ 18 h 132"/>
                <a:gd name="T18" fmla="*/ 11 w 230"/>
                <a:gd name="T19" fmla="*/ 30 h 132"/>
                <a:gd name="T20" fmla="*/ 23 w 230"/>
                <a:gd name="T21" fmla="*/ 54 h 132"/>
                <a:gd name="T22" fmla="*/ 0 w 230"/>
                <a:gd name="T23" fmla="*/ 100 h 132"/>
                <a:gd name="T24" fmla="*/ 0 w 230"/>
                <a:gd name="T25" fmla="*/ 132 h 132"/>
                <a:gd name="T26" fmla="*/ 162 w 230"/>
                <a:gd name="T27" fmla="*/ 132 h 132"/>
                <a:gd name="T28" fmla="*/ 204 w 230"/>
                <a:gd name="T29" fmla="*/ 88 h 132"/>
                <a:gd name="T30" fmla="*/ 230 w 230"/>
                <a:gd name="T31" fmla="*/ 46 h 132"/>
                <a:gd name="T32" fmla="*/ 214 w 230"/>
                <a:gd name="T33" fmla="*/ 24 h 132"/>
                <a:gd name="T34" fmla="*/ 215 w 230"/>
                <a:gd name="T35" fmla="*/ 0 h 132"/>
                <a:gd name="T36" fmla="*/ 209 w 230"/>
                <a:gd name="T37" fmla="*/ 0 h 132"/>
                <a:gd name="T38" fmla="*/ 203 w 230"/>
                <a:gd name="T39" fmla="*/ 0 h 132"/>
                <a:gd name="T40" fmla="*/ 203 w 230"/>
                <a:gd name="T41" fmla="*/ 0 h 132"/>
                <a:gd name="T42" fmla="*/ 197 w 230"/>
                <a:gd name="T43" fmla="*/ 0 h 132"/>
                <a:gd name="T44" fmla="*/ 197 w 230"/>
                <a:gd name="T45" fmla="*/ 0 h 132"/>
                <a:gd name="T46" fmla="*/ 197 w 230"/>
                <a:gd name="T4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>
                <a:solidFill>
                  <a:srgbClr val="EAEAEA"/>
                </a:solidFill>
              </a:endParaRPr>
            </a:p>
          </p:txBody>
        </p:sp>
        <p:sp>
          <p:nvSpPr>
            <p:cNvPr id="63504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>
                <a:gd name="T0" fmla="*/ 71 w 89"/>
                <a:gd name="T1" fmla="*/ 0 h 102"/>
                <a:gd name="T2" fmla="*/ 66 w 89"/>
                <a:gd name="T3" fmla="*/ 48 h 102"/>
                <a:gd name="T4" fmla="*/ 30 w 89"/>
                <a:gd name="T5" fmla="*/ 72 h 102"/>
                <a:gd name="T6" fmla="*/ 0 w 89"/>
                <a:gd name="T7" fmla="*/ 102 h 102"/>
                <a:gd name="T8" fmla="*/ 66 w 89"/>
                <a:gd name="T9" fmla="*/ 102 h 102"/>
                <a:gd name="T10" fmla="*/ 88 w 89"/>
                <a:gd name="T11" fmla="*/ 56 h 102"/>
                <a:gd name="T12" fmla="*/ 89 w 89"/>
                <a:gd name="T13" fmla="*/ 6 h 102"/>
                <a:gd name="T14" fmla="*/ 71 w 89"/>
                <a:gd name="T15" fmla="*/ 0 h 102"/>
                <a:gd name="T16" fmla="*/ 71 w 89"/>
                <a:gd name="T17" fmla="*/ 0 h 102"/>
                <a:gd name="T18" fmla="*/ 71 w 89"/>
                <a:gd name="T1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>
                <a:solidFill>
                  <a:srgbClr val="EAEAEA"/>
                </a:solidFill>
              </a:endParaRPr>
            </a:p>
          </p:txBody>
        </p:sp>
        <p:sp>
          <p:nvSpPr>
            <p:cNvPr id="63505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>
                <a:gd name="T0" fmla="*/ 278 w 278"/>
                <a:gd name="T1" fmla="*/ 24 h 953"/>
                <a:gd name="T2" fmla="*/ 272 w 278"/>
                <a:gd name="T3" fmla="*/ 24 h 953"/>
                <a:gd name="T4" fmla="*/ 272 w 278"/>
                <a:gd name="T5" fmla="*/ 18 h 953"/>
                <a:gd name="T6" fmla="*/ 266 w 278"/>
                <a:gd name="T7" fmla="*/ 18 h 953"/>
                <a:gd name="T8" fmla="*/ 254 w 278"/>
                <a:gd name="T9" fmla="*/ 12 h 953"/>
                <a:gd name="T10" fmla="*/ 236 w 278"/>
                <a:gd name="T11" fmla="*/ 6 h 953"/>
                <a:gd name="T12" fmla="*/ 212 w 278"/>
                <a:gd name="T13" fmla="*/ 0 h 953"/>
                <a:gd name="T14" fmla="*/ 206 w 278"/>
                <a:gd name="T15" fmla="*/ 6 h 953"/>
                <a:gd name="T16" fmla="*/ 198 w 278"/>
                <a:gd name="T17" fmla="*/ 129 h 953"/>
                <a:gd name="T18" fmla="*/ 184 w 278"/>
                <a:gd name="T19" fmla="*/ 209 h 953"/>
                <a:gd name="T20" fmla="*/ 182 w 278"/>
                <a:gd name="T21" fmla="*/ 249 h 953"/>
                <a:gd name="T22" fmla="*/ 200 w 278"/>
                <a:gd name="T23" fmla="*/ 339 h 953"/>
                <a:gd name="T24" fmla="*/ 186 w 278"/>
                <a:gd name="T25" fmla="*/ 481 h 953"/>
                <a:gd name="T26" fmla="*/ 176 w 278"/>
                <a:gd name="T27" fmla="*/ 521 h 953"/>
                <a:gd name="T28" fmla="*/ 156 w 278"/>
                <a:gd name="T29" fmla="*/ 601 h 953"/>
                <a:gd name="T30" fmla="*/ 172 w 278"/>
                <a:gd name="T31" fmla="*/ 681 h 953"/>
                <a:gd name="T32" fmla="*/ 138 w 278"/>
                <a:gd name="T33" fmla="*/ 765 h 953"/>
                <a:gd name="T34" fmla="*/ 96 w 278"/>
                <a:gd name="T35" fmla="*/ 847 h 953"/>
                <a:gd name="T36" fmla="*/ 50 w 278"/>
                <a:gd name="T37" fmla="*/ 899 h 953"/>
                <a:gd name="T38" fmla="*/ 0 w 278"/>
                <a:gd name="T39" fmla="*/ 953 h 953"/>
                <a:gd name="T40" fmla="*/ 278 w 278"/>
                <a:gd name="T41" fmla="*/ 953 h 953"/>
                <a:gd name="T42" fmla="*/ 278 w 278"/>
                <a:gd name="T43" fmla="*/ 24 h 953"/>
                <a:gd name="T44" fmla="*/ 278 w 278"/>
                <a:gd name="T45" fmla="*/ 24 h 953"/>
                <a:gd name="T46" fmla="*/ 278 w 278"/>
                <a:gd name="T47" fmla="*/ 24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>
                <a:solidFill>
                  <a:srgbClr val="EAEAEA"/>
                </a:solidFill>
              </a:endParaRPr>
            </a:p>
          </p:txBody>
        </p:sp>
      </p:grpSp>
      <p:sp>
        <p:nvSpPr>
          <p:cNvPr id="63506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63507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63508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200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63509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755CE0-9499-4882-A047-6D52A796E5DE}" type="slidenum">
              <a:rPr lang="en-US" altLang="zh-TW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63510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3182057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u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0" y="609600"/>
            <a:ext cx="7598569" cy="145573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14350" y="2141538"/>
            <a:ext cx="7598569" cy="364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42472" y="5870576"/>
            <a:ext cx="1200150" cy="3778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5E6AACD6-B6DD-434C-8F31-4BDD73BFE486}" type="datetimeFigureOut">
              <a:rPr lang="en-US" altLang="zh-TW" smtClean="0">
                <a:solidFill>
                  <a:prstClr val="white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6/8/2018</a:t>
            </a:fld>
            <a:endParaRPr lang="en-US" altLang="zh-TW" smtClean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5870576"/>
            <a:ext cx="5870972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b="0" i="0" dirty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99772" y="5870576"/>
            <a:ext cx="413147" cy="3778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EC303FB8-5834-4F7D-988E-EAA8E03509B9}" type="slidenum">
              <a:rPr lang="en-US" altLang="zh-TW" smtClean="0">
                <a:solidFill>
                  <a:prstClr val="white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4255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p:timing>
    <p:tnLst>
      <p:par>
        <p:cTn id="1" dur="indefinite" restart="never" nodeType="tmRoot"/>
      </p:par>
    </p:tnLst>
  </p:timing>
  <p:txStyles>
    <p:titleStyle>
      <a:lvl1pPr algn="ctr" defTabSz="457200" rtl="0" fontAlgn="base">
        <a:spcBef>
          <a:spcPct val="0"/>
        </a:spcBef>
        <a:spcAft>
          <a:spcPct val="0"/>
        </a:spcAft>
        <a:defRPr sz="48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ctr" defTabSz="457200" rtl="0" fontAlgn="base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457200" rtl="0" fontAlgn="base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indent="-171450" algn="l" defTabSz="457200" rtl="0" fontAlgn="base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00250" indent="-171450" algn="l" defTabSz="457200" rtl="0" fontAlgn="base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zh.wikipedia.org/wiki/%E4%B8%AD%E8%87%BA%E7%81%A3" TargetMode="External"/><Relationship Id="rId13" Type="http://schemas.openxmlformats.org/officeDocument/2006/relationships/hyperlink" Target="https://zh.wikipedia.org/wiki/%E9%9B%B2%E6%9E%97%E7%B8%A3" TargetMode="External"/><Relationship Id="rId18" Type="http://schemas.openxmlformats.org/officeDocument/2006/relationships/hyperlink" Target="https://zh.wikipedia.org/wiki/%E5%BD%B0%E5%8C%96%E5%B9%B3%E5%8E%9F" TargetMode="External"/><Relationship Id="rId3" Type="http://schemas.openxmlformats.org/officeDocument/2006/relationships/hyperlink" Target="https://zh.wikipedia.org/wiki/%E5%AE%A2%E5%AE%B6%E8%AA%9E" TargetMode="External"/><Relationship Id="rId7" Type="http://schemas.openxmlformats.org/officeDocument/2006/relationships/hyperlink" Target="https://zh.wikipedia.org/wiki/%E8%87%BA%E7%81%A3" TargetMode="External"/><Relationship Id="rId12" Type="http://schemas.openxmlformats.org/officeDocument/2006/relationships/hyperlink" Target="https://zh.wikipedia.org/wiki/%E6%BF%81%E6%B0%B4%E6%BA%AA" TargetMode="External"/><Relationship Id="rId17" Type="http://schemas.openxmlformats.org/officeDocument/2006/relationships/hyperlink" Target="https://zh.wikipedia.org/wiki/%E5%B9%B3%E5%8E%9F" TargetMode="External"/><Relationship Id="rId2" Type="http://schemas.openxmlformats.org/officeDocument/2006/relationships/hyperlink" Target="https://zh.wikipedia.org/wiki/%E8%87%BA%E7%81%A3%E8%A9%B1" TargetMode="External"/><Relationship Id="rId16" Type="http://schemas.openxmlformats.org/officeDocument/2006/relationships/hyperlink" Target="https://zh.wikipedia.org/wiki/%E5%8D%8A%E7%BA%BF" TargetMode="External"/><Relationship Id="rId20" Type="http://schemas.openxmlformats.org/officeDocument/2006/relationships/hyperlink" Target="https://zh.wikipedia.org/wiki/%E7%B8%A3%E5%B8%82" TargetMode="Externa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zh.wikipedia.org/wiki/%E7%B8%A3_(%E4%B8%AD%E8%8F%AF%E6%B0%91%E5%9C%8B)" TargetMode="External"/><Relationship Id="rId11" Type="http://schemas.openxmlformats.org/officeDocument/2006/relationships/hyperlink" Target="https://zh.wikipedia.org/wiki/%E8%87%BA%E7%81%A3%E6%B5%B7%E5%B3%BD" TargetMode="External"/><Relationship Id="rId5" Type="http://schemas.openxmlformats.org/officeDocument/2006/relationships/hyperlink" Target="https://zh.wikipedia.org/wiki/%E8%87%BA%E7%81%A3%E7%9C%81" TargetMode="External"/><Relationship Id="rId15" Type="http://schemas.openxmlformats.org/officeDocument/2006/relationships/hyperlink" Target="https://zh.wikipedia.org/wiki/%E8%87%BA%E4%B8%AD%E5%B8%82" TargetMode="External"/><Relationship Id="rId10" Type="http://schemas.openxmlformats.org/officeDocument/2006/relationships/hyperlink" Target="https://zh.wikipedia.org/wiki/%E5%8D%97%E6%8A%95%E7%B8%A3" TargetMode="External"/><Relationship Id="rId19" Type="http://schemas.openxmlformats.org/officeDocument/2006/relationships/hyperlink" Target="https://zh.wikipedia.org/wiki/%E6%BF%81%E6%B0%B4%E6%BA%AA%E6%B2%96%E7%A9%8D%E5%B9%B3%E5%8E%9F" TargetMode="External"/><Relationship Id="rId4" Type="http://schemas.openxmlformats.org/officeDocument/2006/relationships/hyperlink" Target="https://zh.wikipedia.org/wiki/%E4%B8%AD%E8%8F%AF%E6%B0%91%E5%9C%8B" TargetMode="External"/><Relationship Id="rId9" Type="http://schemas.openxmlformats.org/officeDocument/2006/relationships/hyperlink" Target="https://zh.wikipedia.org/wiki/%E5%85%AB%E5%8D%A6%E5%8F%B0%E5%9C%B0" TargetMode="External"/><Relationship Id="rId14" Type="http://schemas.openxmlformats.org/officeDocument/2006/relationships/hyperlink" Target="https://zh.wikipedia.org/wiki/%E7%83%8F%E6%BA%AA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wiki/%E4%B8%AD%E5%A4%AE%E5%B1%B1%E8%84%88" TargetMode="External"/><Relationship Id="rId2" Type="http://schemas.openxmlformats.org/officeDocument/2006/relationships/hyperlink" Target="https://zh.wikipedia.org/wiki/%E9%A2%B1%E9%A2%A8" TargetMode="External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zh.wikipedia.org/wiki/%E6%94%9D%E6%B0%8F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83000"/>
                <a:shade val="97000"/>
                <a:satMod val="230000"/>
                <a:alpha val="42000"/>
              </a:schemeClr>
            </a:gs>
            <a:gs pos="100000">
              <a:schemeClr val="bg2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2759291"/>
            <a:ext cx="5348944" cy="40117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052736"/>
            <a:ext cx="7772400" cy="2808311"/>
          </a:xfrm>
        </p:spPr>
        <p:txBody>
          <a:bodyPr>
            <a:normAutofit/>
          </a:bodyPr>
          <a:lstStyle/>
          <a:p>
            <a:r>
              <a:rPr lang="zh-TW" altLang="en-US" dirty="0"/>
              <a:t>冬天的世界</a:t>
            </a:r>
            <a:r>
              <a:rPr lang="zh-TW" altLang="en-US" dirty="0" smtClean="0"/>
              <a:t>遺產</a:t>
            </a:r>
            <a:r>
              <a:rPr lang="en-US" altLang="zh-TW" dirty="0" smtClean="0"/>
              <a:t>~</a:t>
            </a:r>
            <a:br>
              <a:rPr lang="en-US" altLang="zh-TW" dirty="0" smtClean="0"/>
            </a:br>
            <a:r>
              <a:rPr lang="zh-TW" altLang="en-US" dirty="0" smtClean="0"/>
              <a:t>白</a:t>
            </a:r>
            <a:r>
              <a:rPr lang="zh-TW" altLang="en-US" dirty="0"/>
              <a:t>川鄉合掌</a:t>
            </a:r>
            <a:r>
              <a:rPr lang="zh-TW" altLang="en-US" dirty="0" smtClean="0"/>
              <a:t>村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/>
              <a:t>氣象報告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27584" y="3861048"/>
            <a:ext cx="3820616" cy="939552"/>
          </a:xfrm>
        </p:spPr>
        <p:txBody>
          <a:bodyPr/>
          <a:lstStyle/>
          <a:p>
            <a:r>
              <a:rPr lang="en-US" altLang="zh-TW" sz="2800" dirty="0" smtClean="0"/>
              <a:t>304</a:t>
            </a:r>
            <a:r>
              <a:rPr lang="zh-TW" altLang="en-US" sz="2800" dirty="0" smtClean="0"/>
              <a:t>班</a:t>
            </a:r>
            <a:r>
              <a:rPr lang="en-US" altLang="zh-TW" sz="2800" dirty="0" smtClean="0"/>
              <a:t>-3</a:t>
            </a:r>
            <a:r>
              <a:rPr lang="zh-TW" altLang="en-US" sz="2800" dirty="0" smtClean="0"/>
              <a:t>組</a:t>
            </a:r>
            <a:endParaRPr lang="en-US" altLang="zh-TW" sz="2800" dirty="0" smtClean="0"/>
          </a:p>
          <a:p>
            <a:r>
              <a:rPr lang="en-US" altLang="zh-TW" dirty="0" smtClean="0"/>
              <a:t>28</a:t>
            </a:r>
            <a:r>
              <a:rPr lang="zh-TW" altLang="en-US" dirty="0" smtClean="0"/>
              <a:t>號 李</a:t>
            </a:r>
            <a:r>
              <a:rPr lang="zh-TW" altLang="en-US" dirty="0"/>
              <a:t>毓珈</a:t>
            </a:r>
          </a:p>
        </p:txBody>
      </p:sp>
    </p:spTree>
    <p:extLst>
      <p:ext uri="{BB962C8B-B14F-4D97-AF65-F5344CB8AC3E}">
        <p14:creationId xmlns:p14="http://schemas.microsoft.com/office/powerpoint/2010/main" val="172870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zh-TW" altLang="zh-TW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z="2800" b="1" dirty="0" smtClean="0">
                <a:solidFill>
                  <a:schemeClr val="tx2"/>
                </a:solidFill>
              </a:rPr>
              <a:t>彰化縣（</a:t>
            </a:r>
            <a:r>
              <a:rPr lang="zh-TW" altLang="en-US" sz="2800" b="1" dirty="0" smtClean="0">
                <a:solidFill>
                  <a:schemeClr val="tx2"/>
                </a:solidFill>
                <a:hlinkClick r:id="rId2" tooltip="臺灣話"/>
              </a:rPr>
              <a:t>臺灣話</a:t>
            </a:r>
            <a:r>
              <a:rPr lang="zh-TW" altLang="en-US" sz="2800" b="1" dirty="0" smtClean="0">
                <a:solidFill>
                  <a:schemeClr val="tx2"/>
                </a:solidFill>
              </a:rPr>
              <a:t>：</a:t>
            </a:r>
            <a:r>
              <a:rPr lang="en-US" altLang="zh-TW" sz="2800" b="1" dirty="0" err="1" smtClean="0">
                <a:solidFill>
                  <a:schemeClr val="tx2"/>
                </a:solidFill>
              </a:rPr>
              <a:t>Tsiang-hu</a:t>
            </a:r>
            <a:r>
              <a:rPr lang="en-US" altLang="zh-TW" sz="2800" b="1" dirty="0" err="1" smtClean="0">
                <a:solidFill>
                  <a:schemeClr val="tx2"/>
                </a:solidFill>
                <a:latin typeface="Arial"/>
              </a:rPr>
              <a:t>à</a:t>
            </a:r>
            <a:r>
              <a:rPr lang="en-US" altLang="zh-TW" sz="2800" b="1" dirty="0" err="1" smtClean="0">
                <a:solidFill>
                  <a:schemeClr val="tx2"/>
                </a:solidFill>
              </a:rPr>
              <a:t>-kuān</a:t>
            </a:r>
            <a:r>
              <a:rPr lang="zh-TW" altLang="en-US" sz="2800" b="1" dirty="0" smtClean="0">
                <a:solidFill>
                  <a:schemeClr val="tx2"/>
                </a:solidFill>
              </a:rPr>
              <a:t>；</a:t>
            </a:r>
            <a:r>
              <a:rPr lang="zh-TW" altLang="en-US" sz="2800" b="1" dirty="0" smtClean="0">
                <a:solidFill>
                  <a:schemeClr val="tx2"/>
                </a:solidFill>
                <a:hlinkClick r:id="rId3" tooltip="客家語"/>
              </a:rPr>
              <a:t>客家語</a:t>
            </a:r>
            <a:r>
              <a:rPr lang="zh-TW" altLang="en-US" sz="2800" b="1" dirty="0" smtClean="0">
                <a:solidFill>
                  <a:schemeClr val="tx2"/>
                </a:solidFill>
              </a:rPr>
              <a:t>：</a:t>
            </a:r>
            <a:r>
              <a:rPr lang="en-US" altLang="zh-TW" sz="2800" b="1" dirty="0" err="1" smtClean="0">
                <a:solidFill>
                  <a:schemeClr val="tx2"/>
                </a:solidFill>
              </a:rPr>
              <a:t>Chông</a:t>
            </a:r>
            <a:r>
              <a:rPr lang="en-US" altLang="zh-TW" sz="2800" b="1" dirty="0" smtClean="0">
                <a:solidFill>
                  <a:schemeClr val="tx2"/>
                </a:solidFill>
              </a:rPr>
              <a:t>-fa-yen</a:t>
            </a:r>
            <a:r>
              <a:rPr lang="zh-TW" altLang="en-US" sz="2800" b="1" dirty="0" smtClean="0">
                <a:solidFill>
                  <a:schemeClr val="tx2"/>
                </a:solidFill>
              </a:rPr>
              <a:t>）</a:t>
            </a:r>
            <a:r>
              <a:rPr lang="zh-TW" altLang="en-US" sz="2800" b="1" dirty="0" smtClean="0">
                <a:solidFill>
                  <a:schemeClr val="tx2"/>
                </a:solidFill>
                <a:hlinkClick r:id="rId4" tooltip="中華民國"/>
              </a:rPr>
              <a:t>中華民國</a:t>
            </a:r>
            <a:r>
              <a:rPr lang="zh-TW" altLang="en-US" sz="2800" b="1" dirty="0" smtClean="0">
                <a:solidFill>
                  <a:schemeClr val="tx2"/>
                </a:solidFill>
                <a:hlinkClick r:id="rId5" tooltip="臺灣省"/>
              </a:rPr>
              <a:t>臺灣省</a:t>
            </a:r>
            <a:r>
              <a:rPr lang="zh-TW" altLang="en-US" sz="2800" b="1" dirty="0" smtClean="0">
                <a:solidFill>
                  <a:schemeClr val="tx2"/>
                </a:solidFill>
              </a:rPr>
              <a:t>的</a:t>
            </a:r>
            <a:r>
              <a:rPr lang="zh-TW" altLang="en-US" sz="2800" b="1" dirty="0" smtClean="0">
                <a:solidFill>
                  <a:schemeClr val="tx2"/>
                </a:solidFill>
                <a:hlinkClick r:id="rId6" tooltip="縣 (中華民國)"/>
              </a:rPr>
              <a:t>縣</a:t>
            </a:r>
            <a:r>
              <a:rPr lang="zh-TW" altLang="en-US" sz="2800" b="1" dirty="0" smtClean="0">
                <a:solidFill>
                  <a:schemeClr val="tx2"/>
                </a:solidFill>
              </a:rPr>
              <a:t>，有「臺灣米倉」之稱，位於</a:t>
            </a:r>
            <a:r>
              <a:rPr lang="zh-TW" altLang="en-US" sz="2800" b="1" dirty="0" smtClean="0">
                <a:solidFill>
                  <a:schemeClr val="tx2"/>
                </a:solidFill>
                <a:hlinkClick r:id="rId7" tooltip="臺灣"/>
              </a:rPr>
              <a:t>臺灣本島</a:t>
            </a:r>
            <a:r>
              <a:rPr lang="zh-TW" altLang="en-US" sz="2800" b="1" dirty="0" smtClean="0">
                <a:solidFill>
                  <a:schemeClr val="tx2"/>
                </a:solidFill>
                <a:hlinkClick r:id="rId8" tooltip="中臺灣"/>
              </a:rPr>
              <a:t>中部</a:t>
            </a:r>
            <a:r>
              <a:rPr lang="zh-TW" altLang="en-US" sz="2800" b="1" dirty="0" smtClean="0">
                <a:solidFill>
                  <a:schemeClr val="tx2"/>
                </a:solidFill>
              </a:rPr>
              <a:t>，東邊以</a:t>
            </a:r>
            <a:r>
              <a:rPr lang="zh-TW" altLang="en-US" sz="2800" b="1" dirty="0" smtClean="0">
                <a:solidFill>
                  <a:schemeClr val="tx2"/>
                </a:solidFill>
                <a:hlinkClick r:id="rId9" tooltip="八卦台地"/>
              </a:rPr>
              <a:t>八卦山脈</a:t>
            </a:r>
            <a:r>
              <a:rPr lang="zh-TW" altLang="en-US" sz="2800" b="1" dirty="0" smtClean="0">
                <a:solidFill>
                  <a:schemeClr val="tx2"/>
                </a:solidFill>
              </a:rPr>
              <a:t>與</a:t>
            </a:r>
            <a:r>
              <a:rPr lang="zh-TW" altLang="en-US" sz="2800" b="1" u="sng" dirty="0" smtClean="0">
                <a:solidFill>
                  <a:schemeClr val="tx2"/>
                </a:solidFill>
                <a:hlinkClick r:id="rId10" tooltip="南投縣"/>
              </a:rPr>
              <a:t>南投縣</a:t>
            </a:r>
            <a:r>
              <a:rPr lang="zh-TW" altLang="en-US" sz="2800" b="1" dirty="0" smtClean="0">
                <a:solidFill>
                  <a:schemeClr val="tx2"/>
                </a:solidFill>
              </a:rPr>
              <a:t>接壤，西邊濱臨</a:t>
            </a:r>
            <a:r>
              <a:rPr lang="zh-TW" altLang="en-US" sz="2800" b="1" dirty="0" smtClean="0">
                <a:solidFill>
                  <a:schemeClr val="tx2"/>
                </a:solidFill>
                <a:hlinkClick r:id="rId11" tooltip="臺灣海峽"/>
              </a:rPr>
              <a:t>臺灣海峽</a:t>
            </a:r>
            <a:r>
              <a:rPr lang="zh-TW" altLang="en-US" sz="2800" b="1" dirty="0" smtClean="0">
                <a:solidFill>
                  <a:schemeClr val="tx2"/>
                </a:solidFill>
              </a:rPr>
              <a:t>，南邊以</a:t>
            </a:r>
            <a:r>
              <a:rPr lang="zh-TW" altLang="en-US" sz="2800" b="1" dirty="0" smtClean="0">
                <a:solidFill>
                  <a:schemeClr val="tx2"/>
                </a:solidFill>
                <a:hlinkClick r:id="rId12" tooltip="濁水溪"/>
              </a:rPr>
              <a:t>濁水溪</a:t>
            </a:r>
            <a:r>
              <a:rPr lang="zh-TW" altLang="en-US" sz="2800" b="1" dirty="0" smtClean="0">
                <a:solidFill>
                  <a:schemeClr val="tx2"/>
                </a:solidFill>
              </a:rPr>
              <a:t>與</a:t>
            </a:r>
            <a:r>
              <a:rPr lang="zh-TW" altLang="en-US" sz="2800" b="1" dirty="0" smtClean="0">
                <a:solidFill>
                  <a:schemeClr val="tx2"/>
                </a:solidFill>
                <a:hlinkClick r:id="rId13" tooltip="雲林縣"/>
              </a:rPr>
              <a:t>雲林縣</a:t>
            </a:r>
            <a:r>
              <a:rPr lang="zh-TW" altLang="en-US" sz="2800" b="1" dirty="0" smtClean="0">
                <a:solidFill>
                  <a:schemeClr val="tx2"/>
                </a:solidFill>
              </a:rPr>
              <a:t>為界，北邊以</a:t>
            </a:r>
            <a:r>
              <a:rPr lang="zh-TW" altLang="en-US" sz="2800" b="1" u="sng" dirty="0" smtClean="0">
                <a:solidFill>
                  <a:schemeClr val="tx2"/>
                </a:solidFill>
                <a:hlinkClick r:id="rId14" tooltip="烏溪"/>
              </a:rPr>
              <a:t>烏溪</a:t>
            </a:r>
            <a:r>
              <a:rPr lang="zh-TW" altLang="en-US" sz="2800" b="1" dirty="0" smtClean="0">
                <a:solidFill>
                  <a:schemeClr val="tx2"/>
                </a:solidFill>
              </a:rPr>
              <a:t>與</a:t>
            </a:r>
            <a:r>
              <a:rPr lang="zh-TW" altLang="en-US" sz="2800" b="1" dirty="0" smtClean="0">
                <a:solidFill>
                  <a:schemeClr val="tx2"/>
                </a:solidFill>
                <a:hlinkClick r:id="rId15" tooltip="臺中市"/>
              </a:rPr>
              <a:t>臺中市</a:t>
            </a:r>
            <a:r>
              <a:rPr lang="zh-TW" altLang="en-US" sz="2800" b="1" dirty="0" smtClean="0">
                <a:solidFill>
                  <a:schemeClr val="tx2"/>
                </a:solidFill>
              </a:rPr>
              <a:t>為界。彰化縣古稱「</a:t>
            </a:r>
            <a:r>
              <a:rPr lang="zh-TW" altLang="en-US" sz="2800" b="1" dirty="0" smtClean="0">
                <a:solidFill>
                  <a:schemeClr val="tx2"/>
                </a:solidFill>
                <a:hlinkClick r:id="rId16" tooltip="半線"/>
              </a:rPr>
              <a:t>半線</a:t>
            </a:r>
            <a:r>
              <a:rPr lang="zh-TW" altLang="en-US" sz="2800" b="1" dirty="0" smtClean="0">
                <a:solidFill>
                  <a:schemeClr val="tx2"/>
                </a:solidFill>
              </a:rPr>
              <a:t>」，地形上以</a:t>
            </a:r>
            <a:r>
              <a:rPr lang="zh-TW" altLang="en-US" sz="2800" b="1" dirty="0" smtClean="0">
                <a:solidFill>
                  <a:schemeClr val="tx2"/>
                </a:solidFill>
                <a:hlinkClick r:id="rId17" tooltip="平原"/>
              </a:rPr>
              <a:t>平原</a:t>
            </a:r>
            <a:r>
              <a:rPr lang="zh-TW" altLang="en-US" sz="2800" b="1" dirty="0" smtClean="0">
                <a:solidFill>
                  <a:schemeClr val="tx2"/>
                </a:solidFill>
              </a:rPr>
              <a:t>為主，北邊屬於</a:t>
            </a:r>
            <a:r>
              <a:rPr lang="zh-TW" altLang="en-US" sz="2800" b="1" dirty="0" smtClean="0">
                <a:solidFill>
                  <a:schemeClr val="tx2"/>
                </a:solidFill>
                <a:hlinkClick r:id="rId18" tooltip="彰化平原"/>
              </a:rPr>
              <a:t>彰化平原</a:t>
            </a:r>
            <a:r>
              <a:rPr lang="zh-TW" altLang="en-US" sz="2800" b="1" dirty="0" smtClean="0">
                <a:solidFill>
                  <a:schemeClr val="tx2"/>
                </a:solidFill>
              </a:rPr>
              <a:t>，南邊則是</a:t>
            </a:r>
            <a:r>
              <a:rPr lang="zh-TW" altLang="en-US" sz="2800" b="1" dirty="0" smtClean="0">
                <a:solidFill>
                  <a:schemeClr val="tx2"/>
                </a:solidFill>
                <a:hlinkClick r:id="rId19" tooltip="濁水溪沖積平原"/>
              </a:rPr>
              <a:t>濁水溪扇狀平原</a:t>
            </a:r>
            <a:r>
              <a:rPr lang="zh-TW" altLang="en-US" sz="2800" b="1" dirty="0" smtClean="0">
                <a:solidFill>
                  <a:schemeClr val="tx2"/>
                </a:solidFill>
              </a:rPr>
              <a:t>。彰化縣是</a:t>
            </a:r>
            <a:r>
              <a:rPr lang="zh-TW" altLang="en-US" sz="2800" b="1" dirty="0" smtClean="0">
                <a:solidFill>
                  <a:schemeClr val="tx2"/>
                </a:solidFill>
                <a:hlinkClick r:id="rId7" tooltip="臺灣"/>
              </a:rPr>
              <a:t>臺灣</a:t>
            </a:r>
            <a:r>
              <a:rPr lang="zh-TW" altLang="en-US" sz="2800" b="1" dirty="0" smtClean="0">
                <a:solidFill>
                  <a:schemeClr val="tx2"/>
                </a:solidFill>
              </a:rPr>
              <a:t>本島面積最小的</a:t>
            </a:r>
            <a:r>
              <a:rPr lang="zh-TW" altLang="en-US" sz="2800" b="1" dirty="0" smtClean="0">
                <a:solidFill>
                  <a:schemeClr val="tx2"/>
                </a:solidFill>
                <a:hlinkClick r:id="rId6" tooltip="縣 (中華民國)"/>
              </a:rPr>
              <a:t>縣</a:t>
            </a:r>
            <a:r>
              <a:rPr lang="zh-TW" altLang="en-US" sz="2800" b="1" dirty="0" smtClean="0">
                <a:solidFill>
                  <a:schemeClr val="tx2"/>
                </a:solidFill>
              </a:rPr>
              <a:t>，是臺灣人口第一大縣，也是臺灣設籍人口唯一超過百萬人的</a:t>
            </a:r>
            <a:r>
              <a:rPr lang="zh-TW" altLang="en-US" sz="2800" b="1" dirty="0" smtClean="0">
                <a:solidFill>
                  <a:schemeClr val="tx2"/>
                </a:solidFill>
                <a:hlinkClick r:id="rId20" tooltip="縣市"/>
              </a:rPr>
              <a:t>縣市</a:t>
            </a:r>
            <a:r>
              <a:rPr lang="zh-TW" altLang="en-US" sz="2800" b="1" dirty="0" smtClean="0">
                <a:solidFill>
                  <a:srgbClr val="899F1D"/>
                </a:solidFill>
              </a:rPr>
              <a:t>。 </a:t>
            </a:r>
          </a:p>
        </p:txBody>
      </p:sp>
    </p:spTree>
    <p:extLst>
      <p:ext uri="{BB962C8B-B14F-4D97-AF65-F5344CB8AC3E}">
        <p14:creationId xmlns:p14="http://schemas.microsoft.com/office/powerpoint/2010/main" val="341236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zh-TW" altLang="zh-TW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b="1" dirty="0" smtClean="0">
                <a:solidFill>
                  <a:schemeClr val="tx2"/>
                </a:solidFill>
              </a:rPr>
              <a:t>彰化市氣候宜人，從臺灣東部接近的</a:t>
            </a:r>
            <a:r>
              <a:rPr lang="zh-TW" altLang="en-US" b="1" dirty="0" smtClean="0">
                <a:solidFill>
                  <a:schemeClr val="tx2"/>
                </a:solidFill>
                <a:hlinkClick r:id="rId2" tooltip="颱風"/>
              </a:rPr>
              <a:t>颱風</a:t>
            </a:r>
            <a:r>
              <a:rPr lang="zh-TW" altLang="en-US" b="1" dirty="0" smtClean="0">
                <a:solidFill>
                  <a:schemeClr val="tx2"/>
                </a:solidFill>
              </a:rPr>
              <a:t>受到</a:t>
            </a:r>
            <a:r>
              <a:rPr lang="zh-TW" altLang="en-US" b="1" dirty="0" smtClean="0">
                <a:solidFill>
                  <a:schemeClr val="tx2"/>
                </a:solidFill>
                <a:hlinkClick r:id="rId3" tooltip="中央山脈"/>
              </a:rPr>
              <a:t>中央山脈</a:t>
            </a:r>
            <a:r>
              <a:rPr lang="zh-TW" altLang="en-US" b="1" dirty="0" smtClean="0">
                <a:solidFill>
                  <a:schemeClr val="tx2"/>
                </a:solidFill>
              </a:rPr>
              <a:t>屏障，風雨減緩，但是因此帶來夏季的重要雨水來源。</a:t>
            </a:r>
            <a:r>
              <a:rPr lang="en-US" altLang="zh-TW" b="1" dirty="0" smtClean="0">
                <a:solidFill>
                  <a:schemeClr val="tx2"/>
                </a:solidFill>
              </a:rPr>
              <a:t>1898</a:t>
            </a:r>
            <a:r>
              <a:rPr lang="zh-TW" altLang="en-US" b="1" dirty="0" smtClean="0">
                <a:solidFill>
                  <a:schemeClr val="tx2"/>
                </a:solidFill>
              </a:rPr>
              <a:t>年到</a:t>
            </a:r>
            <a:r>
              <a:rPr lang="en-US" altLang="zh-TW" b="1" dirty="0" smtClean="0">
                <a:solidFill>
                  <a:schemeClr val="tx2"/>
                </a:solidFill>
              </a:rPr>
              <a:t>1990</a:t>
            </a:r>
            <a:r>
              <a:rPr lang="zh-TW" altLang="en-US" b="1" dirty="0" smtClean="0">
                <a:solidFill>
                  <a:schemeClr val="tx2"/>
                </a:solidFill>
              </a:rPr>
              <a:t>年的氣象觀測平均資料顯示，彰化市的年平均溫度為</a:t>
            </a:r>
            <a:r>
              <a:rPr lang="zh-TW" altLang="en-US" b="1" dirty="0" smtClean="0">
                <a:solidFill>
                  <a:schemeClr val="tx2"/>
                </a:solidFill>
                <a:hlinkClick r:id="rId4" tooltip="攝氏"/>
              </a:rPr>
              <a:t>攝氏</a:t>
            </a:r>
            <a:r>
              <a:rPr lang="en-US" altLang="zh-TW" b="1" dirty="0" smtClean="0">
                <a:solidFill>
                  <a:schemeClr val="tx2"/>
                </a:solidFill>
              </a:rPr>
              <a:t>22.4</a:t>
            </a:r>
            <a:r>
              <a:rPr lang="zh-TW" altLang="en-US" b="1" dirty="0" smtClean="0">
                <a:solidFill>
                  <a:schemeClr val="tx2"/>
                </a:solidFill>
              </a:rPr>
              <a:t>度，</a:t>
            </a:r>
            <a:r>
              <a:rPr lang="en-US" altLang="zh-TW" b="1" dirty="0" smtClean="0">
                <a:solidFill>
                  <a:schemeClr val="tx2"/>
                </a:solidFill>
              </a:rPr>
              <a:t>7</a:t>
            </a:r>
            <a:r>
              <a:rPr lang="zh-TW" altLang="en-US" b="1" dirty="0" smtClean="0">
                <a:solidFill>
                  <a:schemeClr val="tx2"/>
                </a:solidFill>
              </a:rPr>
              <a:t>月溫度最熱，</a:t>
            </a:r>
            <a:r>
              <a:rPr lang="en-US" altLang="zh-TW" b="1" dirty="0" smtClean="0">
                <a:solidFill>
                  <a:schemeClr val="tx2"/>
                </a:solidFill>
              </a:rPr>
              <a:t>1</a:t>
            </a:r>
            <a:r>
              <a:rPr lang="zh-TW" altLang="en-US" b="1" dirty="0" smtClean="0">
                <a:solidFill>
                  <a:schemeClr val="tx2"/>
                </a:solidFill>
              </a:rPr>
              <a:t>月最冷。年降雨量為</a:t>
            </a:r>
            <a:r>
              <a:rPr lang="en-US" altLang="zh-TW" b="1" dirty="0" smtClean="0">
                <a:solidFill>
                  <a:schemeClr val="tx2"/>
                </a:solidFill>
              </a:rPr>
              <a:t>1723.4</a:t>
            </a:r>
            <a:r>
              <a:rPr lang="zh-TW" altLang="en-US" b="1" dirty="0" smtClean="0">
                <a:solidFill>
                  <a:schemeClr val="tx2"/>
                </a:solidFill>
              </a:rPr>
              <a:t>公釐，</a:t>
            </a:r>
            <a:r>
              <a:rPr lang="en-US" altLang="zh-TW" b="1" dirty="0" smtClean="0">
                <a:solidFill>
                  <a:schemeClr val="tx2"/>
                </a:solidFill>
              </a:rPr>
              <a:t>6</a:t>
            </a:r>
            <a:r>
              <a:rPr lang="zh-TW" altLang="en-US" b="1" dirty="0" smtClean="0">
                <a:solidFill>
                  <a:schemeClr val="tx2"/>
                </a:solidFill>
              </a:rPr>
              <a:t>月雨量最多，</a:t>
            </a:r>
            <a:r>
              <a:rPr lang="en-US" altLang="zh-TW" b="1" dirty="0" smtClean="0">
                <a:solidFill>
                  <a:schemeClr val="tx2"/>
                </a:solidFill>
              </a:rPr>
              <a:t>11</a:t>
            </a:r>
            <a:r>
              <a:rPr lang="zh-TW" altLang="en-US" b="1" dirty="0" smtClean="0">
                <a:solidFill>
                  <a:schemeClr val="tx2"/>
                </a:solidFill>
              </a:rPr>
              <a:t>月最少，雨量自山邊向海邊遞減 </a:t>
            </a:r>
          </a:p>
        </p:txBody>
      </p:sp>
    </p:spTree>
    <p:extLst>
      <p:ext uri="{BB962C8B-B14F-4D97-AF65-F5344CB8AC3E}">
        <p14:creationId xmlns:p14="http://schemas.microsoft.com/office/powerpoint/2010/main" val="407312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zh-TW" altLang="zh-TW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4784725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b="1" dirty="0" smtClean="0">
                <a:solidFill>
                  <a:schemeClr val="tx2"/>
                </a:solidFill>
              </a:rPr>
              <a:t>雨量彰化縣的氣候屬亞熱帶季風型，夏雨冬乾。全年平均氣溫為</a:t>
            </a:r>
            <a:r>
              <a:rPr lang="en-US" altLang="zh-TW" b="1" dirty="0" smtClean="0">
                <a:solidFill>
                  <a:schemeClr val="tx2"/>
                </a:solidFill>
              </a:rPr>
              <a:t>23°C</a:t>
            </a:r>
            <a:r>
              <a:rPr lang="zh-TW" altLang="en-US" b="1" dirty="0" smtClean="0">
                <a:solidFill>
                  <a:schemeClr val="tx2"/>
                </a:solidFill>
              </a:rPr>
              <a:t>左右，平均最低溫是</a:t>
            </a:r>
            <a:r>
              <a:rPr lang="en-US" altLang="zh-TW" b="1" dirty="0" smtClean="0">
                <a:solidFill>
                  <a:schemeClr val="tx2"/>
                </a:solidFill>
              </a:rPr>
              <a:t>1</a:t>
            </a:r>
            <a:r>
              <a:rPr lang="zh-TW" altLang="en-US" b="1" dirty="0" smtClean="0">
                <a:solidFill>
                  <a:schemeClr val="tx2"/>
                </a:solidFill>
              </a:rPr>
              <a:t>月份</a:t>
            </a:r>
            <a:r>
              <a:rPr lang="en-US" altLang="zh-TW" b="1" dirty="0" smtClean="0">
                <a:solidFill>
                  <a:schemeClr val="tx2"/>
                </a:solidFill>
              </a:rPr>
              <a:t>16.2°C</a:t>
            </a:r>
            <a:r>
              <a:rPr lang="zh-TW" altLang="en-US" b="1" dirty="0" smtClean="0">
                <a:solidFill>
                  <a:schemeClr val="tx2"/>
                </a:solidFill>
              </a:rPr>
              <a:t>，平均最高溫是</a:t>
            </a:r>
            <a:r>
              <a:rPr lang="en-US" altLang="zh-TW" b="1" dirty="0" smtClean="0">
                <a:solidFill>
                  <a:schemeClr val="tx2"/>
                </a:solidFill>
              </a:rPr>
              <a:t>7</a:t>
            </a:r>
            <a:r>
              <a:rPr lang="zh-TW" altLang="en-US" b="1" dirty="0" smtClean="0">
                <a:solidFill>
                  <a:schemeClr val="tx2"/>
                </a:solidFill>
              </a:rPr>
              <a:t>月份</a:t>
            </a:r>
            <a:r>
              <a:rPr lang="en-US" altLang="zh-TW" b="1" dirty="0" smtClean="0">
                <a:solidFill>
                  <a:schemeClr val="tx2"/>
                </a:solidFill>
              </a:rPr>
              <a:t>28.5°C</a:t>
            </a:r>
            <a:r>
              <a:rPr lang="zh-TW" altLang="en-US" b="1" dirty="0" smtClean="0">
                <a:solidFill>
                  <a:schemeClr val="tx2"/>
                </a:solidFill>
              </a:rPr>
              <a:t>。冬季吹東北季風，因中央山脈的阻擋，所以氣候乾燥，很少，常發生乾旱，夏季西南風盛行且氣溫高，海風很盛，同時由於局部對流及因地形舉升之共同作用，加上夏季常有颱風侵襲，因此雨量極為充沛。 </a:t>
            </a:r>
          </a:p>
          <a:p>
            <a:pPr lvl="1" eaLnBrk="1" hangingPunct="1">
              <a:buFontTx/>
              <a:buNone/>
              <a:defRPr/>
            </a:pPr>
            <a:endParaRPr lang="en-US" altLang="zh-TW" dirty="0" smtClean="0">
              <a:solidFill>
                <a:srgbClr val="1997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62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zh-TW" altLang="zh-TW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ts val="4500"/>
              </a:lnSpc>
              <a:buFont typeface="Wingdings" pitchFamily="2" charset="2"/>
              <a:buNone/>
              <a:defRPr/>
            </a:pPr>
            <a:r>
              <a:rPr lang="zh-TW" altLang="en-US" b="1" dirty="0" smtClean="0"/>
              <a:t>彰化是一個很炎熱的地方，由其是夏季和地球暖化的關係，會更炎熱，現在彰化的溫度大概有</a:t>
            </a:r>
            <a:r>
              <a:rPr lang="en-US" altLang="zh-TW" b="1" dirty="0" smtClean="0"/>
              <a:t>33℃~36℃</a:t>
            </a:r>
            <a:r>
              <a:rPr lang="zh-TW" altLang="en-US" b="1" dirty="0" smtClean="0"/>
              <a:t>左右。</a:t>
            </a:r>
            <a:endParaRPr lang="en-US" altLang="zh-TW" b="1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zh-TW" b="1" dirty="0"/>
          </a:p>
          <a:p>
            <a:pPr algn="ctr" eaLnBrk="1" hangingPunct="1">
              <a:buNone/>
              <a:defRPr/>
            </a:pPr>
            <a:r>
              <a:rPr lang="zh-TW" altLang="en-US" sz="6000" b="1" dirty="0" smtClean="0"/>
              <a:t>謝謝</a:t>
            </a:r>
            <a:r>
              <a:rPr lang="en-US" altLang="zh-TW" sz="6000" b="1" dirty="0" smtClean="0"/>
              <a:t>!</a:t>
            </a:r>
            <a:endParaRPr lang="zh-TW" altLang="en-US" sz="6000" b="1" dirty="0"/>
          </a:p>
          <a:p>
            <a:pPr eaLnBrk="1" hangingPunct="1">
              <a:buFont typeface="Wingdings" pitchFamily="2" charset="2"/>
              <a:buNone/>
              <a:defRPr/>
            </a:pPr>
            <a:endParaRPr lang="zh-TW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354938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 smtClean="0">
                <a:solidFill>
                  <a:prstClr val="black"/>
                </a:solidFill>
                <a:latin typeface="標楷體"/>
                <a:ea typeface="文鼎粗隸" panose="02010609010101010101" pitchFamily="49" charset="-120"/>
              </a:rPr>
              <a:t>日本～北海道天氣   </a:t>
            </a:r>
            <a:r>
              <a:rPr lang="en-US" altLang="zh-TW" dirty="0" smtClean="0"/>
              <a:t>304-10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Picture 2" descr="I:\_\15271615864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7344816" cy="550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23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/>
          <p:nvPr/>
        </p:nvSpPr>
        <p:spPr>
          <a:xfrm>
            <a:off x="3997137" y="2944900"/>
            <a:ext cx="1533000" cy="65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zh-HK" altLang="en-US" b="1">
                <a:solidFill>
                  <a:srgbClr val="6AA84F"/>
                </a:solidFill>
              </a:rPr>
              <a:t>太平洋</a:t>
            </a:r>
          </a:p>
        </p:txBody>
      </p:sp>
      <p:pic>
        <p:nvPicPr>
          <p:cNvPr id="2050" name="Picture 2" descr="I:\_\15271615891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70" y="188640"/>
            <a:ext cx="8894429" cy="666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/>
          <p:nvPr/>
        </p:nvSpPr>
        <p:spPr>
          <a:xfrm>
            <a:off x="1667400" y="211800"/>
            <a:ext cx="5809200" cy="67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endParaRPr lang="zh-HK" altLang="en-US" sz="3000" b="1" dirty="0">
              <a:solidFill>
                <a:prstClr val="black"/>
              </a:solidFill>
            </a:endParaRPr>
          </a:p>
        </p:txBody>
      </p:sp>
      <p:pic>
        <p:nvPicPr>
          <p:cNvPr id="3074" name="Picture 2" descr="I:\_\15271615909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34" y="225593"/>
            <a:ext cx="8411531" cy="630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32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:\_\15271615928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6"/>
            <a:ext cx="9144000" cy="685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53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:\_\15271615949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6"/>
            <a:ext cx="9144000" cy="685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63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:\_\15271615966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6"/>
            <a:ext cx="9144000" cy="685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66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合掌村簡介</a:t>
            </a:r>
            <a:r>
              <a:rPr lang="en-US" altLang="zh-TW" dirty="0" smtClean="0"/>
              <a:t>1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日文原名：白川村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國家：日本</a:t>
            </a:r>
            <a:endParaRPr lang="en-US" altLang="zh-TW" dirty="0" smtClean="0"/>
          </a:p>
          <a:p>
            <a:r>
              <a:rPr lang="zh-TW" altLang="en-US" dirty="0" smtClean="0"/>
              <a:t>所在位置：</a:t>
            </a:r>
            <a:r>
              <a:rPr lang="zh-TW" altLang="en-US" dirty="0"/>
              <a:t>日本</a:t>
            </a:r>
            <a:r>
              <a:rPr lang="zh-TW" altLang="en-US" dirty="0" smtClean="0"/>
              <a:t>中部的岐阜縣</a:t>
            </a:r>
            <a:endParaRPr lang="en-US" altLang="zh-TW" dirty="0" smtClean="0"/>
          </a:p>
          <a:p>
            <a:r>
              <a:rPr lang="zh-TW" altLang="en-US" dirty="0" smtClean="0"/>
              <a:t>鄰近行政區：高山市</a:t>
            </a:r>
            <a:r>
              <a:rPr lang="en-US" altLang="zh-TW" dirty="0" smtClean="0"/>
              <a:t>(</a:t>
            </a:r>
            <a:r>
              <a:rPr lang="zh-TW" altLang="en-US" dirty="0" smtClean="0"/>
              <a:t>有溫泉</a:t>
            </a:r>
            <a:r>
              <a:rPr lang="en-US" altLang="zh-TW" dirty="0" smtClean="0"/>
              <a:t>)</a:t>
            </a:r>
            <a:r>
              <a:rPr lang="zh-TW" altLang="en-US" dirty="0" smtClean="0"/>
              <a:t>、飛驒市</a:t>
            </a:r>
            <a:r>
              <a:rPr lang="en-US" altLang="zh-TW" dirty="0" smtClean="0"/>
              <a:t>(</a:t>
            </a:r>
            <a:r>
              <a:rPr lang="zh-TW" altLang="en-US" dirty="0" smtClean="0"/>
              <a:t>吃好吃的飛驒牛</a:t>
            </a:r>
            <a:r>
              <a:rPr lang="en-US" altLang="zh-TW" dirty="0" smtClean="0"/>
              <a:t>)</a:t>
            </a:r>
          </a:p>
          <a:p>
            <a:r>
              <a:rPr lang="zh-TW" altLang="en-US" dirty="0"/>
              <a:t>於</a:t>
            </a:r>
            <a:r>
              <a:rPr lang="en-US" altLang="zh-TW" dirty="0"/>
              <a:t>1995</a:t>
            </a:r>
            <a:r>
              <a:rPr lang="zh-TW" altLang="en-US" dirty="0"/>
              <a:t>年</a:t>
            </a:r>
            <a:r>
              <a:rPr lang="en-US" altLang="zh-TW" dirty="0"/>
              <a:t>12</a:t>
            </a:r>
            <a:r>
              <a:rPr lang="zh-TW" altLang="en-US" dirty="0"/>
              <a:t>月</a:t>
            </a:r>
            <a:r>
              <a:rPr lang="en-US" altLang="zh-TW" dirty="0"/>
              <a:t>9</a:t>
            </a:r>
            <a:r>
              <a:rPr lang="zh-TW" altLang="en-US" dirty="0"/>
              <a:t>日被聯合國教科文組織登錄為世界文化遺產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因為</a:t>
            </a:r>
            <a:r>
              <a:rPr lang="zh-TW" altLang="en-US" dirty="0"/>
              <a:t>冬天的景色就像在童話故事中情境一般，被喻為「冬日的童話村」。也是日本三大祕境之一。</a:t>
            </a:r>
            <a:endParaRPr lang="zh-TW" altLang="en-US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6" r="23961"/>
          <a:stretch/>
        </p:blipFill>
        <p:spPr bwMode="auto">
          <a:xfrm>
            <a:off x="6143118" y="24118"/>
            <a:ext cx="3017252" cy="312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6516216" y="151388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prstClr val="white"/>
                </a:solidFill>
              </a:rPr>
              <a:t>岐阜縣</a:t>
            </a:r>
          </a:p>
        </p:txBody>
      </p:sp>
      <p:cxnSp>
        <p:nvCxnSpPr>
          <p:cNvPr id="6" name="直線單箭頭接點 5"/>
          <p:cNvCxnSpPr/>
          <p:nvPr/>
        </p:nvCxnSpPr>
        <p:spPr>
          <a:xfrm>
            <a:off x="7308304" y="1698552"/>
            <a:ext cx="216024" cy="18466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6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美國</a:t>
            </a:r>
            <a:r>
              <a:rPr lang="en-US" altLang="zh-TW" dirty="0"/>
              <a:t>-</a:t>
            </a:r>
            <a:r>
              <a:rPr lang="zh-TW" altLang="en-US" dirty="0"/>
              <a:t>拉斯維加斯</a:t>
            </a:r>
            <a:r>
              <a:rPr lang="en-US" altLang="zh-TW" dirty="0"/>
              <a:t>304-6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9458" name="Picture 2" descr="C:\Users\kwn04c\AppData\Local\Temp\Rar$DI03.707\1809C23C-C85C-46D2-B71A-4EF23189FAB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7812360" cy="522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325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8434" name="Picture 2" descr="C:\Users\kwn04c\AppData\Local\Temp\Rar$DI01.066\903FC5A6-C272-4500-A4F9-A27A4DB755D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7346"/>
            <a:ext cx="9144000" cy="462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8574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美國</a:t>
            </a:r>
            <a:r>
              <a:rPr lang="en-US" altLang="zh-TW" dirty="0"/>
              <a:t>-</a:t>
            </a:r>
            <a:r>
              <a:rPr lang="zh-TW" altLang="en-US" dirty="0"/>
              <a:t>拉斯維加斯</a:t>
            </a:r>
            <a:r>
              <a:rPr lang="en-US" altLang="zh-TW" dirty="0"/>
              <a:t>304-6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0482" name="Picture 2" descr="C:\Users\kwn04c\AppData\Local\Temp\Rar$DI07.775\A8A3EB71-6E2E-4667-8D29-2C9FAED0970B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3" y="0"/>
            <a:ext cx="90687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090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1506" name="Picture 2" descr="C:\Users\kwn04c\AppData\Local\Temp\Rar$DI08.968\E0E742E4-2E70-45FB-B098-672D48F1ABD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85810"/>
            <a:ext cx="8460432" cy="466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967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5009" y="764704"/>
            <a:ext cx="3331369" cy="10287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kumimoji="1" lang="zh-TW" altLang="en-US" dirty="0" smtClean="0"/>
              <a:t>關西天氣預報</a:t>
            </a:r>
            <a:endParaRPr kumimoji="1" lang="zh-TW" altLang="en-US" dirty="0"/>
          </a:p>
        </p:txBody>
      </p:sp>
      <p:pic>
        <p:nvPicPr>
          <p:cNvPr id="18434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3" t="10397" r="28429" b="7292"/>
          <a:stretch>
            <a:fillRect/>
          </a:stretch>
        </p:blipFill>
        <p:spPr bwMode="auto">
          <a:xfrm>
            <a:off x="3499249" y="379416"/>
            <a:ext cx="5282803" cy="626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文字方塊 2"/>
          <p:cNvSpPr txBox="1">
            <a:spLocks noChangeArrowheads="1"/>
          </p:cNvSpPr>
          <p:nvPr/>
        </p:nvSpPr>
        <p:spPr bwMode="auto">
          <a:xfrm>
            <a:off x="150019" y="3098801"/>
            <a:ext cx="318135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4800" smtClean="0">
                <a:solidFill>
                  <a:prstClr val="white"/>
                </a:solidFill>
              </a:rPr>
              <a:t>組別：</a:t>
            </a:r>
            <a:r>
              <a:rPr kumimoji="1" lang="en-US" altLang="zh-TW" sz="6000" smtClean="0">
                <a:solidFill>
                  <a:prstClr val="white"/>
                </a:solidFill>
              </a:rPr>
              <a:t>304-8</a:t>
            </a:r>
            <a:endParaRPr kumimoji="1" lang="zh-TW" altLang="en-US" sz="600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70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文字方塊 2"/>
          <p:cNvSpPr txBox="1">
            <a:spLocks noChangeArrowheads="1"/>
          </p:cNvSpPr>
          <p:nvPr/>
        </p:nvSpPr>
        <p:spPr bwMode="auto">
          <a:xfrm>
            <a:off x="40482" y="177802"/>
            <a:ext cx="9055894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4800" b="1" dirty="0" smtClean="0">
                <a:solidFill>
                  <a:prstClr val="white"/>
                </a:solidFill>
              </a:rPr>
              <a:t>關西氣候</a:t>
            </a:r>
            <a:r>
              <a:rPr lang="zh-TW" altLang="en-US" dirty="0" smtClean="0">
                <a:solidFill>
                  <a:prstClr val="white"/>
                </a:solidFill>
              </a:rPr>
              <a:t/>
            </a:r>
            <a:br>
              <a:rPr lang="zh-TW" altLang="en-US" dirty="0" smtClean="0">
                <a:solidFill>
                  <a:prstClr val="white"/>
                </a:solidFill>
              </a:rPr>
            </a:br>
            <a:r>
              <a:rPr lang="zh-TW" altLang="en-US" dirty="0" smtClean="0">
                <a:solidFill>
                  <a:prstClr val="white"/>
                </a:solidFill>
              </a:rPr>
              <a:t/>
            </a:r>
            <a:br>
              <a:rPr lang="zh-TW" altLang="en-US" dirty="0" smtClean="0">
                <a:solidFill>
                  <a:prstClr val="white"/>
                </a:solidFill>
              </a:rPr>
            </a:br>
            <a:r>
              <a:rPr lang="zh-TW" altLang="en-US" sz="2000" dirty="0" smtClean="0">
                <a:solidFill>
                  <a:prstClr val="white"/>
                </a:solidFill>
              </a:rPr>
              <a:t>關西氣候四季分明，冬季由每年十二月至翌年二月，平均氣溫攝氏</a:t>
            </a:r>
            <a:r>
              <a:rPr lang="en-US" altLang="zh-TW" sz="2000" dirty="0" smtClean="0">
                <a:solidFill>
                  <a:prstClr val="white"/>
                </a:solidFill>
              </a:rPr>
              <a:t>10</a:t>
            </a:r>
            <a:r>
              <a:rPr lang="zh-TW" altLang="en-US" sz="2000" dirty="0" smtClean="0">
                <a:solidFill>
                  <a:prstClr val="white"/>
                </a:solidFill>
              </a:rPr>
              <a:t>度以下，</a:t>
            </a:r>
            <a:endParaRPr lang="en-US" altLang="zh-TW" sz="2000" dirty="0" smtClean="0">
              <a:solidFill>
                <a:prstClr val="white"/>
              </a:solidFill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2000" dirty="0">
                <a:solidFill>
                  <a:prstClr val="white"/>
                </a:solidFill>
              </a:rPr>
              <a:t> </a:t>
            </a:r>
            <a:r>
              <a:rPr lang="en-US" altLang="zh-TW" sz="2000" dirty="0" smtClean="0">
                <a:solidFill>
                  <a:prstClr val="white"/>
                </a:solidFill>
              </a:rPr>
              <a:t>                                      </a:t>
            </a:r>
            <a:r>
              <a:rPr lang="zh-TW" altLang="en-US" sz="2000" dirty="0" smtClean="0">
                <a:solidFill>
                  <a:prstClr val="white"/>
                </a:solidFill>
              </a:rPr>
              <a:t>偶有下雪</a:t>
            </a:r>
            <a:br>
              <a:rPr lang="zh-TW" altLang="en-US" sz="2000" dirty="0" smtClean="0">
                <a:solidFill>
                  <a:prstClr val="white"/>
                </a:solidFill>
              </a:rPr>
            </a:br>
            <a:r>
              <a:rPr lang="en-US" altLang="zh-TW" sz="2000" dirty="0" smtClean="0">
                <a:solidFill>
                  <a:prstClr val="white"/>
                </a:solidFill>
              </a:rPr>
              <a:t>1.</a:t>
            </a:r>
            <a:r>
              <a:rPr lang="zh-TW" altLang="en-US" sz="2000" b="1" dirty="0" smtClean="0">
                <a:solidFill>
                  <a:prstClr val="white"/>
                </a:solidFill>
              </a:rPr>
              <a:t>三至五月</a:t>
            </a:r>
            <a:r>
              <a:rPr lang="zh-TW" altLang="en-US" sz="2000" dirty="0" smtClean="0">
                <a:solidFill>
                  <a:prstClr val="white"/>
                </a:solidFill>
              </a:rPr>
              <a:t>為關西的春季，平均氣溫攝氏</a:t>
            </a:r>
            <a:r>
              <a:rPr lang="en-US" altLang="zh-TW" sz="2000" dirty="0" smtClean="0">
                <a:solidFill>
                  <a:prstClr val="white"/>
                </a:solidFill>
              </a:rPr>
              <a:t>10</a:t>
            </a:r>
            <a:r>
              <a:rPr lang="zh-TW" altLang="en-US" sz="2000" dirty="0" smtClean="0">
                <a:solidFill>
                  <a:prstClr val="white"/>
                </a:solidFill>
              </a:rPr>
              <a:t>至</a:t>
            </a:r>
            <a:r>
              <a:rPr lang="en-US" altLang="zh-TW" sz="2000" dirty="0" smtClean="0">
                <a:solidFill>
                  <a:prstClr val="white"/>
                </a:solidFill>
              </a:rPr>
              <a:t>15</a:t>
            </a:r>
            <a:r>
              <a:rPr lang="zh-TW" altLang="en-US" sz="2000" dirty="0" smtClean="0">
                <a:solidFill>
                  <a:prstClr val="white"/>
                </a:solidFill>
              </a:rPr>
              <a:t>度左右</a:t>
            </a:r>
            <a:br>
              <a:rPr lang="zh-TW" altLang="en-US" sz="2000" dirty="0" smtClean="0">
                <a:solidFill>
                  <a:prstClr val="white"/>
                </a:solidFill>
              </a:rPr>
            </a:br>
            <a:r>
              <a:rPr lang="en-US" altLang="zh-TW" sz="2000" dirty="0" smtClean="0">
                <a:solidFill>
                  <a:prstClr val="white"/>
                </a:solidFill>
              </a:rPr>
              <a:t>2.</a:t>
            </a:r>
            <a:r>
              <a:rPr lang="zh-TW" altLang="en-US" sz="2000" dirty="0" smtClean="0">
                <a:solidFill>
                  <a:prstClr val="white"/>
                </a:solidFill>
              </a:rPr>
              <a:t>接近</a:t>
            </a:r>
            <a:r>
              <a:rPr lang="zh-TW" altLang="en-US" sz="2000" b="1" dirty="0" smtClean="0">
                <a:solidFill>
                  <a:prstClr val="white"/>
                </a:solidFill>
              </a:rPr>
              <a:t>四月</a:t>
            </a:r>
            <a:r>
              <a:rPr lang="zh-TW" altLang="en-US" sz="2000" dirty="0" smtClean="0">
                <a:solidFill>
                  <a:prstClr val="white"/>
                </a:solidFill>
              </a:rPr>
              <a:t>天氣會進一步回暖，各種櫻花亦會因而逐步開花，進入「櫻花季」</a:t>
            </a:r>
            <a:br>
              <a:rPr lang="zh-TW" altLang="en-US" sz="2000" dirty="0" smtClean="0">
                <a:solidFill>
                  <a:prstClr val="white"/>
                </a:solidFill>
              </a:rPr>
            </a:br>
            <a:r>
              <a:rPr lang="en-US" altLang="zh-TW" sz="2000" dirty="0" smtClean="0">
                <a:solidFill>
                  <a:prstClr val="white"/>
                </a:solidFill>
              </a:rPr>
              <a:t>3.</a:t>
            </a:r>
            <a:r>
              <a:rPr lang="zh-TW" altLang="en-US" sz="2000" dirty="0" smtClean="0">
                <a:solidFill>
                  <a:prstClr val="white"/>
                </a:solidFill>
              </a:rPr>
              <a:t>六至八月是夏季，亦是雨季，天氣非常炎熱，白天時有攝氏</a:t>
            </a:r>
            <a:r>
              <a:rPr lang="en-US" altLang="zh-TW" sz="2000" dirty="0" smtClean="0">
                <a:solidFill>
                  <a:prstClr val="white"/>
                </a:solidFill>
              </a:rPr>
              <a:t>30</a:t>
            </a:r>
            <a:r>
              <a:rPr lang="zh-TW" altLang="en-US" sz="2000" dirty="0" smtClean="0">
                <a:solidFill>
                  <a:prstClr val="white"/>
                </a:solidFill>
              </a:rPr>
              <a:t>度以上的高溫</a:t>
            </a:r>
            <a:br>
              <a:rPr lang="zh-TW" altLang="en-US" sz="2000" dirty="0" smtClean="0">
                <a:solidFill>
                  <a:prstClr val="white"/>
                </a:solidFill>
              </a:rPr>
            </a:br>
            <a:r>
              <a:rPr lang="en-US" altLang="zh-TW" sz="2000" dirty="0" smtClean="0">
                <a:solidFill>
                  <a:prstClr val="white"/>
                </a:solidFill>
              </a:rPr>
              <a:t>4.</a:t>
            </a:r>
            <a:r>
              <a:rPr lang="zh-TW" altLang="en-US" sz="2000" dirty="0" smtClean="0">
                <a:solidFill>
                  <a:prstClr val="white"/>
                </a:solidFill>
              </a:rPr>
              <a:t>九至十一月是秋季，平均氣溫攝氏</a:t>
            </a:r>
            <a:r>
              <a:rPr lang="en-US" altLang="zh-TW" sz="2000" dirty="0" smtClean="0">
                <a:solidFill>
                  <a:prstClr val="white"/>
                </a:solidFill>
              </a:rPr>
              <a:t>18</a:t>
            </a:r>
            <a:r>
              <a:rPr lang="zh-TW" altLang="en-US" sz="2000" dirty="0" smtClean="0">
                <a:solidFill>
                  <a:prstClr val="white"/>
                </a:solidFill>
              </a:rPr>
              <a:t>至</a:t>
            </a:r>
            <a:r>
              <a:rPr lang="en-US" altLang="zh-TW" sz="2000" dirty="0" smtClean="0">
                <a:solidFill>
                  <a:prstClr val="white"/>
                </a:solidFill>
              </a:rPr>
              <a:t>20</a:t>
            </a:r>
            <a:r>
              <a:rPr lang="zh-TW" altLang="en-US" sz="2000" dirty="0" smtClean="0">
                <a:solidFill>
                  <a:prstClr val="white"/>
                </a:solidFill>
              </a:rPr>
              <a:t>度左右</a:t>
            </a:r>
            <a:br>
              <a:rPr lang="zh-TW" altLang="en-US" sz="2000" dirty="0" smtClean="0">
                <a:solidFill>
                  <a:prstClr val="white"/>
                </a:solidFill>
              </a:rPr>
            </a:br>
            <a:r>
              <a:rPr lang="en-US" altLang="zh-TW" sz="2000" dirty="0" smtClean="0">
                <a:solidFill>
                  <a:prstClr val="white"/>
                </a:solidFill>
              </a:rPr>
              <a:t>5.</a:t>
            </a:r>
            <a:r>
              <a:rPr lang="zh-TW" altLang="en-US" sz="2000" dirty="0" smtClean="0">
                <a:solidFill>
                  <a:prstClr val="white"/>
                </a:solidFill>
              </a:rPr>
              <a:t>十一月天氣會進一步轉涼，各種紅葉樹之樹葉便會開始轉紅，進入「紅葉季」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400" b="1" dirty="0" smtClean="0">
                <a:solidFill>
                  <a:prstClr val="white"/>
                </a:solidFill>
              </a:rPr>
              <a:t>除夏天之外，關西其餘三季的日夜溫差很大</a:t>
            </a:r>
            <a:endParaRPr kumimoji="1" lang="zh-TW" altLang="en-US" sz="2400" b="1" dirty="0" smtClean="0">
              <a:solidFill>
                <a:prstClr val="white"/>
              </a:solidFill>
            </a:endParaRPr>
          </a:p>
        </p:txBody>
      </p:sp>
      <p:grpSp>
        <p:nvGrpSpPr>
          <p:cNvPr id="19458" name="群組 8"/>
          <p:cNvGrpSpPr>
            <a:grpSpLocks/>
          </p:cNvGrpSpPr>
          <p:nvPr/>
        </p:nvGrpSpPr>
        <p:grpSpPr bwMode="auto">
          <a:xfrm>
            <a:off x="210742" y="3809565"/>
            <a:ext cx="4357687" cy="2954773"/>
            <a:chOff x="2904754" y="3124365"/>
            <a:chExt cx="6667500" cy="3209200"/>
          </a:xfrm>
        </p:grpSpPr>
        <p:sp>
          <p:nvSpPr>
            <p:cNvPr id="8" name="矩形 7"/>
            <p:cNvSpPr/>
            <p:nvPr/>
          </p:nvSpPr>
          <p:spPr>
            <a:xfrm>
              <a:off x="2904754" y="3124365"/>
              <a:ext cx="6667500" cy="318187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kumimoji="1" lang="zh-TW" altLang="en-US">
                <a:solidFill>
                  <a:prstClr val="white"/>
                </a:solidFill>
              </a:endParaRPr>
            </a:p>
          </p:txBody>
        </p:sp>
        <p:pic>
          <p:nvPicPr>
            <p:cNvPr id="19462" name="圖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03"/>
            <a:stretch>
              <a:fillRect/>
            </a:stretch>
          </p:blipFill>
          <p:spPr bwMode="auto">
            <a:xfrm>
              <a:off x="2904754" y="3124365"/>
              <a:ext cx="6667500" cy="320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矩形 11"/>
          <p:cNvSpPr/>
          <p:nvPr/>
        </p:nvSpPr>
        <p:spPr>
          <a:xfrm>
            <a:off x="4779169" y="4154488"/>
            <a:ext cx="4137422" cy="26098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1946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95" t="-23192" r="499" b="11493"/>
          <a:stretch>
            <a:fillRect/>
          </a:stretch>
        </p:blipFill>
        <p:spPr bwMode="auto">
          <a:xfrm>
            <a:off x="4208581" y="3429000"/>
            <a:ext cx="4708012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996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9" t="20969" r="22945" b="19527"/>
          <a:stretch>
            <a:fillRect/>
          </a:stretch>
        </p:blipFill>
        <p:spPr bwMode="auto">
          <a:xfrm>
            <a:off x="4357750" y="2062217"/>
            <a:ext cx="4756547" cy="374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文字方塊 2"/>
          <p:cNvSpPr txBox="1">
            <a:spLocks noChangeArrowheads="1"/>
          </p:cNvSpPr>
          <p:nvPr/>
        </p:nvSpPr>
        <p:spPr bwMode="auto">
          <a:xfrm>
            <a:off x="4902995" y="463551"/>
            <a:ext cx="39719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4800" b="1" smtClean="0">
                <a:solidFill>
                  <a:prstClr val="white"/>
                </a:solidFill>
              </a:rPr>
              <a:t>京都的氣溫與氣候</a:t>
            </a:r>
          </a:p>
        </p:txBody>
      </p:sp>
      <p:sp>
        <p:nvSpPr>
          <p:cNvPr id="20483" name="文字方塊 5"/>
          <p:cNvSpPr txBox="1">
            <a:spLocks noChangeArrowheads="1"/>
          </p:cNvSpPr>
          <p:nvPr/>
        </p:nvSpPr>
        <p:spPr bwMode="auto">
          <a:xfrm>
            <a:off x="53578" y="463551"/>
            <a:ext cx="4319588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600" dirty="0" smtClean="0">
                <a:solidFill>
                  <a:prstClr val="white"/>
                </a:solidFill>
              </a:rPr>
              <a:t>京都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zh-TW" altLang="en-US" sz="2400" dirty="0" smtClean="0">
              <a:solidFill>
                <a:prstClr val="white"/>
              </a:solidFill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400" b="1" dirty="0" smtClean="0">
                <a:solidFill>
                  <a:prstClr val="white"/>
                </a:solidFill>
              </a:rPr>
              <a:t>地形南北狹長，南部地區以京都市為代表，</a:t>
            </a:r>
            <a:r>
              <a:rPr lang="zh-TW" altLang="en-US" sz="2400" dirty="0" smtClean="0">
                <a:solidFill>
                  <a:schemeClr val="accent3"/>
                </a:solidFill>
              </a:rPr>
              <a:t>其中有祇園、金閣寺、清水寺等著名觀光景點</a:t>
            </a:r>
            <a:r>
              <a:rPr lang="zh-TW" altLang="en-US" sz="2400" dirty="0" smtClean="0">
                <a:solidFill>
                  <a:prstClr val="white"/>
                </a:solidFill>
              </a:rPr>
              <a:t>；</a:t>
            </a:r>
            <a:r>
              <a:rPr lang="zh-TW" altLang="en-US" sz="2400" b="1" dirty="0" smtClean="0">
                <a:solidFill>
                  <a:prstClr val="white"/>
                </a:solidFill>
              </a:rPr>
              <a:t>這裡的地形為四面環山的盆地，空氣不容易循環，使得夏季悶熱，冬季冷空氣滯留沉降，讓人凍到骨子裡。這裡屬於日本海氣候，雖然冬天會降下大雪，但夏天也有南方的濕暖空氣越過山脈進入，形成高溫。但不可輕忽這裡的天氣，不但夏天炎熱，且冬天寒冷。</a:t>
            </a:r>
            <a:endParaRPr kumimoji="1" lang="zh-TW" altLang="en-US" sz="2400" b="1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99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文字方塊 2"/>
          <p:cNvSpPr txBox="1">
            <a:spLocks noChangeArrowheads="1"/>
          </p:cNvSpPr>
          <p:nvPr/>
        </p:nvSpPr>
        <p:spPr bwMode="auto">
          <a:xfrm>
            <a:off x="92869" y="273052"/>
            <a:ext cx="584120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4800" b="1" smtClean="0">
                <a:solidFill>
                  <a:prstClr val="white"/>
                </a:solidFill>
              </a:rPr>
              <a:t>6/5</a:t>
            </a:r>
            <a:r>
              <a:rPr lang="zh-TW" altLang="en-US" sz="4800" b="1" smtClean="0">
                <a:solidFill>
                  <a:prstClr val="white"/>
                </a:solidFill>
              </a:rPr>
              <a:t>號以後京都的天氣預報</a:t>
            </a:r>
          </a:p>
        </p:txBody>
      </p:sp>
      <p:pic>
        <p:nvPicPr>
          <p:cNvPr id="21506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0" t="21301" r="24117" b="-2"/>
          <a:stretch>
            <a:fillRect/>
          </a:stretch>
        </p:blipFill>
        <p:spPr bwMode="auto">
          <a:xfrm>
            <a:off x="2864644" y="1057882"/>
            <a:ext cx="6184130" cy="5620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017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文字方塊 2"/>
          <p:cNvSpPr txBox="1">
            <a:spLocks noChangeArrowheads="1"/>
          </p:cNvSpPr>
          <p:nvPr/>
        </p:nvSpPr>
        <p:spPr bwMode="auto">
          <a:xfrm>
            <a:off x="2915816" y="193353"/>
            <a:ext cx="453650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4000" b="1" dirty="0" smtClean="0">
                <a:solidFill>
                  <a:prstClr val="white"/>
                </a:solidFill>
              </a:rPr>
              <a:t>京都的</a:t>
            </a:r>
            <a:r>
              <a:rPr lang="zh-TW" altLang="en-US" sz="4000" dirty="0" smtClean="0">
                <a:solidFill>
                  <a:prstClr val="white"/>
                </a:solidFill>
              </a:rPr>
              <a:t>年平均氣溫</a:t>
            </a:r>
            <a:endParaRPr lang="zh-TW" altLang="en-US" sz="4000" b="1" dirty="0" smtClean="0">
              <a:solidFill>
                <a:prstClr val="white"/>
              </a:solidFill>
            </a:endParaRPr>
          </a:p>
        </p:txBody>
      </p:sp>
      <p:sp>
        <p:nvSpPr>
          <p:cNvPr id="23554" name="文字方塊 5"/>
          <p:cNvSpPr txBox="1">
            <a:spLocks noChangeArrowheads="1"/>
          </p:cNvSpPr>
          <p:nvPr/>
        </p:nvSpPr>
        <p:spPr bwMode="auto">
          <a:xfrm>
            <a:off x="53578" y="1055688"/>
            <a:ext cx="9090422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600" dirty="0" smtClean="0">
                <a:solidFill>
                  <a:prstClr val="white"/>
                </a:solidFill>
              </a:rPr>
              <a:t>下圖是京都的全年平均氣溫。可以看到溫度從</a:t>
            </a:r>
            <a:r>
              <a:rPr lang="en-US" altLang="zh-TW" sz="2600" dirty="0" smtClean="0">
                <a:solidFill>
                  <a:prstClr val="white"/>
                </a:solidFill>
              </a:rPr>
              <a:t>4</a:t>
            </a:r>
            <a:r>
              <a:rPr lang="zh-TW" altLang="en-US" sz="2600" dirty="0" smtClean="0">
                <a:solidFill>
                  <a:prstClr val="white"/>
                </a:solidFill>
              </a:rPr>
              <a:t>月開始上升，在</a:t>
            </a:r>
            <a:r>
              <a:rPr lang="en-US" altLang="zh-TW" sz="2600" dirty="0" smtClean="0">
                <a:solidFill>
                  <a:prstClr val="white"/>
                </a:solidFill>
              </a:rPr>
              <a:t>8</a:t>
            </a:r>
            <a:r>
              <a:rPr lang="zh-TW" altLang="en-US" sz="2600" dirty="0" smtClean="0">
                <a:solidFill>
                  <a:prstClr val="white"/>
                </a:solidFill>
              </a:rPr>
              <a:t>月到達頂點後逐漸緩慢下降。相對於夏天的最高溫遠遠超過</a:t>
            </a:r>
            <a:r>
              <a:rPr lang="en-US" altLang="zh-TW" sz="2600" dirty="0" smtClean="0">
                <a:solidFill>
                  <a:prstClr val="white"/>
                </a:solidFill>
              </a:rPr>
              <a:t>30℃</a:t>
            </a:r>
            <a:r>
              <a:rPr lang="zh-TW" altLang="en-US" sz="2600" dirty="0" smtClean="0">
                <a:solidFill>
                  <a:prstClr val="white"/>
                </a:solidFill>
              </a:rPr>
              <a:t>，冬天的最低溫卻逼近</a:t>
            </a:r>
            <a:r>
              <a:rPr lang="en-US" altLang="zh-TW" sz="2600" dirty="0" smtClean="0">
                <a:solidFill>
                  <a:prstClr val="white"/>
                </a:solidFill>
              </a:rPr>
              <a:t>1℃</a:t>
            </a:r>
            <a:r>
              <a:rPr lang="zh-TW" altLang="en-US" sz="2600" dirty="0" smtClean="0">
                <a:solidFill>
                  <a:prstClr val="white"/>
                </a:solidFill>
              </a:rPr>
              <a:t>，冷熱差距相當劇烈，再加上地形和濕氣的影響，體感溫度可能比實際溫度炎熱或寒冷。</a:t>
            </a:r>
            <a:endParaRPr kumimoji="1" lang="zh-TW" altLang="en-US" sz="2600" dirty="0" smtClean="0">
              <a:solidFill>
                <a:prstClr val="white"/>
              </a:solidFill>
            </a:endParaRPr>
          </a:p>
        </p:txBody>
      </p:sp>
      <p:pic>
        <p:nvPicPr>
          <p:cNvPr id="23555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55" y="2998788"/>
            <a:ext cx="7306865" cy="376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65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矩形 2"/>
          <p:cNvSpPr>
            <a:spLocks noChangeArrowheads="1"/>
          </p:cNvSpPr>
          <p:nvPr/>
        </p:nvSpPr>
        <p:spPr bwMode="auto">
          <a:xfrm>
            <a:off x="184547" y="182565"/>
            <a:ext cx="8647509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4800" dirty="0" smtClean="0">
                <a:solidFill>
                  <a:prstClr val="white"/>
                </a:solidFill>
                <a:latin typeface="微軟正黑體" pitchFamily="34" charset="-120"/>
              </a:rPr>
              <a:t>降雨量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800" dirty="0" smtClean="0">
                <a:solidFill>
                  <a:prstClr val="white"/>
                </a:solidFill>
                <a:latin typeface="微軟正黑體" pitchFamily="34" charset="-120"/>
              </a:rPr>
              <a:t>整年寒暖溫差劇烈的京都，降雨量多從梅雨季到夏季達到高峰，冬天減少。</a:t>
            </a:r>
            <a:r>
              <a:rPr lang="en-US" altLang="zh-TW" sz="2800" dirty="0" smtClean="0">
                <a:solidFill>
                  <a:prstClr val="white"/>
                </a:solidFill>
                <a:latin typeface="微軟正黑體" pitchFamily="34" charset="-120"/>
              </a:rPr>
              <a:t>2015</a:t>
            </a:r>
            <a:r>
              <a:rPr lang="zh-TW" altLang="en-US" sz="2800" dirty="0" smtClean="0">
                <a:solidFill>
                  <a:prstClr val="white"/>
                </a:solidFill>
                <a:latin typeface="微軟正黑體" pitchFamily="34" charset="-120"/>
              </a:rPr>
              <a:t>年是降雨量比往年多的一年，</a:t>
            </a:r>
            <a:r>
              <a:rPr lang="en-US" altLang="zh-TW" sz="2800" dirty="0" smtClean="0">
                <a:solidFill>
                  <a:prstClr val="white"/>
                </a:solidFill>
                <a:latin typeface="微軟正黑體" pitchFamily="34" charset="-120"/>
              </a:rPr>
              <a:t>6</a:t>
            </a:r>
            <a:r>
              <a:rPr lang="zh-TW" altLang="en-US" sz="2800" dirty="0" smtClean="0">
                <a:solidFill>
                  <a:prstClr val="white"/>
                </a:solidFill>
                <a:latin typeface="微軟正黑體" pitchFamily="34" charset="-120"/>
              </a:rPr>
              <a:t>月～</a:t>
            </a:r>
            <a:r>
              <a:rPr lang="en-US" altLang="zh-TW" sz="2800" dirty="0" smtClean="0">
                <a:solidFill>
                  <a:prstClr val="white"/>
                </a:solidFill>
                <a:latin typeface="微軟正黑體" pitchFamily="34" charset="-120"/>
              </a:rPr>
              <a:t>9</a:t>
            </a:r>
            <a:r>
              <a:rPr lang="zh-TW" altLang="en-US" sz="2800" dirty="0" smtClean="0">
                <a:solidFill>
                  <a:prstClr val="white"/>
                </a:solidFill>
                <a:latin typeface="微軟正黑體" pitchFamily="34" charset="-120"/>
              </a:rPr>
              <a:t>月每個月幾乎都超過</a:t>
            </a:r>
            <a:r>
              <a:rPr lang="en-US" altLang="zh-TW" sz="2800" dirty="0" smtClean="0">
                <a:solidFill>
                  <a:prstClr val="white"/>
                </a:solidFill>
                <a:latin typeface="微軟正黑體" pitchFamily="34" charset="-120"/>
              </a:rPr>
              <a:t>200</a:t>
            </a:r>
            <a:r>
              <a:rPr lang="zh-TW" altLang="en-US" sz="2800" dirty="0" smtClean="0">
                <a:solidFill>
                  <a:prstClr val="white"/>
                </a:solidFill>
                <a:latin typeface="微軟正黑體" pitchFamily="34" charset="-120"/>
              </a:rPr>
              <a:t>毫米，</a:t>
            </a:r>
            <a:r>
              <a:rPr lang="en-US" altLang="zh-TW" sz="2800" dirty="0" smtClean="0">
                <a:solidFill>
                  <a:prstClr val="white"/>
                </a:solidFill>
                <a:latin typeface="微軟正黑體" pitchFamily="34" charset="-120"/>
              </a:rPr>
              <a:t>7</a:t>
            </a:r>
            <a:r>
              <a:rPr lang="zh-TW" altLang="en-US" sz="2800" dirty="0" smtClean="0">
                <a:solidFill>
                  <a:prstClr val="white"/>
                </a:solidFill>
                <a:latin typeface="微軟正黑體" pitchFamily="34" charset="-120"/>
              </a:rPr>
              <a:t>月更是突破</a:t>
            </a:r>
            <a:r>
              <a:rPr lang="en-US" altLang="zh-TW" sz="2800" dirty="0" smtClean="0">
                <a:solidFill>
                  <a:prstClr val="white"/>
                </a:solidFill>
                <a:latin typeface="微軟正黑體" pitchFamily="34" charset="-120"/>
              </a:rPr>
              <a:t>400</a:t>
            </a:r>
            <a:r>
              <a:rPr lang="zh-TW" altLang="en-US" sz="2800" dirty="0" smtClean="0">
                <a:solidFill>
                  <a:prstClr val="white"/>
                </a:solidFill>
                <a:latin typeface="微軟正黑體" pitchFamily="34" charset="-120"/>
              </a:rPr>
              <a:t>毫米，創下記錄。</a:t>
            </a:r>
            <a:r>
              <a:rPr lang="en-US" altLang="zh-TW" sz="2800" dirty="0" smtClean="0">
                <a:solidFill>
                  <a:prstClr val="white"/>
                </a:solidFill>
                <a:latin typeface="微軟正黑體" pitchFamily="34" charset="-120"/>
              </a:rPr>
              <a:t>2</a:t>
            </a:r>
            <a:r>
              <a:rPr lang="zh-TW" altLang="en-US" sz="2800" dirty="0" smtClean="0">
                <a:solidFill>
                  <a:prstClr val="white"/>
                </a:solidFill>
                <a:latin typeface="微軟正黑體" pitchFamily="34" charset="-120"/>
              </a:rPr>
              <a:t>月、</a:t>
            </a:r>
            <a:r>
              <a:rPr lang="en-US" altLang="zh-TW" sz="2800" dirty="0" smtClean="0">
                <a:solidFill>
                  <a:prstClr val="white"/>
                </a:solidFill>
                <a:latin typeface="微軟正黑體" pitchFamily="34" charset="-120"/>
              </a:rPr>
              <a:t>10</a:t>
            </a:r>
            <a:r>
              <a:rPr lang="zh-TW" altLang="en-US" sz="2800" dirty="0" smtClean="0">
                <a:solidFill>
                  <a:prstClr val="white"/>
                </a:solidFill>
                <a:latin typeface="微軟正黑體" pitchFamily="34" charset="-120"/>
              </a:rPr>
              <a:t>月的降雨量銳減到</a:t>
            </a:r>
            <a:r>
              <a:rPr lang="en-US" altLang="zh-TW" sz="2800" dirty="0" smtClean="0">
                <a:solidFill>
                  <a:prstClr val="white"/>
                </a:solidFill>
                <a:latin typeface="微軟正黑體" pitchFamily="34" charset="-120"/>
              </a:rPr>
              <a:t>40</a:t>
            </a:r>
            <a:r>
              <a:rPr lang="zh-TW" altLang="en-US" sz="2800" dirty="0" smtClean="0">
                <a:solidFill>
                  <a:prstClr val="white"/>
                </a:solidFill>
                <a:latin typeface="微軟正黑體" pitchFamily="34" charset="-120"/>
              </a:rPr>
              <a:t>毫米，其他月份也大多在</a:t>
            </a:r>
            <a:r>
              <a:rPr lang="en-US" altLang="zh-TW" sz="2800" dirty="0" smtClean="0">
                <a:solidFill>
                  <a:prstClr val="white"/>
                </a:solidFill>
                <a:latin typeface="微軟正黑體" pitchFamily="34" charset="-120"/>
              </a:rPr>
              <a:t>150</a:t>
            </a:r>
            <a:r>
              <a:rPr lang="zh-TW" altLang="en-US" sz="2800" dirty="0" smtClean="0">
                <a:solidFill>
                  <a:prstClr val="white"/>
                </a:solidFill>
                <a:latin typeface="微軟正黑體" pitchFamily="34" charset="-120"/>
              </a:rPr>
              <a:t>～</a:t>
            </a:r>
            <a:r>
              <a:rPr lang="en-US" altLang="zh-TW" sz="2800" dirty="0" smtClean="0">
                <a:solidFill>
                  <a:prstClr val="white"/>
                </a:solidFill>
                <a:latin typeface="微軟正黑體" pitchFamily="34" charset="-120"/>
              </a:rPr>
              <a:t>170</a:t>
            </a:r>
            <a:r>
              <a:rPr lang="zh-TW" altLang="en-US" sz="2800" dirty="0" smtClean="0">
                <a:solidFill>
                  <a:prstClr val="white"/>
                </a:solidFill>
                <a:latin typeface="微軟正黑體" pitchFamily="34" charset="-120"/>
              </a:rPr>
              <a:t>毫米左右。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0903163"/>
              </p:ext>
            </p:extLst>
          </p:nvPr>
        </p:nvGraphicFramePr>
        <p:xfrm>
          <a:off x="788380" y="4149080"/>
          <a:ext cx="8043676" cy="2016224"/>
        </p:xfrm>
        <a:graphic>
          <a:graphicData uri="http://schemas.openxmlformats.org/drawingml/2006/table">
            <a:tbl>
              <a:tblPr/>
              <a:tblGrid>
                <a:gridCol w="2010919"/>
                <a:gridCol w="2010919"/>
                <a:gridCol w="2010919"/>
                <a:gridCol w="2010919"/>
              </a:tblGrid>
              <a:tr h="788131">
                <a:tc>
                  <a:txBody>
                    <a:bodyPr/>
                    <a:lstStyle/>
                    <a:p>
                      <a:pPr algn="ctr"/>
                      <a:endParaRPr lang="zh-TW" altLang="en-US" sz="2800" b="1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26643" marR="126643" marT="168845" marB="168845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i="0" dirty="0">
                          <a:solidFill>
                            <a:schemeClr val="bg1"/>
                          </a:solidFill>
                          <a:effectLst/>
                        </a:rPr>
                        <a:t>東京</a:t>
                      </a:r>
                    </a:p>
                  </a:txBody>
                  <a:tcPr marL="126643" marR="126643" marT="168845" marB="168845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i="0" dirty="0">
                          <a:solidFill>
                            <a:schemeClr val="bg1"/>
                          </a:solidFill>
                          <a:effectLst/>
                        </a:rPr>
                        <a:t>大阪</a:t>
                      </a:r>
                    </a:p>
                  </a:txBody>
                  <a:tcPr marL="126643" marR="126643" marT="168845" marB="168845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i="0">
                          <a:solidFill>
                            <a:schemeClr val="bg1"/>
                          </a:solidFill>
                          <a:effectLst/>
                        </a:rPr>
                        <a:t>京都</a:t>
                      </a:r>
                    </a:p>
                  </a:txBody>
                  <a:tcPr marL="126643" marR="126643" marT="168845" marB="168845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22809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i="0" dirty="0">
                          <a:solidFill>
                            <a:schemeClr val="bg1"/>
                          </a:solidFill>
                          <a:effectLst/>
                        </a:rPr>
                        <a:t>年間降水量</a:t>
                      </a:r>
                    </a:p>
                  </a:txBody>
                  <a:tcPr marL="126643" marR="126643" marT="168845" marB="168845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2800" b="1" dirty="0">
                          <a:solidFill>
                            <a:schemeClr val="bg1"/>
                          </a:solidFill>
                          <a:effectLst/>
                        </a:rPr>
                        <a:t>1528mm</a:t>
                      </a:r>
                    </a:p>
                  </a:txBody>
                  <a:tcPr marL="126643" marR="126643" marT="168845" marB="168845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2800" b="1">
                          <a:solidFill>
                            <a:schemeClr val="bg1"/>
                          </a:solidFill>
                          <a:effectLst/>
                        </a:rPr>
                        <a:t>1648mm</a:t>
                      </a:r>
                    </a:p>
                  </a:txBody>
                  <a:tcPr marL="126643" marR="126643" marT="168845" marB="168845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2800" b="1" dirty="0">
                          <a:solidFill>
                            <a:schemeClr val="bg1"/>
                          </a:solidFill>
                          <a:effectLst/>
                        </a:rPr>
                        <a:t>2284mm</a:t>
                      </a:r>
                    </a:p>
                  </a:txBody>
                  <a:tcPr marL="126643" marR="126643" marT="168845" marB="168845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03648" y="4582212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zh-TW">
                <a:solidFill>
                  <a:prstClr val="white"/>
                </a:solidFill>
                <a:latin typeface="Arial" charset="0"/>
              </a:rPr>
              <a:t/>
            </a:r>
            <a:br>
              <a:rPr lang="zh-TW" altLang="zh-TW">
                <a:solidFill>
                  <a:prstClr val="white"/>
                </a:solidFill>
                <a:latin typeface="Arial" charset="0"/>
              </a:rPr>
            </a:br>
            <a:endParaRPr lang="zh-TW" altLang="zh-TW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20" name="矩形 5"/>
          <p:cNvSpPr>
            <a:spLocks noChangeArrowheads="1"/>
          </p:cNvSpPr>
          <p:nvPr/>
        </p:nvSpPr>
        <p:spPr bwMode="auto">
          <a:xfrm>
            <a:off x="323528" y="3167998"/>
            <a:ext cx="28920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4000" dirty="0" smtClean="0">
                <a:solidFill>
                  <a:prstClr val="white"/>
                </a:solidFill>
                <a:latin typeface="微軟正黑體" pitchFamily="34" charset="-120"/>
              </a:rPr>
              <a:t>年間降水量</a:t>
            </a:r>
          </a:p>
        </p:txBody>
      </p:sp>
    </p:spTree>
    <p:extLst>
      <p:ext uri="{BB962C8B-B14F-4D97-AF65-F5344CB8AC3E}">
        <p14:creationId xmlns:p14="http://schemas.microsoft.com/office/powerpoint/2010/main" val="123427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lllee\Downloads\218px-Ogi_Shirakawa-gō,_Gifu,_Jap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388" y="737319"/>
            <a:ext cx="3795117" cy="253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891683" cy="1143000"/>
          </a:xfrm>
        </p:spPr>
        <p:txBody>
          <a:bodyPr/>
          <a:lstStyle/>
          <a:p>
            <a:r>
              <a:rPr lang="zh-TW" altLang="en-US" dirty="0" smtClean="0"/>
              <a:t>合掌村簡介</a:t>
            </a:r>
            <a:r>
              <a:rPr lang="en-US" altLang="zh-TW" dirty="0" smtClean="0"/>
              <a:t>2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556792"/>
            <a:ext cx="4891683" cy="4569371"/>
          </a:xfrm>
        </p:spPr>
        <p:txBody>
          <a:bodyPr/>
          <a:lstStyle/>
          <a:p>
            <a:r>
              <a:rPr lang="zh-TW" altLang="en-US" dirty="0" smtClean="0"/>
              <a:t>面積：</a:t>
            </a:r>
            <a:r>
              <a:rPr lang="en-US" altLang="zh-TW" dirty="0"/>
              <a:t>356.55 </a:t>
            </a:r>
            <a:r>
              <a:rPr lang="zh-TW" altLang="en-US" dirty="0" smtClean="0"/>
              <a:t>平方公里</a:t>
            </a:r>
            <a:endParaRPr lang="en-US" altLang="zh-TW" dirty="0" smtClean="0"/>
          </a:p>
          <a:p>
            <a:r>
              <a:rPr lang="zh-TW" altLang="en-US" dirty="0" smtClean="0"/>
              <a:t>位於白山山麓，四面環山，地形孤絕，此村地處所謂的「豪雪地帶」，為了適應此地冬天的環境，而產生了「合掌造」式的建築。</a:t>
            </a:r>
            <a:endParaRPr lang="en-US" altLang="zh-TW" dirty="0" smtClean="0"/>
          </a:p>
          <a:p>
            <a:r>
              <a:rPr lang="zh-TW" altLang="en-US" dirty="0"/>
              <a:t>「合掌造」</a:t>
            </a:r>
            <a:r>
              <a:rPr lang="ja-JP" altLang="en-US" dirty="0" smtClean="0"/>
              <a:t>是日本</a:t>
            </a:r>
            <a:r>
              <a:rPr lang="ja-JP" altLang="en-US" dirty="0"/>
              <a:t>一種特殊的民宅形式，特色是</a:t>
            </a:r>
            <a:r>
              <a:rPr lang="ja-JP" altLang="en-US" dirty="0" smtClean="0"/>
              <a:t>以</a:t>
            </a:r>
            <a:r>
              <a:rPr lang="zh-TW" altLang="en-US" dirty="0"/>
              <a:t>茅草</a:t>
            </a:r>
            <a:r>
              <a:rPr lang="ja-JP" altLang="en-US" dirty="0" smtClean="0"/>
              <a:t>覆蓋</a:t>
            </a:r>
            <a:r>
              <a:rPr lang="ja-JP" altLang="en-US" dirty="0"/>
              <a:t>的屋頂，呈人字型的</a:t>
            </a:r>
            <a:r>
              <a:rPr lang="ja-JP" altLang="en-US" dirty="0" smtClean="0"/>
              <a:t>屋</a:t>
            </a:r>
            <a:r>
              <a:rPr lang="zh-TW" altLang="en-US" dirty="0"/>
              <a:t>頂</a:t>
            </a:r>
            <a:r>
              <a:rPr lang="ja-JP" altLang="en-US" dirty="0" smtClean="0"/>
              <a:t>如同</a:t>
            </a:r>
            <a:r>
              <a:rPr lang="ja-JP" altLang="en-US" dirty="0"/>
              <a:t>雙手合十一般，於是就被稱為「合掌</a:t>
            </a:r>
            <a:r>
              <a:rPr lang="ja-JP" altLang="en-US" dirty="0" smtClean="0"/>
              <a:t>」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4099" name="Picture 3" descr="C:\Users\lllee\Desktop\800px-五箇山相倉合掌集落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388" y="3573016"/>
            <a:ext cx="3803915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38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報告完畢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823716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-6821"/>
            <a:ext cx="7598569" cy="1152128"/>
          </a:xfrm>
        </p:spPr>
        <p:txBody>
          <a:bodyPr/>
          <a:lstStyle/>
          <a:p>
            <a:r>
              <a:rPr lang="zh-TW" altLang="en-US" dirty="0" smtClean="0"/>
              <a:t>巴西利亞   </a:t>
            </a:r>
            <a:r>
              <a:rPr lang="en-US" altLang="zh-TW" dirty="0" smtClean="0"/>
              <a:t>304-1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098" name="Picture 2" descr="C:\Users\kwn04c\AppData\Local\Temp\Rar$DI01.175\B50B0A1C-8BDE-4816-AE9C-EDA39E6A047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13750" r="22188" b="5416"/>
          <a:stretch/>
        </p:blipFill>
        <p:spPr bwMode="auto">
          <a:xfrm>
            <a:off x="1985961" y="1196752"/>
            <a:ext cx="5114925" cy="554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0731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122" name="Picture 2" descr="C:\Users\kwn04c\AppData\Local\Temp\Rar$DI06.508\EABE9666-14CE-4157-A47F-39F979995169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2" t="25833" r="2187" b="12709"/>
          <a:stretch/>
        </p:blipFill>
        <p:spPr bwMode="auto">
          <a:xfrm>
            <a:off x="125248" y="1628800"/>
            <a:ext cx="8818727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8526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598569" cy="1224136"/>
          </a:xfrm>
        </p:spPr>
        <p:txBody>
          <a:bodyPr/>
          <a:lstStyle/>
          <a:p>
            <a:r>
              <a:rPr lang="zh-TW" altLang="en-US" smtClean="0"/>
              <a:t>日本  京都  </a:t>
            </a:r>
            <a:r>
              <a:rPr lang="en-US" altLang="zh-TW" dirty="0" smtClean="0"/>
              <a:t>304-4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146" name="Picture 2" descr="C:\Users\kwn04c\AppData\Local\Temp\Rar$DI00.349\07C48A78-4359-480C-AC87-65E3194CDCA0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67" r="14844" b="-1"/>
          <a:stretch/>
        </p:blipFill>
        <p:spPr bwMode="auto">
          <a:xfrm>
            <a:off x="0" y="2132856"/>
            <a:ext cx="9197156" cy="472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1195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7171" name="Picture 3" descr="C:\Users\kwn04c\AppData\Local\Temp\Rar$DI00.125\878971BF-3D6F-4EEF-9CEC-263597D83CA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409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9218" name="Picture 2" descr="C:\Users\kwn04c\AppData\Local\Temp\Rar$DI02.160\A1DE030B-F54F-4A0F-A2BD-0498F304907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1051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8195" name="Picture 3" descr="C:\Users\kwn04c\AppData\Local\Temp\Rar$DI03.761\A28C517B-B3AA-497C-942E-7D29BBE5806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3452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42" name="Picture 2" descr="C:\Users\kwn04c\AppData\Local\Temp\Rar$DI05.242\D41196D8-36BD-4451-928A-C043C0CC0B2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2880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598569" cy="864096"/>
          </a:xfrm>
        </p:spPr>
        <p:txBody>
          <a:bodyPr/>
          <a:lstStyle/>
          <a:p>
            <a:r>
              <a:rPr lang="zh-TW" altLang="en-US" dirty="0" smtClean="0"/>
              <a:t>韓國</a:t>
            </a:r>
            <a:r>
              <a:rPr lang="en-US" altLang="zh-TW" dirty="0" smtClean="0"/>
              <a:t>----  </a:t>
            </a:r>
            <a:r>
              <a:rPr lang="zh-TW" altLang="en-US" dirty="0" smtClean="0"/>
              <a:t>首爾   </a:t>
            </a:r>
            <a:r>
              <a:rPr lang="en-US" altLang="zh-TW" dirty="0" smtClean="0"/>
              <a:t>304-5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1266" name="Picture 2" descr="C:\Users\kwn04c\AppData\Local\Temp\Rar$DI02.697\644A980C-2243-4782-92F0-2A2A67AADB4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6" r="8750" b="39374"/>
          <a:stretch/>
        </p:blipFill>
        <p:spPr bwMode="auto">
          <a:xfrm>
            <a:off x="179511" y="1484784"/>
            <a:ext cx="8805901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7469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2290" name="Picture 2" descr="C:\Users\kwn04c\AppData\Local\Temp\Rar$DI07.606\630609D1-59E9-4CBD-BBEC-C7351C08FAD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" t="10000" r="13281" b="11459"/>
          <a:stretch/>
        </p:blipFill>
        <p:spPr bwMode="auto">
          <a:xfrm>
            <a:off x="-14288" y="685800"/>
            <a:ext cx="8978776" cy="608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201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9681" t="24801" r="8000" b="10100"/>
          <a:stretch/>
        </p:blipFill>
        <p:spPr>
          <a:xfrm>
            <a:off x="719572" y="1417638"/>
            <a:ext cx="7704856" cy="4874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zh-TW" altLang="en-US" dirty="0" smtClean="0"/>
              <a:t>合掌村</a:t>
            </a:r>
            <a:r>
              <a:rPr lang="en-US" altLang="zh-TW" dirty="0" smtClean="0"/>
              <a:t>5-6</a:t>
            </a:r>
            <a:r>
              <a:rPr lang="zh-TW" altLang="en-US" dirty="0" smtClean="0"/>
              <a:t>月氣候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2627784" y="3284984"/>
            <a:ext cx="2267684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prstClr val="white"/>
                </a:solidFill>
              </a:rPr>
              <a:t>5</a:t>
            </a:r>
            <a:r>
              <a:rPr lang="zh-TW" altLang="en-US" sz="3200" b="1" dirty="0" smtClean="0">
                <a:solidFill>
                  <a:prstClr val="white"/>
                </a:solidFill>
              </a:rPr>
              <a:t>、</a:t>
            </a:r>
            <a:r>
              <a:rPr lang="en-US" altLang="zh-TW" sz="3200" b="1" dirty="0" smtClean="0">
                <a:solidFill>
                  <a:prstClr val="white"/>
                </a:solidFill>
              </a:rPr>
              <a:t>6</a:t>
            </a:r>
            <a:r>
              <a:rPr lang="zh-TW" altLang="en-US" sz="3200" b="1" dirty="0" smtClean="0">
                <a:solidFill>
                  <a:prstClr val="white"/>
                </a:solidFill>
              </a:rPr>
              <a:t>月的天氣還是涼涼</a:t>
            </a:r>
            <a:r>
              <a:rPr lang="zh-TW" altLang="en-US" sz="3200" b="1" dirty="0">
                <a:solidFill>
                  <a:prstClr val="white"/>
                </a:solidFill>
              </a:rPr>
              <a:t>的，真舒服</a:t>
            </a:r>
          </a:p>
        </p:txBody>
      </p:sp>
      <p:sp>
        <p:nvSpPr>
          <p:cNvPr id="5" name="矩形 4"/>
          <p:cNvSpPr/>
          <p:nvPr/>
        </p:nvSpPr>
        <p:spPr>
          <a:xfrm>
            <a:off x="2339752" y="6292138"/>
            <a:ext cx="66602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prstClr val="white"/>
                </a:solidFill>
              </a:rPr>
              <a:t>https://www.jnto.go.jp/weather/chc/area_detail.php?sight_id=12</a:t>
            </a:r>
            <a:endParaRPr lang="zh-TW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45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3314" name="Picture 2" descr="C:\Users\kwn04c\AppData\Local\Temp\Rar$DI11.321\D4FDCF6E-9AFD-432D-B47A-CA17935B9FF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t="30625" r="3750" b="37500"/>
          <a:stretch/>
        </p:blipFill>
        <p:spPr bwMode="auto">
          <a:xfrm>
            <a:off x="271462" y="1052736"/>
            <a:ext cx="8529637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5619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4338" name="Picture 2" descr="C:\Users\kwn04c\AppData\Local\Temp\Rar$DI17.533\EC3EC290-1057-41FE-B360-E5C12A96C6D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5" t="14792" b="-4583"/>
          <a:stretch/>
        </p:blipFill>
        <p:spPr bwMode="auto">
          <a:xfrm>
            <a:off x="971600" y="54291"/>
            <a:ext cx="6804248" cy="711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6854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7598569" cy="864096"/>
          </a:xfrm>
        </p:spPr>
        <p:txBody>
          <a:bodyPr/>
          <a:lstStyle/>
          <a:p>
            <a:r>
              <a:rPr lang="zh-TW" altLang="en-US" dirty="0" smtClean="0"/>
              <a:t>日本  北海道  </a:t>
            </a:r>
            <a:r>
              <a:rPr lang="en-US" altLang="zh-TW" dirty="0" smtClean="0"/>
              <a:t>304-7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7410" name="Picture 2" descr="C:\Users\kwn04c\AppData\Local\Temp\Rar$DI04.056\20D24DFB-D65B-4924-9B24-075E2B3CAB40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 r="1406"/>
          <a:stretch/>
        </p:blipFill>
        <p:spPr bwMode="auto">
          <a:xfrm>
            <a:off x="0" y="1071562"/>
            <a:ext cx="9015413" cy="578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843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5362" name="Picture 2" descr="C:\Users\kwn04c\AppData\Local\Temp\Rar$DI00.009\2F7BAA77-518B-442F-B982-66291E03CE9D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5955"/>
            <a:ext cx="9144000" cy="374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9243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6386" name="Picture 2" descr="C:\Users\kwn04c\AppData\Local\Temp\Rar$DI02.171\5EFC7C79-0DBD-4870-B5AA-FC9C40BEDFA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0049"/>
            <a:ext cx="9144000" cy="321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5018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598569" cy="1455738"/>
          </a:xfrm>
        </p:spPr>
        <p:txBody>
          <a:bodyPr/>
          <a:lstStyle/>
          <a:p>
            <a:r>
              <a:rPr lang="zh-TW" altLang="en-US" dirty="0" smtClean="0"/>
              <a:t>倫敦   </a:t>
            </a:r>
            <a:r>
              <a:rPr lang="en-US" altLang="zh-TW" dirty="0" smtClean="0"/>
              <a:t>304-9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6" name="Picture 2" descr="C:\Users\kwn04c\AppData\Local\Temp\Rar$DI00.554\21A26AC6-4148-4A69-A124-8BCCE01E0B4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1" r="15385" b="44798"/>
          <a:stretch/>
        </p:blipFill>
        <p:spPr bwMode="auto">
          <a:xfrm>
            <a:off x="313730" y="2643188"/>
            <a:ext cx="8830220" cy="381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6284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050" name="Picture 2" descr="C:\Users\kwn04c\AppData\Local\Temp\Rar$DI00.554\21A26AC6-4148-4A69-A124-8BCCE01E0B4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17" r="14063" b="5417"/>
          <a:stretch/>
        </p:blipFill>
        <p:spPr bwMode="auto">
          <a:xfrm>
            <a:off x="-1" y="2348880"/>
            <a:ext cx="9058451" cy="381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1243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074" name="Picture 2" descr="C:\Users\kwn04c\AppData\Local\Temp\Rar$DI21.721\889E8C00-7D0C-4638-A6D9-E65332596EF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6" t="31250" r="-1562" b="6875"/>
          <a:stretch/>
        </p:blipFill>
        <p:spPr bwMode="auto">
          <a:xfrm>
            <a:off x="179511" y="1052737"/>
            <a:ext cx="9212881" cy="53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371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72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zh-TW" altLang="en-US" dirty="0" smtClean="0"/>
              <a:t>合掌村各月平均氣溫</a:t>
            </a:r>
            <a:endParaRPr lang="zh-TW" alt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t="11675" r="25048" b="15792"/>
          <a:stretch/>
        </p:blipFill>
        <p:spPr bwMode="auto">
          <a:xfrm>
            <a:off x="611561" y="1633304"/>
            <a:ext cx="7728974" cy="489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圓角矩形圖說文字 3"/>
          <p:cNvSpPr/>
          <p:nvPr/>
        </p:nvSpPr>
        <p:spPr>
          <a:xfrm>
            <a:off x="4644008" y="1268760"/>
            <a:ext cx="3096344" cy="648072"/>
          </a:xfrm>
          <a:prstGeom prst="wedgeRoundRectCallout">
            <a:avLst>
              <a:gd name="adj1" fmla="val -32956"/>
              <a:gd name="adj2" fmla="val 14519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prstClr val="white"/>
                </a:solidFill>
              </a:rPr>
              <a:t>去年暑假去玩快熱昏了</a:t>
            </a:r>
            <a:endParaRPr lang="zh-TW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29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合掌村</a:t>
            </a:r>
            <a:r>
              <a:rPr lang="en-US" altLang="zh-TW" dirty="0" smtClean="0"/>
              <a:t>6</a:t>
            </a:r>
            <a:r>
              <a:rPr lang="zh-TW" altLang="en-US" dirty="0" smtClean="0"/>
              <a:t>月</a:t>
            </a:r>
            <a:r>
              <a:rPr lang="en-US" altLang="zh-TW" dirty="0" smtClean="0"/>
              <a:t>1</a:t>
            </a:r>
            <a:r>
              <a:rPr lang="zh-TW" altLang="en-US" dirty="0" smtClean="0"/>
              <a:t>日天氣預報</a:t>
            </a:r>
            <a:endParaRPr lang="zh-TW" altLang="en-US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2"/>
          <a:srcRect l="10521" t="9051" r="41600" b="6951"/>
          <a:stretch/>
        </p:blipFill>
        <p:spPr>
          <a:xfrm>
            <a:off x="499582" y="836712"/>
            <a:ext cx="4104456" cy="5760640"/>
          </a:xfrm>
          <a:prstGeom prst="rect">
            <a:avLst/>
          </a:prstGeom>
        </p:spPr>
      </p:pic>
      <p:sp>
        <p:nvSpPr>
          <p:cNvPr id="16" name="內容版面配置區 2"/>
          <p:cNvSpPr txBox="1">
            <a:spLocks/>
          </p:cNvSpPr>
          <p:nvPr/>
        </p:nvSpPr>
        <p:spPr>
          <a:xfrm>
            <a:off x="4659214" y="2204864"/>
            <a:ext cx="4027586" cy="2901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8872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759AA5">
                  <a:lumMod val="60000"/>
                  <a:lumOff val="40000"/>
                </a:srgbClr>
              </a:buClr>
            </a:pPr>
            <a:r>
              <a:rPr lang="zh-TW" altLang="en-US" dirty="0">
                <a:solidFill>
                  <a:srgbClr val="DFE6D0"/>
                </a:solidFill>
              </a:rPr>
              <a:t>氣溫：白天</a:t>
            </a:r>
            <a:r>
              <a:rPr lang="en-US" altLang="zh-TW" dirty="0">
                <a:solidFill>
                  <a:srgbClr val="DFE6D0"/>
                </a:solidFill>
              </a:rPr>
              <a:t>24</a:t>
            </a:r>
            <a:r>
              <a:rPr lang="zh-TW" altLang="en-US" dirty="0">
                <a:solidFill>
                  <a:srgbClr val="DFE6D0"/>
                </a:solidFill>
              </a:rPr>
              <a:t>度夜間</a:t>
            </a:r>
            <a:r>
              <a:rPr lang="en-US" altLang="zh-TW" dirty="0">
                <a:solidFill>
                  <a:srgbClr val="DFE6D0"/>
                </a:solidFill>
              </a:rPr>
              <a:t>11</a:t>
            </a:r>
            <a:r>
              <a:rPr lang="zh-TW" altLang="en-US" dirty="0" smtClean="0">
                <a:solidFill>
                  <a:srgbClr val="DFE6D0"/>
                </a:solidFill>
              </a:rPr>
              <a:t>度</a:t>
            </a:r>
            <a:endParaRPr lang="en-US" altLang="zh-TW" dirty="0" smtClean="0">
              <a:solidFill>
                <a:srgbClr val="DFE6D0"/>
              </a:solidFill>
            </a:endParaRPr>
          </a:p>
          <a:p>
            <a:pPr>
              <a:buClr>
                <a:srgbClr val="759AA5">
                  <a:lumMod val="60000"/>
                  <a:lumOff val="40000"/>
                </a:srgbClr>
              </a:buClr>
            </a:pPr>
            <a:r>
              <a:rPr lang="zh-TW" altLang="en-US" dirty="0">
                <a:solidFill>
                  <a:srgbClr val="DFE6D0"/>
                </a:solidFill>
              </a:rPr>
              <a:t>降雨</a:t>
            </a:r>
            <a:r>
              <a:rPr lang="zh-TW" altLang="en-US" dirty="0" smtClean="0">
                <a:solidFill>
                  <a:srgbClr val="DFE6D0"/>
                </a:solidFill>
              </a:rPr>
              <a:t>機率：</a:t>
            </a:r>
            <a:r>
              <a:rPr lang="en-US" altLang="zh-TW" dirty="0" smtClean="0">
                <a:solidFill>
                  <a:srgbClr val="DFE6D0"/>
                </a:solidFill>
              </a:rPr>
              <a:t>81%~65%</a:t>
            </a:r>
            <a:endParaRPr lang="zh-TW" altLang="en-US" dirty="0">
              <a:solidFill>
                <a:srgbClr val="DFE6D0"/>
              </a:solidFill>
            </a:endParaRPr>
          </a:p>
          <a:p>
            <a:pPr>
              <a:buClr>
                <a:srgbClr val="759AA5">
                  <a:lumMod val="60000"/>
                  <a:lumOff val="40000"/>
                </a:srgbClr>
              </a:buClr>
            </a:pPr>
            <a:r>
              <a:rPr lang="zh-TW" altLang="en-US" dirty="0">
                <a:solidFill>
                  <a:srgbClr val="DFE6D0"/>
                </a:solidFill>
              </a:rPr>
              <a:t>風向</a:t>
            </a:r>
            <a:r>
              <a:rPr lang="zh-TW" altLang="en-US" dirty="0" smtClean="0">
                <a:solidFill>
                  <a:srgbClr val="DFE6D0"/>
                </a:solidFill>
              </a:rPr>
              <a:t>：西北風</a:t>
            </a:r>
            <a:endParaRPr lang="zh-TW" altLang="en-US" dirty="0">
              <a:solidFill>
                <a:srgbClr val="DFE6D0"/>
              </a:solidFill>
            </a:endParaRPr>
          </a:p>
          <a:p>
            <a:pPr>
              <a:buClr>
                <a:srgbClr val="759AA5">
                  <a:lumMod val="60000"/>
                  <a:lumOff val="40000"/>
                </a:srgbClr>
              </a:buClr>
            </a:pPr>
            <a:endParaRPr lang="en-US" altLang="zh-TW" dirty="0" smtClean="0">
              <a:solidFill>
                <a:srgbClr val="DFE6D0"/>
              </a:solidFill>
            </a:endParaRPr>
          </a:p>
          <a:p>
            <a:pPr>
              <a:buClr>
                <a:srgbClr val="759AA5">
                  <a:lumMod val="60000"/>
                  <a:lumOff val="40000"/>
                </a:srgbClr>
              </a:buClr>
            </a:pPr>
            <a:endParaRPr lang="zh-TW" altLang="en-US" dirty="0">
              <a:solidFill>
                <a:srgbClr val="DFE6D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860032" y="5805264"/>
            <a:ext cx="41250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prstClr val="white"/>
                </a:solidFill>
              </a:rPr>
              <a:t>https://www.accuweather.com/zh/jp/shirakawa-cho/217521/daily-weather-forecast/217521</a:t>
            </a:r>
            <a:endParaRPr lang="zh-TW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79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zh-TW" altLang="en-US" dirty="0" smtClean="0"/>
              <a:t>謝謝大家的聆聽</a:t>
            </a:r>
            <a:endParaRPr lang="zh-TW" altLang="en-US" dirty="0"/>
          </a:p>
        </p:txBody>
      </p:sp>
      <p:pic>
        <p:nvPicPr>
          <p:cNvPr id="9218" name="Picture 2" descr="C:\Users\lllee\Downloads\35684060323_fb366c7e85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33" y="1772816"/>
            <a:ext cx="5688632" cy="426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41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b="1" dirty="0" smtClean="0">
                <a:solidFill>
                  <a:srgbClr val="EA992E"/>
                </a:solidFill>
              </a:rPr>
              <a:t>天氣報告</a:t>
            </a:r>
            <a:r>
              <a:rPr lang="en-US" altLang="zh-TW" b="1" dirty="0" smtClean="0">
                <a:solidFill>
                  <a:srgbClr val="EA992E"/>
                </a:solidFill>
              </a:rPr>
              <a:t>-</a:t>
            </a:r>
            <a:r>
              <a:rPr lang="zh-TW" altLang="en-US" b="1" dirty="0" smtClean="0">
                <a:solidFill>
                  <a:srgbClr val="EA992E"/>
                </a:solidFill>
              </a:rPr>
              <a:t>彰化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dirty="0">
                <a:solidFill>
                  <a:schemeClr val="hlink"/>
                </a:solidFill>
              </a:rPr>
              <a:t>304-2</a:t>
            </a:r>
          </a:p>
          <a:p>
            <a:pPr eaLnBrk="1" hangingPunct="1">
              <a:defRPr/>
            </a:pPr>
            <a:r>
              <a:rPr lang="zh-TW" altLang="en-US" dirty="0" smtClean="0">
                <a:solidFill>
                  <a:schemeClr val="hlink"/>
                </a:solidFill>
              </a:rPr>
              <a:t>報告人：施寓程</a:t>
            </a:r>
          </a:p>
        </p:txBody>
      </p:sp>
    </p:spTree>
    <p:extLst>
      <p:ext uri="{BB962C8B-B14F-4D97-AF65-F5344CB8AC3E}">
        <p14:creationId xmlns:p14="http://schemas.microsoft.com/office/powerpoint/2010/main" val="395964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2530" name="Picture 2" descr="C:\Users\kwn04c\Downloads\34387149-8E9F-48E6-ACF1-4BB6D1CF83C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027" y="212332"/>
            <a:ext cx="6248309" cy="664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569245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茅草">
  <a:themeElements>
    <a:clrScheme name="茅草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中庸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liff">
  <a:themeElements>
    <a:clrScheme name="Cliff 5">
      <a:dk1>
        <a:srgbClr val="009999"/>
      </a:dk1>
      <a:lt1>
        <a:srgbClr val="EAEAEA"/>
      </a:lt1>
      <a:dk2>
        <a:srgbClr val="006666"/>
      </a:dk2>
      <a:lt2>
        <a:srgbClr val="FFFFCC"/>
      </a:lt2>
      <a:accent1>
        <a:srgbClr val="339966"/>
      </a:accent1>
      <a:accent2>
        <a:srgbClr val="5E855B"/>
      </a:accent2>
      <a:accent3>
        <a:srgbClr val="AAB8B8"/>
      </a:accent3>
      <a:accent4>
        <a:srgbClr val="C8C8C8"/>
      </a:accent4>
      <a:accent5>
        <a:srgbClr val="ADCAB8"/>
      </a:accent5>
      <a:accent6>
        <a:srgbClr val="547852"/>
      </a:accent6>
      <a:hlink>
        <a:srgbClr val="EEC85E"/>
      </a:hlink>
      <a:folHlink>
        <a:srgbClr val="AA8456"/>
      </a:folHlink>
    </a:clrScheme>
    <a:fontScheme name="Cliff">
      <a:majorFont>
        <a:latin typeface="Arial"/>
        <a:ea typeface="新細明體"/>
        <a:cs typeface=""/>
      </a:majorFont>
      <a:minorFont>
        <a:latin typeface="Verdana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liff 1">
        <a:dk1>
          <a:srgbClr val="5B5B49"/>
        </a:dk1>
        <a:lt1>
          <a:srgbClr val="DDDDDD"/>
        </a:lt1>
        <a:dk2>
          <a:srgbClr val="2B2A00"/>
        </a:dk2>
        <a:lt2>
          <a:srgbClr val="E0DFBE"/>
        </a:lt2>
        <a:accent1>
          <a:srgbClr val="878543"/>
        </a:accent1>
        <a:accent2>
          <a:srgbClr val="716E00"/>
        </a:accent2>
        <a:accent3>
          <a:srgbClr val="ACACAA"/>
        </a:accent3>
        <a:accent4>
          <a:srgbClr val="BDBDBD"/>
        </a:accent4>
        <a:accent5>
          <a:srgbClr val="C3C2B0"/>
        </a:accent5>
        <a:accent6>
          <a:srgbClr val="666300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2">
        <a:dk1>
          <a:srgbClr val="746354"/>
        </a:dk1>
        <a:lt1>
          <a:srgbClr val="FFFFFF"/>
        </a:lt1>
        <a:dk2>
          <a:srgbClr val="523E26"/>
        </a:dk2>
        <a:lt2>
          <a:srgbClr val="E1DFAF"/>
        </a:lt2>
        <a:accent1>
          <a:srgbClr val="CC9900"/>
        </a:accent1>
        <a:accent2>
          <a:srgbClr val="669900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5C8A00"/>
        </a:accent6>
        <a:hlink>
          <a:srgbClr val="CCCC00"/>
        </a:hlink>
        <a:folHlink>
          <a:srgbClr val="AC79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3">
        <a:dk1>
          <a:srgbClr val="667B5B"/>
        </a:dk1>
        <a:lt1>
          <a:srgbClr val="E6E6DA"/>
        </a:lt1>
        <a:dk2>
          <a:srgbClr val="295200"/>
        </a:dk2>
        <a:lt2>
          <a:srgbClr val="F3F2D9"/>
        </a:lt2>
        <a:accent1>
          <a:srgbClr val="808000"/>
        </a:accent1>
        <a:accent2>
          <a:srgbClr val="838D75"/>
        </a:accent2>
        <a:accent3>
          <a:srgbClr val="ACB3AA"/>
        </a:accent3>
        <a:accent4>
          <a:srgbClr val="C4C4BA"/>
        </a:accent4>
        <a:accent5>
          <a:srgbClr val="C0C0AA"/>
        </a:accent5>
        <a:accent6>
          <a:srgbClr val="767F69"/>
        </a:accent6>
        <a:hlink>
          <a:srgbClr val="33CC33"/>
        </a:hlink>
        <a:folHlink>
          <a:srgbClr val="33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4">
        <a:dk1>
          <a:srgbClr val="86615A"/>
        </a:dk1>
        <a:lt1>
          <a:srgbClr val="FFFFFF"/>
        </a:lt1>
        <a:dk2>
          <a:srgbClr val="633427"/>
        </a:dk2>
        <a:lt2>
          <a:srgbClr val="E9DDCD"/>
        </a:lt2>
        <a:accent1>
          <a:srgbClr val="A34545"/>
        </a:accent1>
        <a:accent2>
          <a:srgbClr val="C86400"/>
        </a:accent2>
        <a:accent3>
          <a:srgbClr val="B7AEAC"/>
        </a:accent3>
        <a:accent4>
          <a:srgbClr val="DADADA"/>
        </a:accent4>
        <a:accent5>
          <a:srgbClr val="CEB0B0"/>
        </a:accent5>
        <a:accent6>
          <a:srgbClr val="B55A00"/>
        </a:accent6>
        <a:hlink>
          <a:srgbClr val="ECAE00"/>
        </a:hlink>
        <a:folHlink>
          <a:srgbClr val="BAA8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5">
        <a:dk1>
          <a:srgbClr val="009999"/>
        </a:dk1>
        <a:lt1>
          <a:srgbClr val="EAEAEA"/>
        </a:lt1>
        <a:dk2>
          <a:srgbClr val="006666"/>
        </a:dk2>
        <a:lt2>
          <a:srgbClr val="FFFFCC"/>
        </a:lt2>
        <a:accent1>
          <a:srgbClr val="339966"/>
        </a:accent1>
        <a:accent2>
          <a:srgbClr val="5E855B"/>
        </a:accent2>
        <a:accent3>
          <a:srgbClr val="AAB8B8"/>
        </a:accent3>
        <a:accent4>
          <a:srgbClr val="C8C8C8"/>
        </a:accent4>
        <a:accent5>
          <a:srgbClr val="ADCAB8"/>
        </a:accent5>
        <a:accent6>
          <a:srgbClr val="547852"/>
        </a:accent6>
        <a:hlink>
          <a:srgbClr val="EEC85E"/>
        </a:hlink>
        <a:folHlink>
          <a:srgbClr val="AA84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6">
        <a:dk1>
          <a:srgbClr val="B8A47C"/>
        </a:dk1>
        <a:lt1>
          <a:srgbClr val="FFFFFF"/>
        </a:lt1>
        <a:dk2>
          <a:srgbClr val="A68A58"/>
        </a:dk2>
        <a:lt2>
          <a:srgbClr val="DAD79C"/>
        </a:lt2>
        <a:accent1>
          <a:srgbClr val="816B35"/>
        </a:accent1>
        <a:accent2>
          <a:srgbClr val="FFCC00"/>
        </a:accent2>
        <a:accent3>
          <a:srgbClr val="D0C4B4"/>
        </a:accent3>
        <a:accent4>
          <a:srgbClr val="DADADA"/>
        </a:accent4>
        <a:accent5>
          <a:srgbClr val="C1BAAE"/>
        </a:accent5>
        <a:accent6>
          <a:srgbClr val="E7B900"/>
        </a:accent6>
        <a:hlink>
          <a:srgbClr val="0066CC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7">
        <a:dk1>
          <a:srgbClr val="336699"/>
        </a:dk1>
        <a:lt1>
          <a:srgbClr val="F8F8F8"/>
        </a:lt1>
        <a:dk2>
          <a:srgbClr val="003366"/>
        </a:dk2>
        <a:lt2>
          <a:srgbClr val="D1DDD4"/>
        </a:lt2>
        <a:accent1>
          <a:srgbClr val="3399FF"/>
        </a:accent1>
        <a:accent2>
          <a:srgbClr val="006699"/>
        </a:accent2>
        <a:accent3>
          <a:srgbClr val="AAADB8"/>
        </a:accent3>
        <a:accent4>
          <a:srgbClr val="D4D4D4"/>
        </a:accent4>
        <a:accent5>
          <a:srgbClr val="ADCAFF"/>
        </a:accent5>
        <a:accent6>
          <a:srgbClr val="005C8A"/>
        </a:accent6>
        <a:hlink>
          <a:srgbClr val="86C0CE"/>
        </a:hlink>
        <a:folHlink>
          <a:srgbClr val="0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天空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簡報3" id="{672E00FD-02E5-744A-9FF1-5506392AE094}" vid="{F6E90A67-BDB6-A842-8AB7-97108D26A276}"/>
    </a:ext>
  </a:extLst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977</Words>
  <Application>Microsoft Office PowerPoint</Application>
  <PresentationFormat>如螢幕大小 (4:3)</PresentationFormat>
  <Paragraphs>76</Paragraphs>
  <Slides>48</Slides>
  <Notes>8</Notes>
  <HiddenSlides>0</HiddenSlides>
  <MMClips>0</MMClips>
  <ScaleCrop>false</ScaleCrop>
  <HeadingPairs>
    <vt:vector size="4" baseType="variant">
      <vt:variant>
        <vt:lpstr>佈景主題</vt:lpstr>
      </vt:variant>
      <vt:variant>
        <vt:i4>4</vt:i4>
      </vt:variant>
      <vt:variant>
        <vt:lpstr>投影片標題</vt:lpstr>
      </vt:variant>
      <vt:variant>
        <vt:i4>48</vt:i4>
      </vt:variant>
    </vt:vector>
  </HeadingPairs>
  <TitlesOfParts>
    <vt:vector size="52" baseType="lpstr">
      <vt:lpstr>Office 佈景主題</vt:lpstr>
      <vt:lpstr>茅草</vt:lpstr>
      <vt:lpstr>Cliff</vt:lpstr>
      <vt:lpstr>天空</vt:lpstr>
      <vt:lpstr>冬天的世界遺產~ 白川鄉合掌村 氣象報告</vt:lpstr>
      <vt:lpstr>合掌村簡介1</vt:lpstr>
      <vt:lpstr>合掌村簡介2</vt:lpstr>
      <vt:lpstr>合掌村5-6月氣候</vt:lpstr>
      <vt:lpstr>合掌村各月平均氣溫</vt:lpstr>
      <vt:lpstr>合掌村6月1日天氣預報</vt:lpstr>
      <vt:lpstr>謝謝大家的聆聽</vt:lpstr>
      <vt:lpstr>天氣報告-彰化</vt:lpstr>
      <vt:lpstr>PowerPoint 簡報</vt:lpstr>
      <vt:lpstr>PowerPoint 簡報</vt:lpstr>
      <vt:lpstr>PowerPoint 簡報</vt:lpstr>
      <vt:lpstr>PowerPoint 簡報</vt:lpstr>
      <vt:lpstr>PowerPoint 簡報</vt:lpstr>
      <vt:lpstr>日本～北海道天氣   304-10</vt:lpstr>
      <vt:lpstr>PowerPoint 簡報</vt:lpstr>
      <vt:lpstr>PowerPoint 簡報</vt:lpstr>
      <vt:lpstr>PowerPoint 簡報</vt:lpstr>
      <vt:lpstr>PowerPoint 簡報</vt:lpstr>
      <vt:lpstr>PowerPoint 簡報</vt:lpstr>
      <vt:lpstr>美國-拉斯維加斯304-6</vt:lpstr>
      <vt:lpstr>PowerPoint 簡報</vt:lpstr>
      <vt:lpstr>美國-拉斯維加斯304-6</vt:lpstr>
      <vt:lpstr>PowerPoint 簡報</vt:lpstr>
      <vt:lpstr>關西天氣預報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巴西利亞   304-1</vt:lpstr>
      <vt:lpstr>PowerPoint 簡報</vt:lpstr>
      <vt:lpstr>日本  京都  304-4</vt:lpstr>
      <vt:lpstr>PowerPoint 簡報</vt:lpstr>
      <vt:lpstr>PowerPoint 簡報</vt:lpstr>
      <vt:lpstr>PowerPoint 簡報</vt:lpstr>
      <vt:lpstr>PowerPoint 簡報</vt:lpstr>
      <vt:lpstr>韓國----  首爾   304-5</vt:lpstr>
      <vt:lpstr>PowerPoint 簡報</vt:lpstr>
      <vt:lpstr>PowerPoint 簡報</vt:lpstr>
      <vt:lpstr>PowerPoint 簡報</vt:lpstr>
      <vt:lpstr>日本  北海道  304-7</vt:lpstr>
      <vt:lpstr>PowerPoint 簡報</vt:lpstr>
      <vt:lpstr>PowerPoint 簡報</vt:lpstr>
      <vt:lpstr>倫敦   304-9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美國～加州天氣</dc:title>
  <dc:creator>高溫妮</dc:creator>
  <cp:lastModifiedBy>高溫妮</cp:lastModifiedBy>
  <cp:revision>44</cp:revision>
  <dcterms:created xsi:type="dcterms:W3CDTF">2017-06-05T01:09:05Z</dcterms:created>
  <dcterms:modified xsi:type="dcterms:W3CDTF">2018-06-08T02:21:25Z</dcterms:modified>
</cp:coreProperties>
</file>