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5" r:id="rId3"/>
    <p:sldId id="349" r:id="rId4"/>
    <p:sldId id="350" r:id="rId5"/>
    <p:sldId id="351" r:id="rId6"/>
    <p:sldId id="340" r:id="rId7"/>
    <p:sldId id="341" r:id="rId8"/>
    <p:sldId id="339" r:id="rId9"/>
    <p:sldId id="322" r:id="rId10"/>
    <p:sldId id="343" r:id="rId11"/>
    <p:sldId id="344" r:id="rId12"/>
    <p:sldId id="347" r:id="rId13"/>
    <p:sldId id="346" r:id="rId14"/>
    <p:sldId id="345" r:id="rId15"/>
    <p:sldId id="352" r:id="rId16"/>
    <p:sldId id="360" r:id="rId17"/>
    <p:sldId id="361" r:id="rId18"/>
    <p:sldId id="362" r:id="rId19"/>
    <p:sldId id="363" r:id="rId20"/>
    <p:sldId id="353" r:id="rId21"/>
    <p:sldId id="357" r:id="rId22"/>
    <p:sldId id="358" r:id="rId23"/>
    <p:sldId id="35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686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780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265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287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3042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573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136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506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0581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4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795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2905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965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6396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51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365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079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113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935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809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646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21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0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0.png"/><Relationship Id="rId10" Type="http://schemas.openxmlformats.org/officeDocument/2006/relationships/image" Target="../media/image63.png"/><Relationship Id="rId4" Type="http://schemas.openxmlformats.org/officeDocument/2006/relationships/image" Target="../media/image570.png"/><Relationship Id="rId9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0.png"/><Relationship Id="rId5" Type="http://schemas.openxmlformats.org/officeDocument/2006/relationships/image" Target="../media/image440.png"/><Relationship Id="rId4" Type="http://schemas.openxmlformats.org/officeDocument/2006/relationships/image" Target="../media/image4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0.png"/><Relationship Id="rId3" Type="http://schemas.openxmlformats.org/officeDocument/2006/relationships/image" Target="../media/image480.png"/><Relationship Id="rId7" Type="http://schemas.openxmlformats.org/officeDocument/2006/relationships/image" Target="../media/image5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5" Type="http://schemas.openxmlformats.org/officeDocument/2006/relationships/image" Target="../media/image500.png"/><Relationship Id="rId10" Type="http://schemas.openxmlformats.org/officeDocument/2006/relationships/image" Target="../media/image550.png"/><Relationship Id="rId4" Type="http://schemas.openxmlformats.org/officeDocument/2006/relationships/image" Target="../media/image490.png"/><Relationship Id="rId9" Type="http://schemas.openxmlformats.org/officeDocument/2006/relationships/image" Target="../media/image5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6-2</a:t>
            </a:r>
            <a:br>
              <a:rPr lang="en-US" altLang="zh-TW" dirty="0" smtClean="0"/>
            </a:br>
            <a:r>
              <a:rPr lang="zh-TW" altLang="en-US" dirty="0" smtClean="0"/>
              <a:t>約分和等值分數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18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9"/>
                <a:ext cx="37084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9"/>
                <a:ext cx="37084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27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275856" y="4581128"/>
                <a:ext cx="3600400" cy="15841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81128"/>
                <a:ext cx="3600400" cy="158417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34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48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9"/>
                <a:ext cx="3852428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9"/>
                <a:ext cx="3852428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27584" y="3717032"/>
                <a:ext cx="4392488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717032"/>
                <a:ext cx="4392488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-26168" y="5322573"/>
                <a:ext cx="906266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168" y="5322573"/>
                <a:ext cx="906266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63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72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4941168"/>
                <a:ext cx="3461556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4941168"/>
                <a:ext cx="3461556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77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3749588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3749588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07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4397660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4397660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56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4397660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4397660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5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1526159"/>
            <a:ext cx="8640960" cy="82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最大公因數約分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找出下列分數的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最簡分數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06896" y="2780928"/>
                <a:ext cx="1676872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2780928"/>
                <a:ext cx="1676872" cy="678705"/>
              </a:xfrm>
              <a:prstGeom prst="rect">
                <a:avLst/>
              </a:prstGeom>
              <a:blipFill rotWithShape="0">
                <a:blip r:embed="rId3"/>
                <a:stretch>
                  <a:fillRect l="-8364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06896" y="3758407"/>
                <a:ext cx="1604864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3758407"/>
                <a:ext cx="1604864" cy="678705"/>
              </a:xfrm>
              <a:prstGeom prst="rect">
                <a:avLst/>
              </a:prstGeom>
              <a:blipFill rotWithShape="0">
                <a:blip r:embed="rId4"/>
                <a:stretch>
                  <a:fillRect l="-8712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17240" y="4766519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" y="4766519"/>
                <a:ext cx="1594520" cy="678705"/>
              </a:xfrm>
              <a:prstGeom prst="rect">
                <a:avLst/>
              </a:prstGeom>
              <a:blipFill rotWithShape="0">
                <a:blip r:embed="rId5"/>
                <a:stretch>
                  <a:fillRect l="-8779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27584" y="5774631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74631"/>
                <a:ext cx="1594520" cy="678705"/>
              </a:xfrm>
              <a:prstGeom prst="rect">
                <a:avLst/>
              </a:prstGeom>
              <a:blipFill rotWithShape="0">
                <a:blip r:embed="rId6"/>
                <a:stretch>
                  <a:fillRect l="-9195" t="-10714" b="-89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263280" y="2780928"/>
                <a:ext cx="1676872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280" y="2780928"/>
                <a:ext cx="1676872" cy="678705"/>
              </a:xfrm>
              <a:prstGeom prst="rect">
                <a:avLst/>
              </a:prstGeom>
              <a:blipFill rotWithShape="0">
                <a:blip r:embed="rId7"/>
                <a:stretch>
                  <a:fillRect l="-8364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263280" y="3758407"/>
                <a:ext cx="1604864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280" y="3758407"/>
                <a:ext cx="1604864" cy="678705"/>
              </a:xfrm>
              <a:prstGeom prst="rect">
                <a:avLst/>
              </a:prstGeom>
              <a:blipFill rotWithShape="0">
                <a:blip r:embed="rId8"/>
                <a:stretch>
                  <a:fillRect l="-8712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273624" y="4766519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35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624" y="4766519"/>
                <a:ext cx="1594520" cy="678705"/>
              </a:xfrm>
              <a:prstGeom prst="rect">
                <a:avLst/>
              </a:prstGeom>
              <a:blipFill rotWithShape="0">
                <a:blip r:embed="rId9"/>
                <a:stretch>
                  <a:fillRect l="-8779" t="-10811" b="-99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283968" y="5774631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774631"/>
                <a:ext cx="1594520" cy="678705"/>
              </a:xfrm>
              <a:prstGeom prst="rect">
                <a:avLst/>
              </a:prstGeom>
              <a:blipFill rotWithShape="0">
                <a:blip r:embed="rId10"/>
                <a:stretch>
                  <a:fillRect l="-9195" t="-10714" b="-89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5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2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856037" y="5085184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𝟑𝟐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𝟑𝟔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037" y="5085184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827584" y="3090685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090685"/>
                <a:ext cx="3240360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60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000781" y="5013176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781" y="5013176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971600" y="3059513"/>
                <a:ext cx="2232248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059513"/>
                <a:ext cx="2232248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38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000781" y="5013176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781" y="5013176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971600" y="3059513"/>
                <a:ext cx="2232248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059513"/>
                <a:ext cx="2232248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69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擴分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27576" y="134076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576" y="134076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6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5219329" cy="392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27576" y="2873326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576" y="2873326"/>
                <a:ext cx="2088232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127576" y="4379596"/>
                <a:ext cx="230425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576" y="4379596"/>
                <a:ext cx="2304256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9552" y="5736391"/>
            <a:ext cx="6707088" cy="86096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擴分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是用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乘法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來找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425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334" y="1103240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用約分寫出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的三個等值分數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334" y="1103240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76866" y="2520877"/>
                <a:ext cx="4397660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66" y="2520877"/>
                <a:ext cx="4397660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5496" y="4005064"/>
                <a:ext cx="4397660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005064"/>
                <a:ext cx="4397660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79512" y="5517232"/>
                <a:ext cx="4397660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17232"/>
                <a:ext cx="4397660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95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1526159"/>
                <a:ext cx="771520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用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約分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找出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的所有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等值分數</a:t>
                </a:r>
                <a:r>
                  <a:rPr lang="zh-TW" altLang="en-US" b="1" dirty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26159"/>
                <a:ext cx="7715200" cy="678705"/>
              </a:xfrm>
              <a:prstGeom prst="rect">
                <a:avLst/>
              </a:prstGeom>
              <a:blipFill rotWithShape="0">
                <a:blip r:embed="rId3"/>
                <a:stretch>
                  <a:fillRect l="-1580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06896" y="2780928"/>
                <a:ext cx="3826768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用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2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約分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2780928"/>
                <a:ext cx="3826768" cy="678705"/>
              </a:xfrm>
              <a:prstGeom prst="rect">
                <a:avLst/>
              </a:prstGeom>
              <a:blipFill rotWithShape="0">
                <a:blip r:embed="rId4"/>
                <a:stretch>
                  <a:fillRect l="-3185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06896" y="3758407"/>
                <a:ext cx="3826768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用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3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約分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3758407"/>
                <a:ext cx="3826768" cy="678705"/>
              </a:xfrm>
              <a:prstGeom prst="rect">
                <a:avLst/>
              </a:prstGeom>
              <a:blipFill rotWithShape="0">
                <a:blip r:embed="rId5"/>
                <a:stretch>
                  <a:fillRect l="-3185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17240" y="4766519"/>
                <a:ext cx="3826768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用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6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約分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" y="4766519"/>
                <a:ext cx="3826768" cy="678705"/>
              </a:xfrm>
              <a:prstGeom prst="rect">
                <a:avLst/>
              </a:prstGeom>
              <a:blipFill rotWithShape="0">
                <a:blip r:embed="rId6"/>
                <a:stretch>
                  <a:fillRect l="-3185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57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32876" y="1570187"/>
                <a:ext cx="8496944" cy="14267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像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b="1" dirty="0">
                    <a:solidFill>
                      <a:schemeClr val="tx1"/>
                    </a:solidFill>
                    <a:latin typeface="新細明體" panose="02020500000000000000" pitchFamily="18" charset="-120"/>
                  </a:rPr>
                  <a:t>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b="1" dirty="0">
                    <a:solidFill>
                      <a:schemeClr val="tx1"/>
                    </a:solidFill>
                    <a:latin typeface="新細明體" panose="02020500000000000000" pitchFamily="18" charset="-120"/>
                  </a:rPr>
                  <a:t>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這些分數的分子和分母已不能再約分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這樣的分數就稱為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最簡分數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76" y="1570187"/>
                <a:ext cx="8496944" cy="1426765"/>
              </a:xfrm>
              <a:prstGeom prst="rect">
                <a:avLst/>
              </a:prstGeom>
              <a:blipFill rotWithShape="0">
                <a:blip r:embed="rId3"/>
                <a:stretch>
                  <a:fillRect l="-1650" b="-341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251520" y="3340349"/>
            <a:ext cx="8686800" cy="13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將分數直接以分子和分母的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最大公因數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約分時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就可以得到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最簡分數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99592" y="5229200"/>
                <a:ext cx="6336704" cy="1008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例如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18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可以用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6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約分成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29200"/>
                <a:ext cx="6336704" cy="1008112"/>
              </a:xfrm>
              <a:prstGeom prst="rect">
                <a:avLst/>
              </a:prstGeom>
              <a:blipFill rotWithShape="0">
                <a:blip r:embed="rId4"/>
                <a:stretch>
                  <a:fillRect l="-22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68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最簡分數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9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1526159"/>
            <a:ext cx="8640960" cy="82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想一想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下列哪些分數是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最簡分數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06896" y="2780928"/>
                <a:ext cx="1676872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2780928"/>
                <a:ext cx="1676872" cy="678705"/>
              </a:xfrm>
              <a:prstGeom prst="rect">
                <a:avLst/>
              </a:prstGeom>
              <a:blipFill rotWithShape="0">
                <a:blip r:embed="rId3"/>
                <a:stretch>
                  <a:fillRect l="-8364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06896" y="3758407"/>
                <a:ext cx="1604864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6" y="3758407"/>
                <a:ext cx="1604864" cy="678705"/>
              </a:xfrm>
              <a:prstGeom prst="rect">
                <a:avLst/>
              </a:prstGeom>
              <a:blipFill rotWithShape="0">
                <a:blip r:embed="rId4"/>
                <a:stretch>
                  <a:fillRect l="-8712" t="-5405" b="-153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17240" y="4766519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" y="4766519"/>
                <a:ext cx="1594520" cy="678705"/>
              </a:xfrm>
              <a:prstGeom prst="rect">
                <a:avLst/>
              </a:prstGeom>
              <a:blipFill rotWithShape="0">
                <a:blip r:embed="rId5"/>
                <a:stretch>
                  <a:fillRect l="-8779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27584" y="5774631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74631"/>
                <a:ext cx="1594520" cy="678705"/>
              </a:xfrm>
              <a:prstGeom prst="rect">
                <a:avLst/>
              </a:prstGeom>
              <a:blipFill rotWithShape="0">
                <a:blip r:embed="rId6"/>
                <a:stretch>
                  <a:fillRect l="-9195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263280" y="2780928"/>
                <a:ext cx="1676872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280" y="2780928"/>
                <a:ext cx="1676872" cy="678705"/>
              </a:xfrm>
              <a:prstGeom prst="rect">
                <a:avLst/>
              </a:prstGeom>
              <a:blipFill rotWithShape="0">
                <a:blip r:embed="rId7"/>
                <a:stretch>
                  <a:fillRect l="-8364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263280" y="3758407"/>
                <a:ext cx="1604864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280" y="3758407"/>
                <a:ext cx="1604864" cy="678705"/>
              </a:xfrm>
              <a:prstGeom prst="rect">
                <a:avLst/>
              </a:prstGeom>
              <a:blipFill rotWithShape="0">
                <a:blip r:embed="rId8"/>
                <a:stretch>
                  <a:fillRect l="-8712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273624" y="4766519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35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624" y="4766519"/>
                <a:ext cx="1594520" cy="678705"/>
              </a:xfrm>
              <a:prstGeom prst="rect">
                <a:avLst/>
              </a:prstGeom>
              <a:blipFill rotWithShape="0">
                <a:blip r:embed="rId9"/>
                <a:stretch>
                  <a:fillRect l="-8779" t="-4505" b="-162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283968" y="5774631"/>
                <a:ext cx="1594520" cy="67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774631"/>
                <a:ext cx="1594520" cy="678705"/>
              </a:xfrm>
              <a:prstGeom prst="rect">
                <a:avLst/>
              </a:prstGeom>
              <a:blipFill rotWithShape="0">
                <a:blip r:embed="rId10"/>
                <a:stretch>
                  <a:fillRect l="-9195" t="-4464" b="-151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14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2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約分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300192" y="270192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70192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6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1560" y="2708920"/>
            <a:ext cx="5219329" cy="392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45832" y="4236346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32" y="4236346"/>
                <a:ext cx="2088232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156176" y="5654253"/>
                <a:ext cx="230425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654253"/>
                <a:ext cx="2304256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5717"/>
            <a:ext cx="6707088" cy="86096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約分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是用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除法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來找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8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約分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31733" y="3355004"/>
                <a:ext cx="34563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33" y="3355004"/>
                <a:ext cx="3456384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1733" y="1291408"/>
            <a:ext cx="8579684" cy="174218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◎將分子和分母同時除以它們的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公因數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，可以找到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，就是約分</a:t>
            </a:r>
            <a:r>
              <a:rPr lang="zh-TW" altLang="en-US" sz="12800" dirty="0">
                <a:latin typeface="新細明體" panose="02020500000000000000" pitchFamily="18" charset="-120"/>
              </a:rPr>
              <a:t>的過程。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995936" y="5237583"/>
                <a:ext cx="34563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237583"/>
                <a:ext cx="345638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995936" y="3355004"/>
                <a:ext cx="34563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355004"/>
                <a:ext cx="3456384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23528" y="5237584"/>
                <a:ext cx="34563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37584"/>
                <a:ext cx="3456384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859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build="p"/>
      <p:bldP spid="10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擴分與約分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1988840"/>
                <a:ext cx="6480720" cy="12105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88840"/>
                <a:ext cx="6480720" cy="12105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23528" y="3946651"/>
                <a:ext cx="6480720" cy="12105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46651"/>
                <a:ext cx="6480720" cy="12105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652120" y="3735787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735787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06-01-001-長方形平分3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49080"/>
            <a:ext cx="3888432" cy="46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860032" y="3933056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933056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06-01-004-圓平分成6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29000"/>
            <a:ext cx="194421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" name="Picture 3" descr="06-01-009-長方形平分成12份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29575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4005064"/>
                <a:ext cx="3322712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05064"/>
                <a:ext cx="3322712" cy="15121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4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18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8"/>
                <a:ext cx="3204356" cy="14807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8"/>
                <a:ext cx="3204356" cy="14807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275856" y="4581128"/>
                <a:ext cx="3528392" cy="15841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81128"/>
                <a:ext cx="3528392" cy="158417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77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287</Words>
  <Application>Microsoft Office PowerPoint</Application>
  <PresentationFormat>如螢幕大小 (4:3)</PresentationFormat>
  <Paragraphs>141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3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Times New Roman</vt:lpstr>
      <vt:lpstr>Wingdings</vt:lpstr>
      <vt:lpstr>Engineering-PowerPoint-Template</vt:lpstr>
      <vt:lpstr>6-2 約分和等值分數</vt:lpstr>
      <vt:lpstr>複習一下--擴分</vt:lpstr>
      <vt:lpstr>認識約分</vt:lpstr>
      <vt:lpstr>認識約分</vt:lpstr>
      <vt:lpstr>認識擴分與約分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動動腦</vt:lpstr>
      <vt:lpstr>動動腦</vt:lpstr>
      <vt:lpstr>動動腦</vt:lpstr>
      <vt:lpstr>Try Try See</vt:lpstr>
      <vt:lpstr>Try Try See</vt:lpstr>
      <vt:lpstr>認識最簡分數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157</cp:revision>
  <dcterms:created xsi:type="dcterms:W3CDTF">2015-02-23T02:08:32Z</dcterms:created>
  <dcterms:modified xsi:type="dcterms:W3CDTF">2016-11-01T02:12:54Z</dcterms:modified>
</cp:coreProperties>
</file>