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nmou" initials="j" lastIdx="8" clrIdx="0">
    <p:extLst>
      <p:ext uri="{19B8F6BF-5375-455C-9EA6-DF929625EA0E}">
        <p15:presenceInfo xmlns:p15="http://schemas.microsoft.com/office/powerpoint/2012/main" userId="jinm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09:21.451" idx="6">
    <p:pos x="5581" y="463"/>
    <p:text>https://ehmatthes.github.io/pcc/chapter_12/installing_pip.html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2:22:43.765" idx="1">
    <p:pos x="7152" y="230"/>
    <p:text>https://carolhsu.gitbooks.io/django-girls-tutorial-traditional-chiness/content/intro_to_command_line/README.html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2:25:55.568" idx="2">
    <p:pos x="10" y="10"/>
    <p:text>https://shaochien.gitbooks.io/command-line-and-environment-variable-tutorial/content/environment-variable.html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2:40:17.670" idx="3">
    <p:pos x="10" y="10"/>
    <p:text>http://idobest.pixnet.net/blog/post/22049589-%5B%E8%BD%89%E8%B2%BC%5D-%E5%B8%B8%E7%94%A8%E7%9A%84python%E6%8C%87%E4%BB%A4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2:41:38.113" idx="4">
    <p:pos x="146" y="146"/>
    <p:text>http://pythonnote.blogspot.tw/2012/09/python-os.html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2:43:23.080" idx="5">
    <p:pos x="282" y="282"/>
    <p:text>http://www.pythonforbeginners.com/os/pythons-os-module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9T23:17:24.547" idx="7">
    <p:pos x="10" y="10"/>
    <p:text>https://www.pygame.org/wiki/GettingStarted</p:text>
    <p:extLst>
      <p:ext uri="{C676402C-5697-4E1C-873F-D02D1690AC5C}">
        <p15:threadingInfo xmlns:p15="http://schemas.microsoft.com/office/powerpoint/2012/main" timeZoneBias="-480"/>
      </p:ext>
    </p:extLst>
  </p:cm>
  <p:cm authorId="1" dt="2017-06-09T23:26:57.156" idx="8">
    <p:pos x="146" y="146"/>
    <p:text>https://pygame.hackersir.org/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7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46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7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23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37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4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22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98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12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90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D30C-D3C7-49D3-AFB9-A1FA26A39434}" type="datetimeFigureOut">
              <a:rPr lang="zh-TW" altLang="en-US" smtClean="0"/>
              <a:t>2017/12/19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EF83B-BB38-42EC-AB78-DBCFC02826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924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6.xml"/><Relationship Id="rId3" Type="http://schemas.openxmlformats.org/officeDocument/2006/relationships/hyperlink" Target="https://www.pygame.org/docs/ref/draw.html#pygame.draw.polygon" TargetMode="External"/><Relationship Id="rId7" Type="http://schemas.openxmlformats.org/officeDocument/2006/relationships/hyperlink" Target="https://www.pygame.org/docs/ref/draw.html#pygame.draw.line" TargetMode="External"/><Relationship Id="rId2" Type="http://schemas.openxmlformats.org/officeDocument/2006/relationships/hyperlink" Target="https://www.pygame.org/docs/ref/draw.html#pygame.draw.re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ygame.org/docs/ref/draw.html#pygame.draw.arc" TargetMode="External"/><Relationship Id="rId5" Type="http://schemas.openxmlformats.org/officeDocument/2006/relationships/hyperlink" Target="https://www.pygame.org/docs/ref/draw.html#pygame.draw.ellipse" TargetMode="External"/><Relationship Id="rId4" Type="http://schemas.openxmlformats.org/officeDocument/2006/relationships/hyperlink" Target="https://www.pygame.org/docs/ref/draw.html#pygame.draw.circ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Pygame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模組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TW" altLang="en-US" dirty="0" smtClean="0"/>
              <a:t>一個可以幫我們寫</a:t>
            </a:r>
            <a:r>
              <a:rPr lang="en-US" altLang="zh-TW" dirty="0" smtClean="0"/>
              <a:t>game</a:t>
            </a:r>
            <a:r>
              <a:rPr lang="zh-TW" altLang="en-US" dirty="0" smtClean="0"/>
              <a:t>的模組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Pygame</a:t>
            </a:r>
            <a:r>
              <a:rPr lang="zh-TW" altLang="en-US" dirty="0" smtClean="0"/>
              <a:t>是由多個模組組合而成，用來設計遊戲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包含</a:t>
            </a:r>
            <a:r>
              <a:rPr lang="zh-TW" altLang="en-US" dirty="0" smtClean="0"/>
              <a:t>了圖形、聲音、時間、鍵盤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等</a:t>
            </a:r>
            <a:r>
              <a:rPr lang="zh-TW" altLang="en-US" dirty="0" smtClean="0"/>
              <a:t>模組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功能</a:t>
            </a:r>
            <a:r>
              <a:rPr lang="en-US" altLang="zh-TW" dirty="0" smtClean="0"/>
              <a:t>:</a:t>
            </a:r>
          </a:p>
          <a:p>
            <a:pPr lvl="2"/>
            <a:r>
              <a:rPr lang="zh-TW" altLang="en-US" dirty="0" smtClean="0"/>
              <a:t>產生圖形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顯示圖片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動畫效果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和鍵盤、滑鼠等輸入裝置互動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音效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偵測圖形的碰撞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92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安裝第三方模組  </a:t>
            </a:r>
            <a:r>
              <a:rPr lang="en-US" altLang="zh-TW" b="1" dirty="0" smtClean="0"/>
              <a:t>pip install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Python 3.4</a:t>
            </a:r>
            <a:r>
              <a:rPr lang="zh-TW" altLang="en-US" dirty="0" smtClean="0"/>
              <a:t>後 </a:t>
            </a:r>
            <a:r>
              <a:rPr lang="en-US" altLang="zh-TW" dirty="0" smtClean="0"/>
              <a:t>pip</a:t>
            </a:r>
            <a:r>
              <a:rPr lang="zh-TW" altLang="en-US" dirty="0" smtClean="0"/>
              <a:t>安裝工具就附在</a:t>
            </a:r>
            <a:r>
              <a:rPr lang="en-US" altLang="zh-TW" dirty="0" smtClean="0"/>
              <a:t>python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 </a:t>
            </a:r>
            <a:r>
              <a:rPr lang="en-US" altLang="zh-TW" dirty="0" smtClean="0"/>
              <a:t>Scripts</a:t>
            </a:r>
            <a:r>
              <a:rPr lang="zh-TW" altLang="en-US" dirty="0" smtClean="0"/>
              <a:t>目錄下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zh-TW" altLang="en-US" dirty="0" smtClean="0"/>
              <a:t>安裝模組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pip install</a:t>
            </a:r>
            <a:r>
              <a:rPr lang="en-US" altLang="zh-TW" dirty="0" smtClean="0"/>
              <a:t>  [</a:t>
            </a:r>
            <a:r>
              <a:rPr lang="zh-TW" altLang="en-US" dirty="0" smtClean="0"/>
              <a:t>模組名稱</a:t>
            </a:r>
            <a:r>
              <a:rPr lang="en-US" altLang="zh-TW" dirty="0" smtClean="0"/>
              <a:t>]</a:t>
            </a:r>
          </a:p>
          <a:p>
            <a:r>
              <a:rPr lang="zh-TW" altLang="en-US" dirty="0" smtClean="0"/>
              <a:t>檢查版本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pip --version</a:t>
            </a:r>
          </a:p>
          <a:p>
            <a:r>
              <a:rPr lang="zh-TW" altLang="en-US" dirty="0" smtClean="0"/>
              <a:t>解除安裝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pip uninstall [</a:t>
            </a:r>
            <a:r>
              <a:rPr lang="zh-TW" altLang="en-US" dirty="0" smtClean="0"/>
              <a:t>模組名稱</a:t>
            </a:r>
            <a:r>
              <a:rPr lang="en-US" altLang="zh-TW" dirty="0" smtClean="0"/>
              <a:t>]</a:t>
            </a:r>
          </a:p>
          <a:p>
            <a:pPr lvl="1"/>
            <a:endParaRPr lang="en-US" altLang="zh-TW" dirty="0" smtClean="0"/>
          </a:p>
          <a:p>
            <a:pPr marL="457200" lvl="1" indent="0">
              <a:buNone/>
            </a:pP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089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命令</a:t>
            </a:r>
            <a:r>
              <a:rPr lang="zh-TW" altLang="en-US" b="1" dirty="0"/>
              <a:t>行（</a:t>
            </a:r>
            <a:r>
              <a:rPr lang="en-US" altLang="zh-TW" b="1" dirty="0"/>
              <a:t>command line</a:t>
            </a:r>
            <a:r>
              <a:rPr lang="zh-TW" altLang="en-US" b="1" dirty="0"/>
              <a:t>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969926"/>
              </p:ext>
            </p:extLst>
          </p:nvPr>
        </p:nvGraphicFramePr>
        <p:xfrm>
          <a:off x="1469035" y="1558979"/>
          <a:ext cx="9024081" cy="4751882"/>
        </p:xfrm>
        <a:graphic>
          <a:graphicData uri="http://schemas.openxmlformats.org/drawingml/2006/table">
            <a:tbl>
              <a:tblPr/>
              <a:tblGrid>
                <a:gridCol w="3526383"/>
                <a:gridCol w="1832566"/>
                <a:gridCol w="1832566"/>
                <a:gridCol w="1832566"/>
              </a:tblGrid>
              <a:tr h="538299">
                <a:tc>
                  <a:txBody>
                    <a:bodyPr/>
                    <a:lstStyle/>
                    <a:p>
                      <a:r>
                        <a:rPr lang="zh-TW" altLang="en-US" sz="1300" b="1" dirty="0">
                          <a:effectLst/>
                        </a:rPr>
                        <a:t>指令 </a:t>
                      </a:r>
                      <a:r>
                        <a:rPr lang="en-US" altLang="zh-TW" sz="1300" b="1" dirty="0">
                          <a:effectLst/>
                        </a:rPr>
                        <a:t>(</a:t>
                      </a:r>
                      <a:r>
                        <a:rPr lang="en-US" sz="1300" b="1" dirty="0">
                          <a:effectLst/>
                        </a:rPr>
                        <a:t>Windows)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 b="1">
                          <a:effectLst/>
                        </a:rPr>
                        <a:t>指令 </a:t>
                      </a:r>
                      <a:r>
                        <a:rPr lang="en-US" altLang="zh-TW" sz="1300" b="1">
                          <a:effectLst/>
                        </a:rPr>
                        <a:t>(</a:t>
                      </a:r>
                      <a:r>
                        <a:rPr lang="en-US" sz="1300" b="1">
                          <a:effectLst/>
                        </a:rPr>
                        <a:t>Mac OS / Linux)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 b="1">
                          <a:effectLst/>
                        </a:rPr>
                        <a:t>描述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 b="1">
                          <a:effectLst/>
                        </a:rPr>
                        <a:t>例子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555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exit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exit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關閉視窗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exit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555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cd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cd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修改資料夾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cd test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38299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dir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ls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條列資料檔案路徑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dir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83788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copy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cp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複製檔案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copy c:\test\test.txt c:\windows\test.txt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983788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move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mv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移動檔案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move c:\test\test.txt c:\windows\test.txt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8299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mkdir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mkdir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新建目錄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mkdir testdirectory</a:t>
                      </a:r>
                      <a:endParaRPr lang="en-US" sz="130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38299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del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rm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300">
                          <a:effectLst/>
                        </a:rPr>
                        <a:t>刪除目錄</a:t>
                      </a:r>
                      <a:r>
                        <a:rPr lang="en-US" altLang="zh-TW" sz="1300">
                          <a:effectLst/>
                        </a:rPr>
                        <a:t>/</a:t>
                      </a:r>
                      <a:r>
                        <a:rPr lang="zh-TW" altLang="en-US" sz="1300">
                          <a:effectLst/>
                        </a:rPr>
                        <a:t>檔案</a:t>
                      </a: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del c:\test\test.txt</a:t>
                      </a:r>
                      <a:endParaRPr lang="en-US" sz="1300" dirty="0">
                        <a:effectLst/>
                      </a:endParaRPr>
                    </a:p>
                  </a:txBody>
                  <a:tcPr marL="92069" marR="92069" marT="42494" marB="42494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4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環境變數 </a:t>
            </a:r>
            <a:r>
              <a:rPr lang="en-US" altLang="zh-TW" b="1" dirty="0"/>
              <a:t>(Environment Variable)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變數就是一個容器，裝著某些資料，而</a:t>
            </a:r>
            <a:r>
              <a:rPr lang="zh-TW" altLang="en-US" dirty="0">
                <a:solidFill>
                  <a:srgbClr val="FF0000"/>
                </a:solidFill>
              </a:rPr>
              <a:t>環境變數</a:t>
            </a:r>
            <a:r>
              <a:rPr lang="zh-TW" altLang="en-US" dirty="0"/>
              <a:t>則是無時無刻都存在系統的背景環境中的一個容器，可以讓我們去存取裝在容器裡面的資料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b="1" dirty="0"/>
              <a:t>PATH </a:t>
            </a:r>
            <a:r>
              <a:rPr lang="zh-TW" altLang="en-US" b="1" dirty="0"/>
              <a:t>環境變數</a:t>
            </a:r>
          </a:p>
          <a:p>
            <a:pPr lvl="1"/>
            <a:r>
              <a:rPr lang="zh-TW" altLang="en-US" dirty="0" smtClean="0"/>
              <a:t>代表</a:t>
            </a:r>
            <a:r>
              <a:rPr lang="zh-TW" altLang="en-US" dirty="0"/>
              <a:t>著「系統要到哪些路徑底下找執行檔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38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os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模組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600" dirty="0" smtClean="0"/>
              <a:t>提供與作業系統相關的功能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sz="3600" dirty="0" smtClean="0"/>
          </a:p>
          <a:p>
            <a:r>
              <a:rPr lang="en-US" altLang="zh-TW" sz="3600" dirty="0" err="1"/>
              <a:t>chdir</a:t>
            </a:r>
            <a:r>
              <a:rPr lang="en-US" altLang="zh-TW" sz="3600" dirty="0"/>
              <a:t>(path): </a:t>
            </a:r>
            <a:r>
              <a:rPr lang="zh-TW" altLang="en-US" sz="3600" dirty="0"/>
              <a:t>變更目前工作目錄。</a:t>
            </a:r>
          </a:p>
          <a:p>
            <a:r>
              <a:rPr lang="en-US" altLang="zh-TW" sz="3600" dirty="0" err="1"/>
              <a:t>getcwd</a:t>
            </a:r>
            <a:r>
              <a:rPr lang="en-US" altLang="zh-TW" sz="3600" dirty="0"/>
              <a:t>(): </a:t>
            </a:r>
            <a:r>
              <a:rPr lang="zh-TW" altLang="en-US" sz="3600" dirty="0"/>
              <a:t>取得目前工作目錄。</a:t>
            </a:r>
          </a:p>
          <a:p>
            <a:r>
              <a:rPr lang="en-US" altLang="zh-TW" sz="3600" dirty="0" err="1"/>
              <a:t>getenv</a:t>
            </a:r>
            <a:r>
              <a:rPr lang="en-US" altLang="zh-TW" sz="3600" dirty="0"/>
              <a:t>(</a:t>
            </a:r>
            <a:r>
              <a:rPr lang="en-US" altLang="zh-TW" sz="3600" dirty="0" err="1"/>
              <a:t>varname</a:t>
            </a:r>
            <a:r>
              <a:rPr lang="en-US" altLang="zh-TW" sz="3600" dirty="0"/>
              <a:t>[, </a:t>
            </a:r>
            <a:r>
              <a:rPr lang="en-US" altLang="zh-TW" sz="3600" dirty="0" err="1"/>
              <a:t>defaultValue</a:t>
            </a:r>
            <a:r>
              <a:rPr lang="en-US" altLang="zh-TW" sz="3600" dirty="0"/>
              <a:t>]): </a:t>
            </a:r>
            <a:r>
              <a:rPr lang="zh-TW" altLang="en-US" sz="3600" dirty="0"/>
              <a:t>取得環境變數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70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Pygame</a:t>
            </a:r>
            <a:r>
              <a:rPr lang="en-US" altLang="zh-TW" b="1" dirty="0" smtClean="0"/>
              <a:t> </a:t>
            </a:r>
            <a:r>
              <a:rPr lang="zh-TW" altLang="en-US" b="1" dirty="0" smtClean="0"/>
              <a:t>畫圖形  </a:t>
            </a:r>
            <a:r>
              <a:rPr lang="en-US" altLang="zh-TW" b="1" dirty="0" err="1" smtClean="0"/>
              <a:t>pygame.draw</a:t>
            </a:r>
            <a:endParaRPr lang="en-US" altLang="zh-TW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pygame.draw.circle</a:t>
            </a:r>
            <a:r>
              <a:rPr lang="en-US" altLang="zh-TW" dirty="0" smtClean="0"/>
              <a:t>()</a:t>
            </a:r>
          </a:p>
          <a:p>
            <a:pPr marL="0" indent="0">
              <a:buNone/>
            </a:pPr>
            <a:r>
              <a:rPr lang="en-US" altLang="zh-TW" dirty="0" err="1" smtClean="0"/>
              <a:t>pygame.draw.rectangle</a:t>
            </a:r>
            <a:r>
              <a:rPr lang="en-US" altLang="zh-TW" dirty="0" smtClean="0"/>
              <a:t>()</a:t>
            </a:r>
          </a:p>
          <a:p>
            <a:pPr marL="0" indent="0">
              <a:buNone/>
            </a:pPr>
            <a:r>
              <a:rPr lang="en-US" altLang="zh-TW" dirty="0" err="1"/>
              <a:t>pygame.draw.polygon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81158"/>
              </p:ext>
            </p:extLst>
          </p:nvPr>
        </p:nvGraphicFramePr>
        <p:xfrm>
          <a:off x="838073" y="1690685"/>
          <a:ext cx="10515854" cy="4125498"/>
        </p:xfrm>
        <a:graphic>
          <a:graphicData uri="http://schemas.openxmlformats.org/drawingml/2006/table">
            <a:tbl>
              <a:tblPr/>
              <a:tblGrid>
                <a:gridCol w="2810630"/>
                <a:gridCol w="210210"/>
                <a:gridCol w="7495014"/>
              </a:tblGrid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 dirty="0" err="1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2"/>
                        </a:rPr>
                        <a:t>pygame.draw.rect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長方形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3"/>
                        </a:rPr>
                        <a:t>pygame.draw.polygon</a:t>
                      </a:r>
                      <a:endParaRPr lang="en-US" sz="1800" b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多邊形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4"/>
                        </a:rPr>
                        <a:t>pygame.draw.circle</a:t>
                      </a:r>
                      <a:endParaRPr lang="en-US" sz="1800" b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圓形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5"/>
                        </a:rPr>
                        <a:t>pygame.draw.ellipse</a:t>
                      </a:r>
                      <a:endParaRPr lang="en-US" sz="1800" b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橢圓形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6"/>
                        </a:rPr>
                        <a:t>pygame.draw.arc</a:t>
                      </a:r>
                      <a:endParaRPr lang="en-US" sz="1800" b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弧線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  <a:tr h="687583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0" u="sng">
                          <a:solidFill>
                            <a:srgbClr val="000000"/>
                          </a:solidFill>
                          <a:effectLst/>
                          <a:latin typeface="inherit"/>
                          <a:hlinkClick r:id="rId7"/>
                        </a:rPr>
                        <a:t>pygame.draw.line</a:t>
                      </a:r>
                      <a:endParaRPr lang="en-US" sz="1800" b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altLang="zh-TW" sz="1800" b="0">
                          <a:effectLst/>
                          <a:latin typeface="inherit"/>
                        </a:rPr>
                        <a:t>—</a:t>
                      </a: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zh-TW" altLang="en-US" sz="1800" b="0" dirty="0" smtClean="0">
                          <a:effectLst/>
                          <a:latin typeface="inherit"/>
                        </a:rPr>
                        <a:t>直線</a:t>
                      </a:r>
                      <a:endParaRPr lang="en-US" sz="1800" b="0" dirty="0">
                        <a:effectLst/>
                        <a:latin typeface="inherit"/>
                      </a:endParaRPr>
                    </a:p>
                  </a:txBody>
                  <a:tcPr marL="90519" marR="94291" marT="45260" marB="452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EEB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49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292</Words>
  <Application>Microsoft Office PowerPoint</Application>
  <PresentationFormat>寬螢幕</PresentationFormat>
  <Paragraphs>100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inherit</vt:lpstr>
      <vt:lpstr>新細明體</vt:lpstr>
      <vt:lpstr>Arial</vt:lpstr>
      <vt:lpstr>Calibri</vt:lpstr>
      <vt:lpstr>Calibri Light</vt:lpstr>
      <vt:lpstr>Office 佈景主題</vt:lpstr>
      <vt:lpstr>Pygame 模組</vt:lpstr>
      <vt:lpstr>安裝第三方模組  pip install</vt:lpstr>
      <vt:lpstr>命令行（command line）</vt:lpstr>
      <vt:lpstr>環境變數 (Environment Variable)</vt:lpstr>
      <vt:lpstr>os 模組</vt:lpstr>
      <vt:lpstr>Pygame 畫圖形  pygame.draw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20</cp:revision>
  <dcterms:created xsi:type="dcterms:W3CDTF">2017-06-09T14:18:51Z</dcterms:created>
  <dcterms:modified xsi:type="dcterms:W3CDTF">2017-12-19T16:17:24Z</dcterms:modified>
</cp:coreProperties>
</file>