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62" r:id="rId5"/>
    <p:sldId id="267" r:id="rId6"/>
    <p:sldId id="268" r:id="rId7"/>
    <p:sldId id="269" r:id="rId8"/>
    <p:sldId id="270" r:id="rId9"/>
    <p:sldId id="258" r:id="rId10"/>
    <p:sldId id="271" r:id="rId11"/>
    <p:sldId id="272" r:id="rId12"/>
    <p:sldId id="273" r:id="rId13"/>
    <p:sldId id="263" r:id="rId14"/>
    <p:sldId id="264" r:id="rId15"/>
    <p:sldId id="277" r:id="rId16"/>
    <p:sldId id="278" r:id="rId17"/>
    <p:sldId id="274" r:id="rId18"/>
    <p:sldId id="276" r:id="rId19"/>
    <p:sldId id="260" r:id="rId20"/>
    <p:sldId id="265" r:id="rId21"/>
    <p:sldId id="275" r:id="rId2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8" autoAdjust="0"/>
  </p:normalViewPr>
  <p:slideViewPr>
    <p:cSldViewPr>
      <p:cViewPr>
        <p:scale>
          <a:sx n="75" d="100"/>
          <a:sy n="75" d="100"/>
        </p:scale>
        <p:origin x="-36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C5168-D6D9-4AC6-8B21-075AF6E6760B}" type="doc">
      <dgm:prSet loTypeId="urn:microsoft.com/office/officeart/2005/8/layout/cycle6" loCatId="relationship" qsTypeId="urn:microsoft.com/office/officeart/2005/8/quickstyle/simple1#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6440D56A-3C5B-4710-9045-DAAB0663C638}">
      <dgm:prSet phldrT="[文字]"/>
      <dgm:spPr/>
      <dgm:t>
        <a:bodyPr/>
        <a:lstStyle/>
        <a:p>
          <a:r>
            <a:rPr lang="zh-TW" altLang="en-US" dirty="0" smtClean="0"/>
            <a:t>主動</a:t>
          </a:r>
          <a:endParaRPr lang="zh-TW" altLang="en-US" dirty="0"/>
        </a:p>
      </dgm:t>
    </dgm:pt>
    <dgm:pt modelId="{7D286F84-580F-48FE-B8AF-F6FBF8101514}" type="parTrans" cxnId="{2A4CE022-1186-471C-ADA0-90F2284BC811}">
      <dgm:prSet/>
      <dgm:spPr/>
      <dgm:t>
        <a:bodyPr/>
        <a:lstStyle/>
        <a:p>
          <a:endParaRPr lang="zh-TW" altLang="en-US"/>
        </a:p>
      </dgm:t>
    </dgm:pt>
    <dgm:pt modelId="{329A159B-8E0F-4003-8FEA-F468128C04CE}" type="sibTrans" cxnId="{2A4CE022-1186-471C-ADA0-90F2284BC811}">
      <dgm:prSet/>
      <dgm:spPr/>
      <dgm:t>
        <a:bodyPr/>
        <a:lstStyle/>
        <a:p>
          <a:endParaRPr lang="zh-TW" altLang="en-US"/>
        </a:p>
      </dgm:t>
    </dgm:pt>
    <dgm:pt modelId="{CA8AE119-B6BF-4ABF-960C-3ACF64955EF7}">
      <dgm:prSet phldrT="[文字]"/>
      <dgm:spPr/>
      <dgm:t>
        <a:bodyPr/>
        <a:lstStyle/>
        <a:p>
          <a:r>
            <a:rPr lang="zh-TW" altLang="en-US" dirty="0" smtClean="0"/>
            <a:t>自律</a:t>
          </a:r>
          <a:endParaRPr lang="zh-TW" altLang="en-US" dirty="0"/>
        </a:p>
      </dgm:t>
    </dgm:pt>
    <dgm:pt modelId="{B8B2BA99-F62A-4FA3-8F60-98E6E9F3628C}" type="parTrans" cxnId="{E34EC872-52D5-4C45-B570-13CFE9EDF842}">
      <dgm:prSet/>
      <dgm:spPr/>
      <dgm:t>
        <a:bodyPr/>
        <a:lstStyle/>
        <a:p>
          <a:endParaRPr lang="zh-TW" altLang="en-US"/>
        </a:p>
      </dgm:t>
    </dgm:pt>
    <dgm:pt modelId="{29C274A1-D775-4A1F-92B3-8B694FB36D97}" type="sibTrans" cxnId="{E34EC872-52D5-4C45-B570-13CFE9EDF842}">
      <dgm:prSet/>
      <dgm:spPr/>
      <dgm:t>
        <a:bodyPr/>
        <a:lstStyle/>
        <a:p>
          <a:endParaRPr lang="zh-TW" altLang="en-US"/>
        </a:p>
      </dgm:t>
    </dgm:pt>
    <dgm:pt modelId="{E5CE2D0E-AE67-479C-884A-F38721FF4B03}">
      <dgm:prSet phldrT="[文字]"/>
      <dgm:spPr/>
      <dgm:t>
        <a:bodyPr/>
        <a:lstStyle/>
        <a:p>
          <a:r>
            <a:rPr lang="zh-TW" altLang="en-US" dirty="0" smtClean="0"/>
            <a:t>溫暖</a:t>
          </a:r>
          <a:endParaRPr lang="zh-TW" altLang="en-US" dirty="0"/>
        </a:p>
      </dgm:t>
    </dgm:pt>
    <dgm:pt modelId="{9B5533E6-D570-435E-91E5-D38EDC47BB70}" type="parTrans" cxnId="{1B95377F-D16A-46C1-ADF3-A89D1E1F0400}">
      <dgm:prSet/>
      <dgm:spPr/>
      <dgm:t>
        <a:bodyPr/>
        <a:lstStyle/>
        <a:p>
          <a:endParaRPr lang="zh-TW" altLang="en-US"/>
        </a:p>
      </dgm:t>
    </dgm:pt>
    <dgm:pt modelId="{2E8808FC-8BB9-463A-8F1F-0F41721B0E4D}" type="sibTrans" cxnId="{1B95377F-D16A-46C1-ADF3-A89D1E1F0400}">
      <dgm:prSet/>
      <dgm:spPr/>
      <dgm:t>
        <a:bodyPr/>
        <a:lstStyle/>
        <a:p>
          <a:endParaRPr lang="zh-TW" altLang="en-US"/>
        </a:p>
      </dgm:t>
    </dgm:pt>
    <dgm:pt modelId="{F149F6B3-A424-4EF7-B44B-E38FE763320A}">
      <dgm:prSet phldrT="[文字]"/>
      <dgm:spPr/>
      <dgm:t>
        <a:bodyPr/>
        <a:lstStyle/>
        <a:p>
          <a:r>
            <a:rPr lang="zh-TW" altLang="en-US" dirty="0" smtClean="0"/>
            <a:t>勇敢</a:t>
          </a:r>
          <a:endParaRPr lang="zh-TW" altLang="en-US" dirty="0"/>
        </a:p>
      </dgm:t>
    </dgm:pt>
    <dgm:pt modelId="{6C2093F6-19F2-4EE6-A738-C675E27D79C0}" type="parTrans" cxnId="{2FAFA177-2CA9-4C57-A5DA-804B7A4F5F79}">
      <dgm:prSet/>
      <dgm:spPr/>
      <dgm:t>
        <a:bodyPr/>
        <a:lstStyle/>
        <a:p>
          <a:endParaRPr lang="zh-TW" altLang="en-US"/>
        </a:p>
      </dgm:t>
    </dgm:pt>
    <dgm:pt modelId="{5832C6F5-0D31-48B3-9AC3-FD8C61CF666F}" type="sibTrans" cxnId="{2FAFA177-2CA9-4C57-A5DA-804B7A4F5F79}">
      <dgm:prSet/>
      <dgm:spPr/>
      <dgm:t>
        <a:bodyPr/>
        <a:lstStyle/>
        <a:p>
          <a:endParaRPr lang="zh-TW" altLang="en-US"/>
        </a:p>
      </dgm:t>
    </dgm:pt>
    <dgm:pt modelId="{CC84FDC6-20FE-42A7-9C6E-B6604199E987}">
      <dgm:prSet phldrT="[文字]"/>
      <dgm:spPr/>
      <dgm:t>
        <a:bodyPr/>
        <a:lstStyle/>
        <a:p>
          <a:r>
            <a:rPr lang="zh-TW" altLang="en-US" dirty="0" smtClean="0"/>
            <a:t>思考力</a:t>
          </a:r>
          <a:endParaRPr lang="zh-TW" altLang="en-US" dirty="0"/>
        </a:p>
      </dgm:t>
    </dgm:pt>
    <dgm:pt modelId="{FA7FAD46-58E1-4272-B21B-D13C04D7EBE2}" type="parTrans" cxnId="{F032CE01-5619-485A-891F-BEBAC6AAA1E7}">
      <dgm:prSet/>
      <dgm:spPr/>
      <dgm:t>
        <a:bodyPr/>
        <a:lstStyle/>
        <a:p>
          <a:endParaRPr lang="zh-TW" altLang="en-US"/>
        </a:p>
      </dgm:t>
    </dgm:pt>
    <dgm:pt modelId="{8E8B0431-CDD9-490E-AF48-E4A989D16865}" type="sibTrans" cxnId="{F032CE01-5619-485A-891F-BEBAC6AAA1E7}">
      <dgm:prSet/>
      <dgm:spPr/>
      <dgm:t>
        <a:bodyPr/>
        <a:lstStyle/>
        <a:p>
          <a:endParaRPr lang="zh-TW" altLang="en-US"/>
        </a:p>
      </dgm:t>
    </dgm:pt>
    <dgm:pt modelId="{0417EFC6-A685-45E3-8F2B-73B4E3B8247E}" type="pres">
      <dgm:prSet presAssocID="{A2BC5168-D6D9-4AC6-8B21-075AF6E6760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45CCEE-78EF-4E93-BA74-2CE3F1B26338}" type="pres">
      <dgm:prSet presAssocID="{6440D56A-3C5B-4710-9045-DAAB0663C63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3F362E-BE8F-490F-B434-B17DD2E2E308}" type="pres">
      <dgm:prSet presAssocID="{6440D56A-3C5B-4710-9045-DAAB0663C638}" presName="spNode" presStyleCnt="0"/>
      <dgm:spPr/>
    </dgm:pt>
    <dgm:pt modelId="{EE216806-458D-4540-A090-082C6DB17CBA}" type="pres">
      <dgm:prSet presAssocID="{329A159B-8E0F-4003-8FEA-F468128C04CE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70F6E9C8-DFD1-43EF-A54D-C27044DEAA3E}" type="pres">
      <dgm:prSet presAssocID="{CA8AE119-B6BF-4ABF-960C-3ACF64955EF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F2EBCC-153C-42B6-B3AC-793BC85C9F1F}" type="pres">
      <dgm:prSet presAssocID="{CA8AE119-B6BF-4ABF-960C-3ACF64955EF7}" presName="spNode" presStyleCnt="0"/>
      <dgm:spPr/>
    </dgm:pt>
    <dgm:pt modelId="{BDCA2195-CB48-4862-B34A-31CE60A3D948}" type="pres">
      <dgm:prSet presAssocID="{29C274A1-D775-4A1F-92B3-8B694FB36D97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925623ED-1EB6-4C31-AF39-6DA012025F84}" type="pres">
      <dgm:prSet presAssocID="{E5CE2D0E-AE67-479C-884A-F38721FF4B0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BF4E8A-4D48-41AC-98CF-A372ACB14855}" type="pres">
      <dgm:prSet presAssocID="{E5CE2D0E-AE67-479C-884A-F38721FF4B03}" presName="spNode" presStyleCnt="0"/>
      <dgm:spPr/>
    </dgm:pt>
    <dgm:pt modelId="{B04BB5E9-F44B-4D39-89BB-14F7FF46A767}" type="pres">
      <dgm:prSet presAssocID="{2E8808FC-8BB9-463A-8F1F-0F41721B0E4D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C5D3CC72-507A-4F07-A9F9-13BCBA6AA1C7}" type="pres">
      <dgm:prSet presAssocID="{F149F6B3-A424-4EF7-B44B-E38FE76332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66B8E2-D1C6-4F87-97F7-02EA544C6E51}" type="pres">
      <dgm:prSet presAssocID="{F149F6B3-A424-4EF7-B44B-E38FE763320A}" presName="spNode" presStyleCnt="0"/>
      <dgm:spPr/>
    </dgm:pt>
    <dgm:pt modelId="{C6944540-2E96-4BF9-9D5F-B5706A9713E7}" type="pres">
      <dgm:prSet presAssocID="{5832C6F5-0D31-48B3-9AC3-FD8C61CF666F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84EB57BD-EFB9-4475-9BA0-8A7F73952172}" type="pres">
      <dgm:prSet presAssocID="{CC84FDC6-20FE-42A7-9C6E-B6604199E987}" presName="node" presStyleLbl="node1" presStyleIdx="4" presStyleCnt="5" custRadScaleRad="100760" custRadScaleInc="7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F12884-38D5-4F72-821A-A437DA7844F8}" type="pres">
      <dgm:prSet presAssocID="{CC84FDC6-20FE-42A7-9C6E-B6604199E987}" presName="spNode" presStyleCnt="0"/>
      <dgm:spPr/>
    </dgm:pt>
    <dgm:pt modelId="{C16BC2F3-3909-488A-A8ED-218E11069602}" type="pres">
      <dgm:prSet presAssocID="{8E8B0431-CDD9-490E-AF48-E4A989D16865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80BF012D-6767-4D1B-A0CF-A16E3ED423D9}" type="presOf" srcId="{A2BC5168-D6D9-4AC6-8B21-075AF6E6760B}" destId="{0417EFC6-A685-45E3-8F2B-73B4E3B8247E}" srcOrd="0" destOrd="0" presId="urn:microsoft.com/office/officeart/2005/8/layout/cycle6"/>
    <dgm:cxn modelId="{55251B83-6E19-412A-8FA6-6F4ABB02A08F}" type="presOf" srcId="{E5CE2D0E-AE67-479C-884A-F38721FF4B03}" destId="{925623ED-1EB6-4C31-AF39-6DA012025F84}" srcOrd="0" destOrd="0" presId="urn:microsoft.com/office/officeart/2005/8/layout/cycle6"/>
    <dgm:cxn modelId="{2A4CE022-1186-471C-ADA0-90F2284BC811}" srcId="{A2BC5168-D6D9-4AC6-8B21-075AF6E6760B}" destId="{6440D56A-3C5B-4710-9045-DAAB0663C638}" srcOrd="0" destOrd="0" parTransId="{7D286F84-580F-48FE-B8AF-F6FBF8101514}" sibTransId="{329A159B-8E0F-4003-8FEA-F468128C04CE}"/>
    <dgm:cxn modelId="{2FAFA177-2CA9-4C57-A5DA-804B7A4F5F79}" srcId="{A2BC5168-D6D9-4AC6-8B21-075AF6E6760B}" destId="{F149F6B3-A424-4EF7-B44B-E38FE763320A}" srcOrd="3" destOrd="0" parTransId="{6C2093F6-19F2-4EE6-A738-C675E27D79C0}" sibTransId="{5832C6F5-0D31-48B3-9AC3-FD8C61CF666F}"/>
    <dgm:cxn modelId="{48BA039E-6677-4298-873C-85E73DD52CE1}" type="presOf" srcId="{8E8B0431-CDD9-490E-AF48-E4A989D16865}" destId="{C16BC2F3-3909-488A-A8ED-218E11069602}" srcOrd="0" destOrd="0" presId="urn:microsoft.com/office/officeart/2005/8/layout/cycle6"/>
    <dgm:cxn modelId="{E34EC872-52D5-4C45-B570-13CFE9EDF842}" srcId="{A2BC5168-D6D9-4AC6-8B21-075AF6E6760B}" destId="{CA8AE119-B6BF-4ABF-960C-3ACF64955EF7}" srcOrd="1" destOrd="0" parTransId="{B8B2BA99-F62A-4FA3-8F60-98E6E9F3628C}" sibTransId="{29C274A1-D775-4A1F-92B3-8B694FB36D97}"/>
    <dgm:cxn modelId="{D974314E-DB41-4A96-8D42-D41F79CF6740}" type="presOf" srcId="{5832C6F5-0D31-48B3-9AC3-FD8C61CF666F}" destId="{C6944540-2E96-4BF9-9D5F-B5706A9713E7}" srcOrd="0" destOrd="0" presId="urn:microsoft.com/office/officeart/2005/8/layout/cycle6"/>
    <dgm:cxn modelId="{1B95377F-D16A-46C1-ADF3-A89D1E1F0400}" srcId="{A2BC5168-D6D9-4AC6-8B21-075AF6E6760B}" destId="{E5CE2D0E-AE67-479C-884A-F38721FF4B03}" srcOrd="2" destOrd="0" parTransId="{9B5533E6-D570-435E-91E5-D38EDC47BB70}" sibTransId="{2E8808FC-8BB9-463A-8F1F-0F41721B0E4D}"/>
    <dgm:cxn modelId="{0486FC6E-BCD5-4AC5-9F24-3D248431B122}" type="presOf" srcId="{F149F6B3-A424-4EF7-B44B-E38FE763320A}" destId="{C5D3CC72-507A-4F07-A9F9-13BCBA6AA1C7}" srcOrd="0" destOrd="0" presId="urn:microsoft.com/office/officeart/2005/8/layout/cycle6"/>
    <dgm:cxn modelId="{DB9129DF-8B3D-4CCB-80F1-D2B25814DD41}" type="presOf" srcId="{29C274A1-D775-4A1F-92B3-8B694FB36D97}" destId="{BDCA2195-CB48-4862-B34A-31CE60A3D948}" srcOrd="0" destOrd="0" presId="urn:microsoft.com/office/officeart/2005/8/layout/cycle6"/>
    <dgm:cxn modelId="{10FE9D1D-91A6-4E03-96BC-F0911BF3ACF8}" type="presOf" srcId="{CC84FDC6-20FE-42A7-9C6E-B6604199E987}" destId="{84EB57BD-EFB9-4475-9BA0-8A7F73952172}" srcOrd="0" destOrd="0" presId="urn:microsoft.com/office/officeart/2005/8/layout/cycle6"/>
    <dgm:cxn modelId="{19B05F18-8788-40CC-997A-8EB08DD59468}" type="presOf" srcId="{329A159B-8E0F-4003-8FEA-F468128C04CE}" destId="{EE216806-458D-4540-A090-082C6DB17CBA}" srcOrd="0" destOrd="0" presId="urn:microsoft.com/office/officeart/2005/8/layout/cycle6"/>
    <dgm:cxn modelId="{4C735125-6C54-4CF4-A680-DB7F0784E622}" type="presOf" srcId="{6440D56A-3C5B-4710-9045-DAAB0663C638}" destId="{FA45CCEE-78EF-4E93-BA74-2CE3F1B26338}" srcOrd="0" destOrd="0" presId="urn:microsoft.com/office/officeart/2005/8/layout/cycle6"/>
    <dgm:cxn modelId="{62A9D13A-779D-46DC-BE94-E0542C577E2F}" type="presOf" srcId="{CA8AE119-B6BF-4ABF-960C-3ACF64955EF7}" destId="{70F6E9C8-DFD1-43EF-A54D-C27044DEAA3E}" srcOrd="0" destOrd="0" presId="urn:microsoft.com/office/officeart/2005/8/layout/cycle6"/>
    <dgm:cxn modelId="{F032CE01-5619-485A-891F-BEBAC6AAA1E7}" srcId="{A2BC5168-D6D9-4AC6-8B21-075AF6E6760B}" destId="{CC84FDC6-20FE-42A7-9C6E-B6604199E987}" srcOrd="4" destOrd="0" parTransId="{FA7FAD46-58E1-4272-B21B-D13C04D7EBE2}" sibTransId="{8E8B0431-CDD9-490E-AF48-E4A989D16865}"/>
    <dgm:cxn modelId="{5DF1F4B3-9607-4255-90F3-15E20005644A}" type="presOf" srcId="{2E8808FC-8BB9-463A-8F1F-0F41721B0E4D}" destId="{B04BB5E9-F44B-4D39-89BB-14F7FF46A767}" srcOrd="0" destOrd="0" presId="urn:microsoft.com/office/officeart/2005/8/layout/cycle6"/>
    <dgm:cxn modelId="{3D9FC184-1BCE-4610-A9DC-496D7B5D573C}" type="presParOf" srcId="{0417EFC6-A685-45E3-8F2B-73B4E3B8247E}" destId="{FA45CCEE-78EF-4E93-BA74-2CE3F1B26338}" srcOrd="0" destOrd="0" presId="urn:microsoft.com/office/officeart/2005/8/layout/cycle6"/>
    <dgm:cxn modelId="{07A9076F-E749-4C40-A6B1-9B05301BC55A}" type="presParOf" srcId="{0417EFC6-A685-45E3-8F2B-73B4E3B8247E}" destId="{CA3F362E-BE8F-490F-B434-B17DD2E2E308}" srcOrd="1" destOrd="0" presId="urn:microsoft.com/office/officeart/2005/8/layout/cycle6"/>
    <dgm:cxn modelId="{C91C7509-0E6D-4375-84F2-70900B8CB3AC}" type="presParOf" srcId="{0417EFC6-A685-45E3-8F2B-73B4E3B8247E}" destId="{EE216806-458D-4540-A090-082C6DB17CBA}" srcOrd="2" destOrd="0" presId="urn:microsoft.com/office/officeart/2005/8/layout/cycle6"/>
    <dgm:cxn modelId="{82B27782-8824-4B7A-AAB2-C5D4811D4183}" type="presParOf" srcId="{0417EFC6-A685-45E3-8F2B-73B4E3B8247E}" destId="{70F6E9C8-DFD1-43EF-A54D-C27044DEAA3E}" srcOrd="3" destOrd="0" presId="urn:microsoft.com/office/officeart/2005/8/layout/cycle6"/>
    <dgm:cxn modelId="{70B0FCC9-100A-4C22-9DC5-EDD81D47BACB}" type="presParOf" srcId="{0417EFC6-A685-45E3-8F2B-73B4E3B8247E}" destId="{75F2EBCC-153C-42B6-B3AC-793BC85C9F1F}" srcOrd="4" destOrd="0" presId="urn:microsoft.com/office/officeart/2005/8/layout/cycle6"/>
    <dgm:cxn modelId="{F00A3AA4-3C76-4844-B7E1-00EABEA70CC5}" type="presParOf" srcId="{0417EFC6-A685-45E3-8F2B-73B4E3B8247E}" destId="{BDCA2195-CB48-4862-B34A-31CE60A3D948}" srcOrd="5" destOrd="0" presId="urn:microsoft.com/office/officeart/2005/8/layout/cycle6"/>
    <dgm:cxn modelId="{F3A2BBC8-F80F-44F7-AA1B-47198F07EA8C}" type="presParOf" srcId="{0417EFC6-A685-45E3-8F2B-73B4E3B8247E}" destId="{925623ED-1EB6-4C31-AF39-6DA012025F84}" srcOrd="6" destOrd="0" presId="urn:microsoft.com/office/officeart/2005/8/layout/cycle6"/>
    <dgm:cxn modelId="{611533A6-467F-4C20-9D79-C0F90E73BE60}" type="presParOf" srcId="{0417EFC6-A685-45E3-8F2B-73B4E3B8247E}" destId="{E8BF4E8A-4D48-41AC-98CF-A372ACB14855}" srcOrd="7" destOrd="0" presId="urn:microsoft.com/office/officeart/2005/8/layout/cycle6"/>
    <dgm:cxn modelId="{CC59AB7E-687E-477F-ACBF-511E4CD0DAA0}" type="presParOf" srcId="{0417EFC6-A685-45E3-8F2B-73B4E3B8247E}" destId="{B04BB5E9-F44B-4D39-89BB-14F7FF46A767}" srcOrd="8" destOrd="0" presId="urn:microsoft.com/office/officeart/2005/8/layout/cycle6"/>
    <dgm:cxn modelId="{8D8094A8-D7A2-49E1-A821-9B12ADB35983}" type="presParOf" srcId="{0417EFC6-A685-45E3-8F2B-73B4E3B8247E}" destId="{C5D3CC72-507A-4F07-A9F9-13BCBA6AA1C7}" srcOrd="9" destOrd="0" presId="urn:microsoft.com/office/officeart/2005/8/layout/cycle6"/>
    <dgm:cxn modelId="{81AF3655-5FBD-4017-97CF-4157128B0AA5}" type="presParOf" srcId="{0417EFC6-A685-45E3-8F2B-73B4E3B8247E}" destId="{E566B8E2-D1C6-4F87-97F7-02EA544C6E51}" srcOrd="10" destOrd="0" presId="urn:microsoft.com/office/officeart/2005/8/layout/cycle6"/>
    <dgm:cxn modelId="{56A38726-0029-4B45-BCEC-F0318A46B4A7}" type="presParOf" srcId="{0417EFC6-A685-45E3-8F2B-73B4E3B8247E}" destId="{C6944540-2E96-4BF9-9D5F-B5706A9713E7}" srcOrd="11" destOrd="0" presId="urn:microsoft.com/office/officeart/2005/8/layout/cycle6"/>
    <dgm:cxn modelId="{C4126821-B5E3-44F5-97AF-073FF553265D}" type="presParOf" srcId="{0417EFC6-A685-45E3-8F2B-73B4E3B8247E}" destId="{84EB57BD-EFB9-4475-9BA0-8A7F73952172}" srcOrd="12" destOrd="0" presId="urn:microsoft.com/office/officeart/2005/8/layout/cycle6"/>
    <dgm:cxn modelId="{608F9017-BD73-47AC-AF83-A4EE363758FF}" type="presParOf" srcId="{0417EFC6-A685-45E3-8F2B-73B4E3B8247E}" destId="{F4F12884-38D5-4F72-821A-A437DA7844F8}" srcOrd="13" destOrd="0" presId="urn:microsoft.com/office/officeart/2005/8/layout/cycle6"/>
    <dgm:cxn modelId="{13EE3F93-986C-4D80-A5FC-C9CC2C08A64E}" type="presParOf" srcId="{0417EFC6-A685-45E3-8F2B-73B4E3B8247E}" destId="{C16BC2F3-3909-488A-A8ED-218E1106960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892079-CA35-4541-BFA0-B7ACC64D125A}" type="doc">
      <dgm:prSet loTypeId="urn:microsoft.com/office/officeart/2005/8/layout/chevron1" loCatId="process" qsTypeId="urn:microsoft.com/office/officeart/2005/8/quickstyle/simple1#5" qsCatId="simple" csTypeId="urn:microsoft.com/office/officeart/2005/8/colors/colorful4" csCatId="colorful" phldr="1"/>
      <dgm:spPr/>
    </dgm:pt>
    <dgm:pt modelId="{90D2FAA0-F8D2-4743-91FF-F6172AD00604}">
      <dgm:prSet phldrT="[文字]"/>
      <dgm:spPr/>
      <dgm:t>
        <a:bodyPr/>
        <a:lstStyle/>
        <a:p>
          <a:r>
            <a:rPr lang="zh-TW" altLang="en-US" dirty="0" smtClean="0"/>
            <a:t>自律</a:t>
          </a:r>
          <a:endParaRPr lang="zh-TW" altLang="en-US" dirty="0"/>
        </a:p>
      </dgm:t>
    </dgm:pt>
    <dgm:pt modelId="{081BB8B3-8D7E-4A45-A82A-91E7597FAEC8}" type="parTrans" cxnId="{31D9E7F7-DB81-4D27-8D9F-445229D52D7D}">
      <dgm:prSet/>
      <dgm:spPr/>
      <dgm:t>
        <a:bodyPr/>
        <a:lstStyle/>
        <a:p>
          <a:endParaRPr lang="zh-TW" altLang="en-US"/>
        </a:p>
      </dgm:t>
    </dgm:pt>
    <dgm:pt modelId="{EE89EE58-9D98-4FC8-9F28-92319E37FF4A}" type="sibTrans" cxnId="{31D9E7F7-DB81-4D27-8D9F-445229D52D7D}">
      <dgm:prSet/>
      <dgm:spPr/>
      <dgm:t>
        <a:bodyPr/>
        <a:lstStyle/>
        <a:p>
          <a:endParaRPr lang="zh-TW" altLang="en-US"/>
        </a:p>
      </dgm:t>
    </dgm:pt>
    <dgm:pt modelId="{0ECBA316-DD3F-40AF-A162-DD8FA32DDA20}">
      <dgm:prSet phldrT="[文字]"/>
      <dgm:spPr/>
      <dgm:t>
        <a:bodyPr/>
        <a:lstStyle/>
        <a:p>
          <a:r>
            <a:rPr lang="zh-TW" altLang="en-US" dirty="0" smtClean="0"/>
            <a:t>時間</a:t>
          </a:r>
          <a:endParaRPr lang="en-US" altLang="zh-TW" dirty="0" smtClean="0"/>
        </a:p>
        <a:p>
          <a:r>
            <a:rPr lang="zh-TW" altLang="en-US" dirty="0" smtClean="0"/>
            <a:t>控制</a:t>
          </a:r>
          <a:endParaRPr lang="zh-TW" altLang="en-US" dirty="0"/>
        </a:p>
      </dgm:t>
    </dgm:pt>
    <dgm:pt modelId="{B950A84E-7023-44FA-8E38-98B0AEF5D643}" type="parTrans" cxnId="{0195CBC3-1615-4E6E-B8B9-539A329EEB2D}">
      <dgm:prSet/>
      <dgm:spPr/>
      <dgm:t>
        <a:bodyPr/>
        <a:lstStyle/>
        <a:p>
          <a:endParaRPr lang="zh-TW" altLang="en-US"/>
        </a:p>
      </dgm:t>
    </dgm:pt>
    <dgm:pt modelId="{6A644D90-B486-4E11-8263-9BC0C19D6413}" type="sibTrans" cxnId="{0195CBC3-1615-4E6E-B8B9-539A329EEB2D}">
      <dgm:prSet/>
      <dgm:spPr/>
      <dgm:t>
        <a:bodyPr/>
        <a:lstStyle/>
        <a:p>
          <a:endParaRPr lang="zh-TW" altLang="en-US"/>
        </a:p>
      </dgm:t>
    </dgm:pt>
    <dgm:pt modelId="{B44BA009-A0BC-4255-9867-77A2C556FE1B}">
      <dgm:prSet phldrT="[文字]"/>
      <dgm:spPr/>
      <dgm:t>
        <a:bodyPr/>
        <a:lstStyle/>
        <a:p>
          <a:r>
            <a:rPr lang="zh-TW" altLang="en-US" dirty="0" smtClean="0"/>
            <a:t>自由</a:t>
          </a:r>
          <a:endParaRPr lang="zh-TW" altLang="en-US" dirty="0"/>
        </a:p>
      </dgm:t>
    </dgm:pt>
    <dgm:pt modelId="{459775E0-87CB-4FB0-BB7E-770F60F9A571}" type="parTrans" cxnId="{4C8FE578-0AFF-4FD9-BF09-ED6434F9C4D0}">
      <dgm:prSet/>
      <dgm:spPr/>
      <dgm:t>
        <a:bodyPr/>
        <a:lstStyle/>
        <a:p>
          <a:endParaRPr lang="zh-TW" altLang="en-US"/>
        </a:p>
      </dgm:t>
    </dgm:pt>
    <dgm:pt modelId="{E14B6A21-1039-49A3-A209-52B5DB0613E9}" type="sibTrans" cxnId="{4C8FE578-0AFF-4FD9-BF09-ED6434F9C4D0}">
      <dgm:prSet/>
      <dgm:spPr/>
      <dgm:t>
        <a:bodyPr/>
        <a:lstStyle/>
        <a:p>
          <a:endParaRPr lang="zh-TW" altLang="en-US"/>
        </a:p>
      </dgm:t>
    </dgm:pt>
    <dgm:pt modelId="{7DDEE98B-51DF-43C3-AC46-0188DA8A659D}" type="pres">
      <dgm:prSet presAssocID="{7F892079-CA35-4541-BFA0-B7ACC64D125A}" presName="Name0" presStyleCnt="0">
        <dgm:presLayoutVars>
          <dgm:dir/>
          <dgm:animLvl val="lvl"/>
          <dgm:resizeHandles val="exact"/>
        </dgm:presLayoutVars>
      </dgm:prSet>
      <dgm:spPr/>
    </dgm:pt>
    <dgm:pt modelId="{7B26E1CF-8DBA-4313-A136-094AED5E9267}" type="pres">
      <dgm:prSet presAssocID="{90D2FAA0-F8D2-4743-91FF-F6172AD0060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59323-7AB5-4362-B2D3-0103E57E39A3}" type="pres">
      <dgm:prSet presAssocID="{EE89EE58-9D98-4FC8-9F28-92319E37FF4A}" presName="parTxOnlySpace" presStyleCnt="0"/>
      <dgm:spPr/>
    </dgm:pt>
    <dgm:pt modelId="{E53C837A-2284-483C-BD8E-CA8CAB2E57F6}" type="pres">
      <dgm:prSet presAssocID="{0ECBA316-DD3F-40AF-A162-DD8FA32DDA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01FFB9-4E2C-4C76-BC6F-0B705114F273}" type="pres">
      <dgm:prSet presAssocID="{6A644D90-B486-4E11-8263-9BC0C19D6413}" presName="parTxOnlySpace" presStyleCnt="0"/>
      <dgm:spPr/>
    </dgm:pt>
    <dgm:pt modelId="{A2630D2D-2BD4-4574-8FC4-1CE1A5528640}" type="pres">
      <dgm:prSet presAssocID="{B44BA009-A0BC-4255-9867-77A2C556FE1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0FAAC81-0675-4F44-993A-BFC836B06122}" type="presOf" srcId="{90D2FAA0-F8D2-4743-91FF-F6172AD00604}" destId="{7B26E1CF-8DBA-4313-A136-094AED5E9267}" srcOrd="0" destOrd="0" presId="urn:microsoft.com/office/officeart/2005/8/layout/chevron1"/>
    <dgm:cxn modelId="{4C8FE578-0AFF-4FD9-BF09-ED6434F9C4D0}" srcId="{7F892079-CA35-4541-BFA0-B7ACC64D125A}" destId="{B44BA009-A0BC-4255-9867-77A2C556FE1B}" srcOrd="2" destOrd="0" parTransId="{459775E0-87CB-4FB0-BB7E-770F60F9A571}" sibTransId="{E14B6A21-1039-49A3-A209-52B5DB0613E9}"/>
    <dgm:cxn modelId="{31D9E7F7-DB81-4D27-8D9F-445229D52D7D}" srcId="{7F892079-CA35-4541-BFA0-B7ACC64D125A}" destId="{90D2FAA0-F8D2-4743-91FF-F6172AD00604}" srcOrd="0" destOrd="0" parTransId="{081BB8B3-8D7E-4A45-A82A-91E7597FAEC8}" sibTransId="{EE89EE58-9D98-4FC8-9F28-92319E37FF4A}"/>
    <dgm:cxn modelId="{0195CBC3-1615-4E6E-B8B9-539A329EEB2D}" srcId="{7F892079-CA35-4541-BFA0-B7ACC64D125A}" destId="{0ECBA316-DD3F-40AF-A162-DD8FA32DDA20}" srcOrd="1" destOrd="0" parTransId="{B950A84E-7023-44FA-8E38-98B0AEF5D643}" sibTransId="{6A644D90-B486-4E11-8263-9BC0C19D6413}"/>
    <dgm:cxn modelId="{41D2F0CA-E67C-415D-A7F3-DC64EEB229AC}" type="presOf" srcId="{B44BA009-A0BC-4255-9867-77A2C556FE1B}" destId="{A2630D2D-2BD4-4574-8FC4-1CE1A5528640}" srcOrd="0" destOrd="0" presId="urn:microsoft.com/office/officeart/2005/8/layout/chevron1"/>
    <dgm:cxn modelId="{C4A9F15C-365C-4485-A10D-6A4FD68266FB}" type="presOf" srcId="{7F892079-CA35-4541-BFA0-B7ACC64D125A}" destId="{7DDEE98B-51DF-43C3-AC46-0188DA8A659D}" srcOrd="0" destOrd="0" presId="urn:microsoft.com/office/officeart/2005/8/layout/chevron1"/>
    <dgm:cxn modelId="{EBB1FF7A-C1ED-4D45-85EA-8CC65B2F659F}" type="presOf" srcId="{0ECBA316-DD3F-40AF-A162-DD8FA32DDA20}" destId="{E53C837A-2284-483C-BD8E-CA8CAB2E57F6}" srcOrd="0" destOrd="0" presId="urn:microsoft.com/office/officeart/2005/8/layout/chevron1"/>
    <dgm:cxn modelId="{FEEE77B6-13A4-48BF-ABC3-CA7BC7A17865}" type="presParOf" srcId="{7DDEE98B-51DF-43C3-AC46-0188DA8A659D}" destId="{7B26E1CF-8DBA-4313-A136-094AED5E9267}" srcOrd="0" destOrd="0" presId="urn:microsoft.com/office/officeart/2005/8/layout/chevron1"/>
    <dgm:cxn modelId="{E9A24596-CE70-43E4-A69A-9D6964CBC536}" type="presParOf" srcId="{7DDEE98B-51DF-43C3-AC46-0188DA8A659D}" destId="{54D59323-7AB5-4362-B2D3-0103E57E39A3}" srcOrd="1" destOrd="0" presId="urn:microsoft.com/office/officeart/2005/8/layout/chevron1"/>
    <dgm:cxn modelId="{F779F7F2-F4E4-463F-AFEC-DF6C390BA19B}" type="presParOf" srcId="{7DDEE98B-51DF-43C3-AC46-0188DA8A659D}" destId="{E53C837A-2284-483C-BD8E-CA8CAB2E57F6}" srcOrd="2" destOrd="0" presId="urn:microsoft.com/office/officeart/2005/8/layout/chevron1"/>
    <dgm:cxn modelId="{22EC8746-3BB4-4206-889E-DE5386BFECF6}" type="presParOf" srcId="{7DDEE98B-51DF-43C3-AC46-0188DA8A659D}" destId="{A901FFB9-4E2C-4C76-BC6F-0B705114F273}" srcOrd="3" destOrd="0" presId="urn:microsoft.com/office/officeart/2005/8/layout/chevron1"/>
    <dgm:cxn modelId="{ABB83074-3AC2-4820-BAF3-302F770FA62A}" type="presParOf" srcId="{7DDEE98B-51DF-43C3-AC46-0188DA8A659D}" destId="{A2630D2D-2BD4-4574-8FC4-1CE1A552864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892079-CA35-4541-BFA0-B7ACC64D125A}" type="doc">
      <dgm:prSet loTypeId="urn:microsoft.com/office/officeart/2005/8/layout/chevron1" loCatId="process" qsTypeId="urn:microsoft.com/office/officeart/2005/8/quickstyle/simple1#6" qsCatId="simple" csTypeId="urn:microsoft.com/office/officeart/2005/8/colors/colorful5" csCatId="colorful" phldr="1"/>
      <dgm:spPr/>
    </dgm:pt>
    <dgm:pt modelId="{90D2FAA0-F8D2-4743-91FF-F6172AD00604}">
      <dgm:prSet phldrT="[文字]"/>
      <dgm:spPr/>
      <dgm:t>
        <a:bodyPr/>
        <a:lstStyle/>
        <a:p>
          <a:r>
            <a:rPr lang="zh-TW" altLang="en-US" dirty="0" smtClean="0"/>
            <a:t>創意</a:t>
          </a:r>
          <a:endParaRPr lang="zh-TW" altLang="en-US" dirty="0"/>
        </a:p>
      </dgm:t>
    </dgm:pt>
    <dgm:pt modelId="{081BB8B3-8D7E-4A45-A82A-91E7597FAEC8}" type="parTrans" cxnId="{31D9E7F7-DB81-4D27-8D9F-445229D52D7D}">
      <dgm:prSet/>
      <dgm:spPr/>
      <dgm:t>
        <a:bodyPr/>
        <a:lstStyle/>
        <a:p>
          <a:endParaRPr lang="zh-TW" altLang="en-US"/>
        </a:p>
      </dgm:t>
    </dgm:pt>
    <dgm:pt modelId="{EE89EE58-9D98-4FC8-9F28-92319E37FF4A}" type="sibTrans" cxnId="{31D9E7F7-DB81-4D27-8D9F-445229D52D7D}">
      <dgm:prSet/>
      <dgm:spPr/>
      <dgm:t>
        <a:bodyPr/>
        <a:lstStyle/>
        <a:p>
          <a:endParaRPr lang="zh-TW" altLang="en-US"/>
        </a:p>
      </dgm:t>
    </dgm:pt>
    <dgm:pt modelId="{0ECBA316-DD3F-40AF-A162-DD8FA32DDA20}">
      <dgm:prSet phldrT="[文字]"/>
      <dgm:spPr/>
      <dgm:t>
        <a:bodyPr/>
        <a:lstStyle/>
        <a:p>
          <a:r>
            <a:rPr lang="zh-TW" altLang="en-US" dirty="0" smtClean="0"/>
            <a:t>紀律</a:t>
          </a:r>
          <a:endParaRPr lang="zh-TW" altLang="en-US" dirty="0"/>
        </a:p>
      </dgm:t>
    </dgm:pt>
    <dgm:pt modelId="{B950A84E-7023-44FA-8E38-98B0AEF5D643}" type="parTrans" cxnId="{0195CBC3-1615-4E6E-B8B9-539A329EEB2D}">
      <dgm:prSet/>
      <dgm:spPr/>
      <dgm:t>
        <a:bodyPr/>
        <a:lstStyle/>
        <a:p>
          <a:endParaRPr lang="zh-TW" altLang="en-US"/>
        </a:p>
      </dgm:t>
    </dgm:pt>
    <dgm:pt modelId="{6A644D90-B486-4E11-8263-9BC0C19D6413}" type="sibTrans" cxnId="{0195CBC3-1615-4E6E-B8B9-539A329EEB2D}">
      <dgm:prSet/>
      <dgm:spPr/>
      <dgm:t>
        <a:bodyPr/>
        <a:lstStyle/>
        <a:p>
          <a:endParaRPr lang="zh-TW" altLang="en-US"/>
        </a:p>
      </dgm:t>
    </dgm:pt>
    <dgm:pt modelId="{B44BA009-A0BC-4255-9867-77A2C556FE1B}">
      <dgm:prSet phldrT="[文字]"/>
      <dgm:spPr/>
      <dgm:t>
        <a:bodyPr/>
        <a:lstStyle/>
        <a:p>
          <a:r>
            <a:rPr lang="zh-TW" altLang="en-US" dirty="0" smtClean="0"/>
            <a:t>實現</a:t>
          </a:r>
          <a:endParaRPr lang="zh-TW" altLang="en-US" dirty="0"/>
        </a:p>
      </dgm:t>
    </dgm:pt>
    <dgm:pt modelId="{459775E0-87CB-4FB0-BB7E-770F60F9A571}" type="parTrans" cxnId="{4C8FE578-0AFF-4FD9-BF09-ED6434F9C4D0}">
      <dgm:prSet/>
      <dgm:spPr/>
      <dgm:t>
        <a:bodyPr/>
        <a:lstStyle/>
        <a:p>
          <a:endParaRPr lang="zh-TW" altLang="en-US"/>
        </a:p>
      </dgm:t>
    </dgm:pt>
    <dgm:pt modelId="{E14B6A21-1039-49A3-A209-52B5DB0613E9}" type="sibTrans" cxnId="{4C8FE578-0AFF-4FD9-BF09-ED6434F9C4D0}">
      <dgm:prSet/>
      <dgm:spPr/>
      <dgm:t>
        <a:bodyPr/>
        <a:lstStyle/>
        <a:p>
          <a:endParaRPr lang="zh-TW" altLang="en-US"/>
        </a:p>
      </dgm:t>
    </dgm:pt>
    <dgm:pt modelId="{7DDEE98B-51DF-43C3-AC46-0188DA8A659D}" type="pres">
      <dgm:prSet presAssocID="{7F892079-CA35-4541-BFA0-B7ACC64D125A}" presName="Name0" presStyleCnt="0">
        <dgm:presLayoutVars>
          <dgm:dir/>
          <dgm:animLvl val="lvl"/>
          <dgm:resizeHandles val="exact"/>
        </dgm:presLayoutVars>
      </dgm:prSet>
      <dgm:spPr/>
    </dgm:pt>
    <dgm:pt modelId="{7B26E1CF-8DBA-4313-A136-094AED5E9267}" type="pres">
      <dgm:prSet presAssocID="{90D2FAA0-F8D2-4743-91FF-F6172AD0060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59323-7AB5-4362-B2D3-0103E57E39A3}" type="pres">
      <dgm:prSet presAssocID="{EE89EE58-9D98-4FC8-9F28-92319E37FF4A}" presName="parTxOnlySpace" presStyleCnt="0"/>
      <dgm:spPr/>
    </dgm:pt>
    <dgm:pt modelId="{E53C837A-2284-483C-BD8E-CA8CAB2E57F6}" type="pres">
      <dgm:prSet presAssocID="{0ECBA316-DD3F-40AF-A162-DD8FA32DDA20}" presName="parTxOnly" presStyleLbl="node1" presStyleIdx="1" presStyleCnt="3" custLinFactNeighborX="6866" custLinFactNeighborY="14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01FFB9-4E2C-4C76-BC6F-0B705114F273}" type="pres">
      <dgm:prSet presAssocID="{6A644D90-B486-4E11-8263-9BC0C19D6413}" presName="parTxOnlySpace" presStyleCnt="0"/>
      <dgm:spPr/>
    </dgm:pt>
    <dgm:pt modelId="{A2630D2D-2BD4-4574-8FC4-1CE1A5528640}" type="pres">
      <dgm:prSet presAssocID="{B44BA009-A0BC-4255-9867-77A2C556FE1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BBE4925-C7AC-4FC1-BCBB-2A2C5AB5FDBA}" type="presOf" srcId="{0ECBA316-DD3F-40AF-A162-DD8FA32DDA20}" destId="{E53C837A-2284-483C-BD8E-CA8CAB2E57F6}" srcOrd="0" destOrd="0" presId="urn:microsoft.com/office/officeart/2005/8/layout/chevron1"/>
    <dgm:cxn modelId="{3FF58A1E-EE37-4863-821C-4CB443023076}" type="presOf" srcId="{B44BA009-A0BC-4255-9867-77A2C556FE1B}" destId="{A2630D2D-2BD4-4574-8FC4-1CE1A5528640}" srcOrd="0" destOrd="0" presId="urn:microsoft.com/office/officeart/2005/8/layout/chevron1"/>
    <dgm:cxn modelId="{4C8FE578-0AFF-4FD9-BF09-ED6434F9C4D0}" srcId="{7F892079-CA35-4541-BFA0-B7ACC64D125A}" destId="{B44BA009-A0BC-4255-9867-77A2C556FE1B}" srcOrd="2" destOrd="0" parTransId="{459775E0-87CB-4FB0-BB7E-770F60F9A571}" sibTransId="{E14B6A21-1039-49A3-A209-52B5DB0613E9}"/>
    <dgm:cxn modelId="{051DEB21-B1B4-4B99-B100-D50686B129FC}" type="presOf" srcId="{7F892079-CA35-4541-BFA0-B7ACC64D125A}" destId="{7DDEE98B-51DF-43C3-AC46-0188DA8A659D}" srcOrd="0" destOrd="0" presId="urn:microsoft.com/office/officeart/2005/8/layout/chevron1"/>
    <dgm:cxn modelId="{31D9E7F7-DB81-4D27-8D9F-445229D52D7D}" srcId="{7F892079-CA35-4541-BFA0-B7ACC64D125A}" destId="{90D2FAA0-F8D2-4743-91FF-F6172AD00604}" srcOrd="0" destOrd="0" parTransId="{081BB8B3-8D7E-4A45-A82A-91E7597FAEC8}" sibTransId="{EE89EE58-9D98-4FC8-9F28-92319E37FF4A}"/>
    <dgm:cxn modelId="{0195CBC3-1615-4E6E-B8B9-539A329EEB2D}" srcId="{7F892079-CA35-4541-BFA0-B7ACC64D125A}" destId="{0ECBA316-DD3F-40AF-A162-DD8FA32DDA20}" srcOrd="1" destOrd="0" parTransId="{B950A84E-7023-44FA-8E38-98B0AEF5D643}" sibTransId="{6A644D90-B486-4E11-8263-9BC0C19D6413}"/>
    <dgm:cxn modelId="{DB5209F4-9005-463A-BDBC-E7F71B5C7B7A}" type="presOf" srcId="{90D2FAA0-F8D2-4743-91FF-F6172AD00604}" destId="{7B26E1CF-8DBA-4313-A136-094AED5E9267}" srcOrd="0" destOrd="0" presId="urn:microsoft.com/office/officeart/2005/8/layout/chevron1"/>
    <dgm:cxn modelId="{E1AF6FA9-5814-4CB9-B88D-29D035B81548}" type="presParOf" srcId="{7DDEE98B-51DF-43C3-AC46-0188DA8A659D}" destId="{7B26E1CF-8DBA-4313-A136-094AED5E9267}" srcOrd="0" destOrd="0" presId="urn:microsoft.com/office/officeart/2005/8/layout/chevron1"/>
    <dgm:cxn modelId="{BB73E629-3BCE-47B5-A3D3-7A2FA662579F}" type="presParOf" srcId="{7DDEE98B-51DF-43C3-AC46-0188DA8A659D}" destId="{54D59323-7AB5-4362-B2D3-0103E57E39A3}" srcOrd="1" destOrd="0" presId="urn:microsoft.com/office/officeart/2005/8/layout/chevron1"/>
    <dgm:cxn modelId="{ADDB0C45-4E94-457F-B6AD-F013FF1F8CC8}" type="presParOf" srcId="{7DDEE98B-51DF-43C3-AC46-0188DA8A659D}" destId="{E53C837A-2284-483C-BD8E-CA8CAB2E57F6}" srcOrd="2" destOrd="0" presId="urn:microsoft.com/office/officeart/2005/8/layout/chevron1"/>
    <dgm:cxn modelId="{EEEBB3FF-9129-48D9-8191-077CF0BB91A8}" type="presParOf" srcId="{7DDEE98B-51DF-43C3-AC46-0188DA8A659D}" destId="{A901FFB9-4E2C-4C76-BC6F-0B705114F273}" srcOrd="3" destOrd="0" presId="urn:microsoft.com/office/officeart/2005/8/layout/chevron1"/>
    <dgm:cxn modelId="{3C5D256F-2516-49FC-AA22-F697FE41FE6F}" type="presParOf" srcId="{7DDEE98B-51DF-43C3-AC46-0188DA8A659D}" destId="{A2630D2D-2BD4-4574-8FC4-1CE1A552864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892079-CA35-4541-BFA0-B7ACC64D125A}" type="doc">
      <dgm:prSet loTypeId="urn:microsoft.com/office/officeart/2005/8/layout/chevron1" loCatId="process" qsTypeId="urn:microsoft.com/office/officeart/2005/8/quickstyle/simple1#7" qsCatId="simple" csTypeId="urn:microsoft.com/office/officeart/2005/8/colors/colorful2" csCatId="colorful" phldr="1"/>
      <dgm:spPr/>
    </dgm:pt>
    <dgm:pt modelId="{90D2FAA0-F8D2-4743-91FF-F6172AD00604}">
      <dgm:prSet phldrT="[文字]"/>
      <dgm:spPr/>
      <dgm:t>
        <a:bodyPr/>
        <a:lstStyle/>
        <a:p>
          <a:r>
            <a:rPr lang="zh-TW" altLang="en-US" dirty="0" smtClean="0"/>
            <a:t>自我</a:t>
          </a:r>
          <a:endParaRPr lang="en-US" altLang="zh-TW" dirty="0" smtClean="0"/>
        </a:p>
        <a:p>
          <a:r>
            <a:rPr lang="zh-TW" altLang="en-US" dirty="0" smtClean="0"/>
            <a:t>要求</a:t>
          </a:r>
          <a:endParaRPr lang="zh-TW" altLang="en-US" dirty="0"/>
        </a:p>
      </dgm:t>
    </dgm:pt>
    <dgm:pt modelId="{081BB8B3-8D7E-4A45-A82A-91E7597FAEC8}" type="parTrans" cxnId="{31D9E7F7-DB81-4D27-8D9F-445229D52D7D}">
      <dgm:prSet/>
      <dgm:spPr/>
      <dgm:t>
        <a:bodyPr/>
        <a:lstStyle/>
        <a:p>
          <a:endParaRPr lang="zh-TW" altLang="en-US"/>
        </a:p>
      </dgm:t>
    </dgm:pt>
    <dgm:pt modelId="{EE89EE58-9D98-4FC8-9F28-92319E37FF4A}" type="sibTrans" cxnId="{31D9E7F7-DB81-4D27-8D9F-445229D52D7D}">
      <dgm:prSet/>
      <dgm:spPr/>
      <dgm:t>
        <a:bodyPr/>
        <a:lstStyle/>
        <a:p>
          <a:endParaRPr lang="zh-TW" altLang="en-US"/>
        </a:p>
      </dgm:t>
    </dgm:pt>
    <dgm:pt modelId="{0ECBA316-DD3F-40AF-A162-DD8FA32DDA20}">
      <dgm:prSet phldrT="[文字]"/>
      <dgm:spPr/>
      <dgm:t>
        <a:bodyPr/>
        <a:lstStyle/>
        <a:p>
          <a:r>
            <a:rPr lang="zh-TW" altLang="en-US" dirty="0" smtClean="0"/>
            <a:t>接受</a:t>
          </a:r>
          <a:endParaRPr lang="en-US" altLang="zh-TW" dirty="0" smtClean="0"/>
        </a:p>
        <a:p>
          <a:r>
            <a:rPr lang="zh-TW" altLang="en-US" dirty="0" smtClean="0"/>
            <a:t>挑戰</a:t>
          </a:r>
          <a:endParaRPr lang="zh-TW" altLang="en-US" dirty="0"/>
        </a:p>
      </dgm:t>
    </dgm:pt>
    <dgm:pt modelId="{B950A84E-7023-44FA-8E38-98B0AEF5D643}" type="parTrans" cxnId="{0195CBC3-1615-4E6E-B8B9-539A329EEB2D}">
      <dgm:prSet/>
      <dgm:spPr/>
      <dgm:t>
        <a:bodyPr/>
        <a:lstStyle/>
        <a:p>
          <a:endParaRPr lang="zh-TW" altLang="en-US"/>
        </a:p>
      </dgm:t>
    </dgm:pt>
    <dgm:pt modelId="{6A644D90-B486-4E11-8263-9BC0C19D6413}" type="sibTrans" cxnId="{0195CBC3-1615-4E6E-B8B9-539A329EEB2D}">
      <dgm:prSet/>
      <dgm:spPr/>
      <dgm:t>
        <a:bodyPr/>
        <a:lstStyle/>
        <a:p>
          <a:endParaRPr lang="zh-TW" altLang="en-US"/>
        </a:p>
      </dgm:t>
    </dgm:pt>
    <dgm:pt modelId="{B44BA009-A0BC-4255-9867-77A2C556FE1B}">
      <dgm:prSet phldrT="[文字]"/>
      <dgm:spPr/>
      <dgm:t>
        <a:bodyPr/>
        <a:lstStyle/>
        <a:p>
          <a:r>
            <a:rPr lang="zh-TW" altLang="en-US" dirty="0" smtClean="0"/>
            <a:t>突破</a:t>
          </a:r>
          <a:endParaRPr lang="en-US" altLang="zh-TW" dirty="0" smtClean="0"/>
        </a:p>
        <a:p>
          <a:r>
            <a:rPr lang="zh-TW" altLang="en-US" dirty="0" smtClean="0"/>
            <a:t>成長</a:t>
          </a:r>
          <a:endParaRPr lang="zh-TW" altLang="en-US" dirty="0"/>
        </a:p>
      </dgm:t>
    </dgm:pt>
    <dgm:pt modelId="{459775E0-87CB-4FB0-BB7E-770F60F9A571}" type="parTrans" cxnId="{4C8FE578-0AFF-4FD9-BF09-ED6434F9C4D0}">
      <dgm:prSet/>
      <dgm:spPr/>
      <dgm:t>
        <a:bodyPr/>
        <a:lstStyle/>
        <a:p>
          <a:endParaRPr lang="zh-TW" altLang="en-US"/>
        </a:p>
      </dgm:t>
    </dgm:pt>
    <dgm:pt modelId="{E14B6A21-1039-49A3-A209-52B5DB0613E9}" type="sibTrans" cxnId="{4C8FE578-0AFF-4FD9-BF09-ED6434F9C4D0}">
      <dgm:prSet/>
      <dgm:spPr/>
      <dgm:t>
        <a:bodyPr/>
        <a:lstStyle/>
        <a:p>
          <a:endParaRPr lang="zh-TW" altLang="en-US"/>
        </a:p>
      </dgm:t>
    </dgm:pt>
    <dgm:pt modelId="{7DDEE98B-51DF-43C3-AC46-0188DA8A659D}" type="pres">
      <dgm:prSet presAssocID="{7F892079-CA35-4541-BFA0-B7ACC64D125A}" presName="Name0" presStyleCnt="0">
        <dgm:presLayoutVars>
          <dgm:dir/>
          <dgm:animLvl val="lvl"/>
          <dgm:resizeHandles val="exact"/>
        </dgm:presLayoutVars>
      </dgm:prSet>
      <dgm:spPr/>
    </dgm:pt>
    <dgm:pt modelId="{7B26E1CF-8DBA-4313-A136-094AED5E9267}" type="pres">
      <dgm:prSet presAssocID="{90D2FAA0-F8D2-4743-91FF-F6172AD0060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59323-7AB5-4362-B2D3-0103E57E39A3}" type="pres">
      <dgm:prSet presAssocID="{EE89EE58-9D98-4FC8-9F28-92319E37FF4A}" presName="parTxOnlySpace" presStyleCnt="0"/>
      <dgm:spPr/>
    </dgm:pt>
    <dgm:pt modelId="{E53C837A-2284-483C-BD8E-CA8CAB2E57F6}" type="pres">
      <dgm:prSet presAssocID="{0ECBA316-DD3F-40AF-A162-DD8FA32DDA20}" presName="parTxOnly" presStyleLbl="node1" presStyleIdx="1" presStyleCnt="3" custLinFactNeighborX="6866" custLinFactNeighborY="14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01FFB9-4E2C-4C76-BC6F-0B705114F273}" type="pres">
      <dgm:prSet presAssocID="{6A644D90-B486-4E11-8263-9BC0C19D6413}" presName="parTxOnlySpace" presStyleCnt="0"/>
      <dgm:spPr/>
    </dgm:pt>
    <dgm:pt modelId="{A2630D2D-2BD4-4574-8FC4-1CE1A5528640}" type="pres">
      <dgm:prSet presAssocID="{B44BA009-A0BC-4255-9867-77A2C556FE1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D9592D2-726E-427E-8CD3-F6BFF69401FF}" type="presOf" srcId="{0ECBA316-DD3F-40AF-A162-DD8FA32DDA20}" destId="{E53C837A-2284-483C-BD8E-CA8CAB2E57F6}" srcOrd="0" destOrd="0" presId="urn:microsoft.com/office/officeart/2005/8/layout/chevron1"/>
    <dgm:cxn modelId="{4C8FE578-0AFF-4FD9-BF09-ED6434F9C4D0}" srcId="{7F892079-CA35-4541-BFA0-B7ACC64D125A}" destId="{B44BA009-A0BC-4255-9867-77A2C556FE1B}" srcOrd="2" destOrd="0" parTransId="{459775E0-87CB-4FB0-BB7E-770F60F9A571}" sibTransId="{E14B6A21-1039-49A3-A209-52B5DB0613E9}"/>
    <dgm:cxn modelId="{31D9E7F7-DB81-4D27-8D9F-445229D52D7D}" srcId="{7F892079-CA35-4541-BFA0-B7ACC64D125A}" destId="{90D2FAA0-F8D2-4743-91FF-F6172AD00604}" srcOrd="0" destOrd="0" parTransId="{081BB8B3-8D7E-4A45-A82A-91E7597FAEC8}" sibTransId="{EE89EE58-9D98-4FC8-9F28-92319E37FF4A}"/>
    <dgm:cxn modelId="{0195CBC3-1615-4E6E-B8B9-539A329EEB2D}" srcId="{7F892079-CA35-4541-BFA0-B7ACC64D125A}" destId="{0ECBA316-DD3F-40AF-A162-DD8FA32DDA20}" srcOrd="1" destOrd="0" parTransId="{B950A84E-7023-44FA-8E38-98B0AEF5D643}" sibTransId="{6A644D90-B486-4E11-8263-9BC0C19D6413}"/>
    <dgm:cxn modelId="{CC2A6BC7-0973-4441-8614-DCBC5EB64CD8}" type="presOf" srcId="{7F892079-CA35-4541-BFA0-B7ACC64D125A}" destId="{7DDEE98B-51DF-43C3-AC46-0188DA8A659D}" srcOrd="0" destOrd="0" presId="urn:microsoft.com/office/officeart/2005/8/layout/chevron1"/>
    <dgm:cxn modelId="{A250C6D6-804B-42CE-88BC-B27E7CFBF840}" type="presOf" srcId="{B44BA009-A0BC-4255-9867-77A2C556FE1B}" destId="{A2630D2D-2BD4-4574-8FC4-1CE1A5528640}" srcOrd="0" destOrd="0" presId="urn:microsoft.com/office/officeart/2005/8/layout/chevron1"/>
    <dgm:cxn modelId="{88C00E91-422E-410E-9C57-2074C1CCD6C9}" type="presOf" srcId="{90D2FAA0-F8D2-4743-91FF-F6172AD00604}" destId="{7B26E1CF-8DBA-4313-A136-094AED5E9267}" srcOrd="0" destOrd="0" presId="urn:microsoft.com/office/officeart/2005/8/layout/chevron1"/>
    <dgm:cxn modelId="{505666D3-A282-4B6B-9A2E-0373DE09CF29}" type="presParOf" srcId="{7DDEE98B-51DF-43C3-AC46-0188DA8A659D}" destId="{7B26E1CF-8DBA-4313-A136-094AED5E9267}" srcOrd="0" destOrd="0" presId="urn:microsoft.com/office/officeart/2005/8/layout/chevron1"/>
    <dgm:cxn modelId="{320BE7E0-15F9-4415-A07F-F0A089D1C9F3}" type="presParOf" srcId="{7DDEE98B-51DF-43C3-AC46-0188DA8A659D}" destId="{54D59323-7AB5-4362-B2D3-0103E57E39A3}" srcOrd="1" destOrd="0" presId="urn:microsoft.com/office/officeart/2005/8/layout/chevron1"/>
    <dgm:cxn modelId="{CFB0C38E-1931-4137-9269-D5D47216B90E}" type="presParOf" srcId="{7DDEE98B-51DF-43C3-AC46-0188DA8A659D}" destId="{E53C837A-2284-483C-BD8E-CA8CAB2E57F6}" srcOrd="2" destOrd="0" presId="urn:microsoft.com/office/officeart/2005/8/layout/chevron1"/>
    <dgm:cxn modelId="{1F57553D-6FD8-4D48-8462-C144BC1A6A53}" type="presParOf" srcId="{7DDEE98B-51DF-43C3-AC46-0188DA8A659D}" destId="{A901FFB9-4E2C-4C76-BC6F-0B705114F273}" srcOrd="3" destOrd="0" presId="urn:microsoft.com/office/officeart/2005/8/layout/chevron1"/>
    <dgm:cxn modelId="{8FFAFD2F-B404-4D40-9744-D6710ACE7541}" type="presParOf" srcId="{7DDEE98B-51DF-43C3-AC46-0188DA8A659D}" destId="{A2630D2D-2BD4-4574-8FC4-1CE1A552864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128D4C-8A0B-42F6-8BF8-DB020E13D91B}" type="doc">
      <dgm:prSet loTypeId="urn:microsoft.com/office/officeart/2005/8/layout/process1" loCatId="process" qsTypeId="urn:microsoft.com/office/officeart/2005/8/quickstyle/simple1#8" qsCatId="simple" csTypeId="urn:microsoft.com/office/officeart/2005/8/colors/colorful5" csCatId="colorful" phldr="1"/>
      <dgm:spPr/>
    </dgm:pt>
    <dgm:pt modelId="{517520AB-C716-474D-B7A2-84A9D7CA3BDB}">
      <dgm:prSet phldrT="[文字]"/>
      <dgm:spPr/>
      <dgm:t>
        <a:bodyPr/>
        <a:lstStyle/>
        <a:p>
          <a:r>
            <a:rPr lang="zh-TW" altLang="en-US" dirty="0" smtClean="0">
              <a:latin typeface="華康中特圓體" pitchFamily="49" charset="-120"/>
              <a:ea typeface="華康中特圓體" pitchFamily="49" charset="-120"/>
            </a:rPr>
            <a:t>觀察</a:t>
          </a:r>
          <a:endParaRPr lang="zh-TW" altLang="en-US" dirty="0">
            <a:latin typeface="華康中特圓體" pitchFamily="49" charset="-120"/>
            <a:ea typeface="華康中特圓體" pitchFamily="49" charset="-120"/>
          </a:endParaRPr>
        </a:p>
      </dgm:t>
    </dgm:pt>
    <dgm:pt modelId="{5B17166E-8A02-40AE-9F2B-8CEC79D71FF4}" type="parTrans" cxnId="{85B8A714-58DB-45D6-8573-572C24B4146A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D4D50760-42FA-436E-B6F5-32534D8B45C6}" type="sibTrans" cxnId="{85B8A714-58DB-45D6-8573-572C24B4146A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9C735BB9-C0BD-48BC-B257-5691CEA37A77}">
      <dgm:prSet phldrT="[文字]"/>
      <dgm:spPr/>
      <dgm:t>
        <a:bodyPr/>
        <a:lstStyle/>
        <a:p>
          <a:r>
            <a:rPr lang="zh-TW" altLang="en-US" dirty="0" smtClean="0">
              <a:latin typeface="華康中特圓體" pitchFamily="49" charset="-120"/>
              <a:ea typeface="華康中特圓體" pitchFamily="49" charset="-120"/>
            </a:rPr>
            <a:t>發現問題</a:t>
          </a:r>
          <a:endParaRPr lang="zh-TW" altLang="en-US" dirty="0">
            <a:latin typeface="華康中特圓體" pitchFamily="49" charset="-120"/>
            <a:ea typeface="華康中特圓體" pitchFamily="49" charset="-120"/>
          </a:endParaRPr>
        </a:p>
      </dgm:t>
    </dgm:pt>
    <dgm:pt modelId="{AD0DC04D-00AF-4538-BF83-08D23AD76E76}" type="parTrans" cxnId="{74AABE9A-4DEB-4E65-BB71-2043738E3446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D6D87E52-99B5-47A6-B450-BA51B15A70DC}" type="sibTrans" cxnId="{74AABE9A-4DEB-4E65-BB71-2043738E3446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C4722625-2AE6-444F-9B44-0B9C289D2F84}">
      <dgm:prSet phldrT="[文字]"/>
      <dgm:spPr/>
      <dgm:t>
        <a:bodyPr/>
        <a:lstStyle/>
        <a:p>
          <a:r>
            <a:rPr lang="zh-TW" altLang="en-US" dirty="0" smtClean="0">
              <a:latin typeface="華康中特圓體" pitchFamily="49" charset="-120"/>
              <a:ea typeface="華康中特圓體" pitchFamily="49" charset="-120"/>
            </a:rPr>
            <a:t>陪伴引導</a:t>
          </a:r>
          <a:endParaRPr lang="zh-TW" altLang="en-US" dirty="0">
            <a:latin typeface="華康中特圓體" pitchFamily="49" charset="-120"/>
            <a:ea typeface="華康中特圓體" pitchFamily="49" charset="-120"/>
          </a:endParaRPr>
        </a:p>
      </dgm:t>
    </dgm:pt>
    <dgm:pt modelId="{971C0614-A1BB-42E6-A017-8A827A9BBA46}" type="parTrans" cxnId="{41332AF6-8A6E-4B58-913D-FDD45FB88DA6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F0DEE173-F689-4F9E-A5F0-B75EA6BD3498}" type="sibTrans" cxnId="{41332AF6-8A6E-4B58-913D-FDD45FB88DA6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27227199-584E-4C94-8ED5-09D0ECC2D26E}">
      <dgm:prSet phldrT="[文字]"/>
      <dgm:spPr/>
      <dgm:t>
        <a:bodyPr/>
        <a:lstStyle/>
        <a:p>
          <a:r>
            <a:rPr lang="zh-TW" altLang="en-US" dirty="0" smtClean="0">
              <a:latin typeface="華康中特圓體" pitchFamily="49" charset="-120"/>
              <a:ea typeface="華康中特圓體" pitchFamily="49" charset="-120"/>
            </a:rPr>
            <a:t>突破成長</a:t>
          </a:r>
          <a:endParaRPr lang="zh-TW" altLang="en-US" dirty="0">
            <a:latin typeface="華康中特圓體" pitchFamily="49" charset="-120"/>
            <a:ea typeface="華康中特圓體" pitchFamily="49" charset="-120"/>
          </a:endParaRPr>
        </a:p>
      </dgm:t>
    </dgm:pt>
    <dgm:pt modelId="{86F03561-E423-4BD0-B10D-E5533CCCEFA3}" type="parTrans" cxnId="{FD898A4B-2FB7-4412-9BD4-0ADC5F51E02D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CCA606C3-5E2D-498C-81ED-D3930627EE4C}" type="sibTrans" cxnId="{FD898A4B-2FB7-4412-9BD4-0ADC5F51E02D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91157F03-D791-48EF-A96D-A91CECB8FBF1}" type="pres">
      <dgm:prSet presAssocID="{E4128D4C-8A0B-42F6-8BF8-DB020E13D91B}" presName="Name0" presStyleCnt="0">
        <dgm:presLayoutVars>
          <dgm:dir/>
          <dgm:resizeHandles val="exact"/>
        </dgm:presLayoutVars>
      </dgm:prSet>
      <dgm:spPr/>
    </dgm:pt>
    <dgm:pt modelId="{D7406EBB-E160-4DBF-8258-22D5D8AF449B}" type="pres">
      <dgm:prSet presAssocID="{517520AB-C716-474D-B7A2-84A9D7CA3B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24BF9E-F9B7-4DBB-9C33-5201EDF634A9}" type="pres">
      <dgm:prSet presAssocID="{D4D50760-42FA-436E-B6F5-32534D8B45C6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6C495A23-7DDE-4E1F-A316-83A75CE1AB3F}" type="pres">
      <dgm:prSet presAssocID="{D4D50760-42FA-436E-B6F5-32534D8B45C6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26F09771-DC03-4DEC-84FA-951DD0783B20}" type="pres">
      <dgm:prSet presAssocID="{9C735BB9-C0BD-48BC-B257-5691CEA37A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A0AD92-22A1-4E78-ABF3-E8DB5D0F429D}" type="pres">
      <dgm:prSet presAssocID="{D6D87E52-99B5-47A6-B450-BA51B15A70DC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3D74B98D-ACD9-4B79-AF3B-E3B3BC3A8B94}" type="pres">
      <dgm:prSet presAssocID="{D6D87E52-99B5-47A6-B450-BA51B15A70DC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237E1A87-75EE-401F-87E7-6AF9A7874CE5}" type="pres">
      <dgm:prSet presAssocID="{C4722625-2AE6-444F-9B44-0B9C289D2F8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E64DC7-B814-4858-AEE1-1654AE48AA2D}" type="pres">
      <dgm:prSet presAssocID="{F0DEE173-F689-4F9E-A5F0-B75EA6BD3498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982A1299-F9C9-48CC-9224-A4AB66BF7AB1}" type="pres">
      <dgm:prSet presAssocID="{F0DEE173-F689-4F9E-A5F0-B75EA6BD3498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82E7EBBA-C470-4501-8B56-765473DF1D3E}" type="pres">
      <dgm:prSet presAssocID="{27227199-584E-4C94-8ED5-09D0ECC2D26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95EBFE6-F452-42D1-AB50-6CE30C3B1FA4}" type="presOf" srcId="{D6D87E52-99B5-47A6-B450-BA51B15A70DC}" destId="{CFA0AD92-22A1-4E78-ABF3-E8DB5D0F429D}" srcOrd="0" destOrd="0" presId="urn:microsoft.com/office/officeart/2005/8/layout/process1"/>
    <dgm:cxn modelId="{B05E905C-AB2C-4B65-94AA-7BE757CBF54D}" type="presOf" srcId="{E4128D4C-8A0B-42F6-8BF8-DB020E13D91B}" destId="{91157F03-D791-48EF-A96D-A91CECB8FBF1}" srcOrd="0" destOrd="0" presId="urn:microsoft.com/office/officeart/2005/8/layout/process1"/>
    <dgm:cxn modelId="{74AABE9A-4DEB-4E65-BB71-2043738E3446}" srcId="{E4128D4C-8A0B-42F6-8BF8-DB020E13D91B}" destId="{9C735BB9-C0BD-48BC-B257-5691CEA37A77}" srcOrd="1" destOrd="0" parTransId="{AD0DC04D-00AF-4538-BF83-08D23AD76E76}" sibTransId="{D6D87E52-99B5-47A6-B450-BA51B15A70DC}"/>
    <dgm:cxn modelId="{4F145F62-80C6-4E7A-BA6F-D440C72714CB}" type="presOf" srcId="{D6D87E52-99B5-47A6-B450-BA51B15A70DC}" destId="{3D74B98D-ACD9-4B79-AF3B-E3B3BC3A8B94}" srcOrd="1" destOrd="0" presId="urn:microsoft.com/office/officeart/2005/8/layout/process1"/>
    <dgm:cxn modelId="{0DB14374-9B0E-4989-9CC7-81A1CD4EB589}" type="presOf" srcId="{D4D50760-42FA-436E-B6F5-32534D8B45C6}" destId="{6C495A23-7DDE-4E1F-A316-83A75CE1AB3F}" srcOrd="1" destOrd="0" presId="urn:microsoft.com/office/officeart/2005/8/layout/process1"/>
    <dgm:cxn modelId="{95CDB60B-29D8-4410-BB61-AEE26707BF21}" type="presOf" srcId="{D4D50760-42FA-436E-B6F5-32534D8B45C6}" destId="{5B24BF9E-F9B7-4DBB-9C33-5201EDF634A9}" srcOrd="0" destOrd="0" presId="urn:microsoft.com/office/officeart/2005/8/layout/process1"/>
    <dgm:cxn modelId="{41332AF6-8A6E-4B58-913D-FDD45FB88DA6}" srcId="{E4128D4C-8A0B-42F6-8BF8-DB020E13D91B}" destId="{C4722625-2AE6-444F-9B44-0B9C289D2F84}" srcOrd="2" destOrd="0" parTransId="{971C0614-A1BB-42E6-A017-8A827A9BBA46}" sibTransId="{F0DEE173-F689-4F9E-A5F0-B75EA6BD3498}"/>
    <dgm:cxn modelId="{5D04FE27-40E9-4D17-BA44-BC2A0F0356DA}" type="presOf" srcId="{9C735BB9-C0BD-48BC-B257-5691CEA37A77}" destId="{26F09771-DC03-4DEC-84FA-951DD0783B20}" srcOrd="0" destOrd="0" presId="urn:microsoft.com/office/officeart/2005/8/layout/process1"/>
    <dgm:cxn modelId="{D1075776-8EF7-4BA4-BDC1-CE700787BACC}" type="presOf" srcId="{F0DEE173-F689-4F9E-A5F0-B75EA6BD3498}" destId="{982A1299-F9C9-48CC-9224-A4AB66BF7AB1}" srcOrd="1" destOrd="0" presId="urn:microsoft.com/office/officeart/2005/8/layout/process1"/>
    <dgm:cxn modelId="{7AD6A54A-3FF0-46B2-9B9B-7D774F5B3084}" type="presOf" srcId="{517520AB-C716-474D-B7A2-84A9D7CA3BDB}" destId="{D7406EBB-E160-4DBF-8258-22D5D8AF449B}" srcOrd="0" destOrd="0" presId="urn:microsoft.com/office/officeart/2005/8/layout/process1"/>
    <dgm:cxn modelId="{79C67A4D-39A0-4191-9D6B-0A90F68958D6}" type="presOf" srcId="{27227199-584E-4C94-8ED5-09D0ECC2D26E}" destId="{82E7EBBA-C470-4501-8B56-765473DF1D3E}" srcOrd="0" destOrd="0" presId="urn:microsoft.com/office/officeart/2005/8/layout/process1"/>
    <dgm:cxn modelId="{85B8A714-58DB-45D6-8573-572C24B4146A}" srcId="{E4128D4C-8A0B-42F6-8BF8-DB020E13D91B}" destId="{517520AB-C716-474D-B7A2-84A9D7CA3BDB}" srcOrd="0" destOrd="0" parTransId="{5B17166E-8A02-40AE-9F2B-8CEC79D71FF4}" sibTransId="{D4D50760-42FA-436E-B6F5-32534D8B45C6}"/>
    <dgm:cxn modelId="{FD898A4B-2FB7-4412-9BD4-0ADC5F51E02D}" srcId="{E4128D4C-8A0B-42F6-8BF8-DB020E13D91B}" destId="{27227199-584E-4C94-8ED5-09D0ECC2D26E}" srcOrd="3" destOrd="0" parTransId="{86F03561-E423-4BD0-B10D-E5533CCCEFA3}" sibTransId="{CCA606C3-5E2D-498C-81ED-D3930627EE4C}"/>
    <dgm:cxn modelId="{372F6D6D-955C-4CE9-B654-6EA166604824}" type="presOf" srcId="{F0DEE173-F689-4F9E-A5F0-B75EA6BD3498}" destId="{54E64DC7-B814-4858-AEE1-1654AE48AA2D}" srcOrd="0" destOrd="0" presId="urn:microsoft.com/office/officeart/2005/8/layout/process1"/>
    <dgm:cxn modelId="{5858FA0E-D6DC-418E-836D-8E0B2FC7D3A5}" type="presOf" srcId="{C4722625-2AE6-444F-9B44-0B9C289D2F84}" destId="{237E1A87-75EE-401F-87E7-6AF9A7874CE5}" srcOrd="0" destOrd="0" presId="urn:microsoft.com/office/officeart/2005/8/layout/process1"/>
    <dgm:cxn modelId="{C30BF63C-86A3-453F-A7D4-8F529D2F5952}" type="presParOf" srcId="{91157F03-D791-48EF-A96D-A91CECB8FBF1}" destId="{D7406EBB-E160-4DBF-8258-22D5D8AF449B}" srcOrd="0" destOrd="0" presId="urn:microsoft.com/office/officeart/2005/8/layout/process1"/>
    <dgm:cxn modelId="{F3A0385F-207B-4E1C-B21C-B5C5B2FEE256}" type="presParOf" srcId="{91157F03-D791-48EF-A96D-A91CECB8FBF1}" destId="{5B24BF9E-F9B7-4DBB-9C33-5201EDF634A9}" srcOrd="1" destOrd="0" presId="urn:microsoft.com/office/officeart/2005/8/layout/process1"/>
    <dgm:cxn modelId="{366600C3-BDAA-4FFC-96BD-5914CF458D18}" type="presParOf" srcId="{5B24BF9E-F9B7-4DBB-9C33-5201EDF634A9}" destId="{6C495A23-7DDE-4E1F-A316-83A75CE1AB3F}" srcOrd="0" destOrd="0" presId="urn:microsoft.com/office/officeart/2005/8/layout/process1"/>
    <dgm:cxn modelId="{24393E3A-3B2A-40AD-BD5C-BFB0E8D5107C}" type="presParOf" srcId="{91157F03-D791-48EF-A96D-A91CECB8FBF1}" destId="{26F09771-DC03-4DEC-84FA-951DD0783B20}" srcOrd="2" destOrd="0" presId="urn:microsoft.com/office/officeart/2005/8/layout/process1"/>
    <dgm:cxn modelId="{298C6807-97C6-4189-9D95-97C88ADCB1E3}" type="presParOf" srcId="{91157F03-D791-48EF-A96D-A91CECB8FBF1}" destId="{CFA0AD92-22A1-4E78-ABF3-E8DB5D0F429D}" srcOrd="3" destOrd="0" presId="urn:microsoft.com/office/officeart/2005/8/layout/process1"/>
    <dgm:cxn modelId="{C67FF843-C70E-4BCF-95CD-0B8B174E85F9}" type="presParOf" srcId="{CFA0AD92-22A1-4E78-ABF3-E8DB5D0F429D}" destId="{3D74B98D-ACD9-4B79-AF3B-E3B3BC3A8B94}" srcOrd="0" destOrd="0" presId="urn:microsoft.com/office/officeart/2005/8/layout/process1"/>
    <dgm:cxn modelId="{C821A2D3-8628-4286-9CFB-5828FD16F628}" type="presParOf" srcId="{91157F03-D791-48EF-A96D-A91CECB8FBF1}" destId="{237E1A87-75EE-401F-87E7-6AF9A7874CE5}" srcOrd="4" destOrd="0" presId="urn:microsoft.com/office/officeart/2005/8/layout/process1"/>
    <dgm:cxn modelId="{5FD45713-3CB4-466C-9D49-032DABAF0CEB}" type="presParOf" srcId="{91157F03-D791-48EF-A96D-A91CECB8FBF1}" destId="{54E64DC7-B814-4858-AEE1-1654AE48AA2D}" srcOrd="5" destOrd="0" presId="urn:microsoft.com/office/officeart/2005/8/layout/process1"/>
    <dgm:cxn modelId="{3C2EC825-B55C-472C-A78C-314EC69D7AF9}" type="presParOf" srcId="{54E64DC7-B814-4858-AEE1-1654AE48AA2D}" destId="{982A1299-F9C9-48CC-9224-A4AB66BF7AB1}" srcOrd="0" destOrd="0" presId="urn:microsoft.com/office/officeart/2005/8/layout/process1"/>
    <dgm:cxn modelId="{092DD666-D6BD-4FAA-89CF-DA6DF2A67CB8}" type="presParOf" srcId="{91157F03-D791-48EF-A96D-A91CECB8FBF1}" destId="{82E7EBBA-C470-4501-8B56-765473DF1D3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45CCEE-78EF-4E93-BA74-2CE3F1B26338}">
      <dsp:nvSpPr>
        <dsp:cNvPr id="0" name=""/>
        <dsp:cNvSpPr/>
      </dsp:nvSpPr>
      <dsp:spPr>
        <a:xfrm>
          <a:off x="3371403" y="735"/>
          <a:ext cx="1486792" cy="966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主動</a:t>
          </a:r>
          <a:endParaRPr lang="zh-TW" altLang="en-US" sz="3000" kern="1200" dirty="0"/>
        </a:p>
      </dsp:txBody>
      <dsp:txXfrm>
        <a:off x="3371403" y="735"/>
        <a:ext cx="1486792" cy="966415"/>
      </dsp:txXfrm>
    </dsp:sp>
    <dsp:sp modelId="{EE216806-458D-4540-A090-082C6DB17CBA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2685051" y="153092"/>
              </a:moveTo>
              <a:arcTo wR="1931433" hR="1931433" stAng="17577964" swAng="196227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6E9C8-DFD1-43EF-A54D-C27044DEAA3E}">
      <dsp:nvSpPr>
        <dsp:cNvPr id="0" name=""/>
        <dsp:cNvSpPr/>
      </dsp:nvSpPr>
      <dsp:spPr>
        <a:xfrm>
          <a:off x="5208306" y="1335323"/>
          <a:ext cx="1486792" cy="966415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自律</a:t>
          </a:r>
          <a:endParaRPr lang="zh-TW" altLang="en-US" sz="3000" kern="1200" dirty="0"/>
        </a:p>
      </dsp:txBody>
      <dsp:txXfrm>
        <a:off x="5208306" y="1335323"/>
        <a:ext cx="1486792" cy="966415"/>
      </dsp:txXfrm>
    </dsp:sp>
    <dsp:sp modelId="{BDCA2195-CB48-4862-B34A-31CE60A3D948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860209" y="1830144"/>
              </a:moveTo>
              <a:arcTo wR="1931433" hR="1931433" stAng="21419634" swAng="2196873"/>
            </a:path>
          </a:pathLst>
        </a:custGeom>
        <a:noFill/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623ED-1EB6-4C31-AF39-6DA012025F84}">
      <dsp:nvSpPr>
        <dsp:cNvPr id="0" name=""/>
        <dsp:cNvSpPr/>
      </dsp:nvSpPr>
      <dsp:spPr>
        <a:xfrm>
          <a:off x="4506671" y="3494732"/>
          <a:ext cx="1486792" cy="96641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溫暖</a:t>
          </a:r>
          <a:endParaRPr lang="zh-TW" altLang="en-US" sz="3000" kern="1200" dirty="0"/>
        </a:p>
      </dsp:txBody>
      <dsp:txXfrm>
        <a:off x="4506671" y="3494732"/>
        <a:ext cx="1486792" cy="966415"/>
      </dsp:txXfrm>
    </dsp:sp>
    <dsp:sp modelId="{B04BB5E9-F44B-4D39-89BB-14F7FF46A767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2315627" y="3824270"/>
              </a:moveTo>
              <a:arcTo wR="1931433" hR="1931433" stAng="4711584" swAng="1376833"/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3CC72-507A-4F07-A9F9-13BCBA6AA1C7}">
      <dsp:nvSpPr>
        <dsp:cNvPr id="0" name=""/>
        <dsp:cNvSpPr/>
      </dsp:nvSpPr>
      <dsp:spPr>
        <a:xfrm>
          <a:off x="2236135" y="3494732"/>
          <a:ext cx="1486792" cy="966415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勇敢</a:t>
          </a:r>
          <a:endParaRPr lang="zh-TW" altLang="en-US" sz="3000" kern="1200" dirty="0"/>
        </a:p>
      </dsp:txBody>
      <dsp:txXfrm>
        <a:off x="2236135" y="3494732"/>
        <a:ext cx="1486792" cy="966415"/>
      </dsp:txXfrm>
    </dsp:sp>
    <dsp:sp modelId="{C6944540-2E96-4BF9-9D5F-B5706A9713E7}">
      <dsp:nvSpPr>
        <dsp:cNvPr id="0" name=""/>
        <dsp:cNvSpPr/>
      </dsp:nvSpPr>
      <dsp:spPr>
        <a:xfrm>
          <a:off x="2169832" y="464126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36187" y="3020297"/>
              </a:moveTo>
              <a:arcTo wR="1931433" hR="1931433" stAng="8741028" swAng="2222622"/>
            </a:path>
          </a:pathLst>
        </a:custGeom>
        <a:noFill/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B57BD-EFB9-4475-9BA0-8A7F73952172}">
      <dsp:nvSpPr>
        <dsp:cNvPr id="0" name=""/>
        <dsp:cNvSpPr/>
      </dsp:nvSpPr>
      <dsp:spPr>
        <a:xfrm>
          <a:off x="1522515" y="1324743"/>
          <a:ext cx="1486792" cy="96641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思考力</a:t>
          </a:r>
          <a:endParaRPr lang="zh-TW" altLang="en-US" sz="3000" kern="1200" dirty="0"/>
        </a:p>
      </dsp:txBody>
      <dsp:txXfrm>
        <a:off x="1522515" y="1324743"/>
        <a:ext cx="1486792" cy="966415"/>
      </dsp:txXfrm>
    </dsp:sp>
    <dsp:sp modelId="{C16BC2F3-3909-488A-A8ED-218E11069602}">
      <dsp:nvSpPr>
        <dsp:cNvPr id="0" name=""/>
        <dsp:cNvSpPr/>
      </dsp:nvSpPr>
      <dsp:spPr>
        <a:xfrm>
          <a:off x="2158648" y="494051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50713" y="821586"/>
              </a:moveTo>
              <a:arcTo wR="1931433" hR="1931433" stAng="12904396" swAng="1965143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26E1CF-8DBA-4313-A136-094AED5E9267}">
      <dsp:nvSpPr>
        <dsp:cNvPr id="0" name=""/>
        <dsp:cNvSpPr/>
      </dsp:nvSpPr>
      <dsp:spPr>
        <a:xfrm>
          <a:off x="2411" y="218903"/>
          <a:ext cx="2937420" cy="117496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自律</a:t>
          </a:r>
          <a:endParaRPr lang="zh-TW" altLang="en-US" sz="3000" kern="1200" dirty="0"/>
        </a:p>
      </dsp:txBody>
      <dsp:txXfrm>
        <a:off x="2411" y="218903"/>
        <a:ext cx="2937420" cy="1174968"/>
      </dsp:txXfrm>
    </dsp:sp>
    <dsp:sp modelId="{E53C837A-2284-483C-BD8E-CA8CAB2E57F6}">
      <dsp:nvSpPr>
        <dsp:cNvPr id="0" name=""/>
        <dsp:cNvSpPr/>
      </dsp:nvSpPr>
      <dsp:spPr>
        <a:xfrm>
          <a:off x="2646089" y="218903"/>
          <a:ext cx="2937420" cy="1174968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時間</a:t>
          </a:r>
          <a:endParaRPr lang="en-US" altLang="zh-TW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控制</a:t>
          </a:r>
          <a:endParaRPr lang="zh-TW" altLang="en-US" sz="3000" kern="1200" dirty="0"/>
        </a:p>
      </dsp:txBody>
      <dsp:txXfrm>
        <a:off x="2646089" y="218903"/>
        <a:ext cx="2937420" cy="1174968"/>
      </dsp:txXfrm>
    </dsp:sp>
    <dsp:sp modelId="{A2630D2D-2BD4-4574-8FC4-1CE1A5528640}">
      <dsp:nvSpPr>
        <dsp:cNvPr id="0" name=""/>
        <dsp:cNvSpPr/>
      </dsp:nvSpPr>
      <dsp:spPr>
        <a:xfrm>
          <a:off x="5289768" y="218903"/>
          <a:ext cx="2937420" cy="1174968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自由</a:t>
          </a:r>
          <a:endParaRPr lang="zh-TW" altLang="en-US" sz="3000" kern="1200" dirty="0"/>
        </a:p>
      </dsp:txBody>
      <dsp:txXfrm>
        <a:off x="5289768" y="218903"/>
        <a:ext cx="2937420" cy="11749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26E1CF-8DBA-4313-A136-094AED5E9267}">
      <dsp:nvSpPr>
        <dsp:cNvPr id="0" name=""/>
        <dsp:cNvSpPr/>
      </dsp:nvSpPr>
      <dsp:spPr>
        <a:xfrm>
          <a:off x="2411" y="218903"/>
          <a:ext cx="2937420" cy="117496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29" tIns="76010" rIns="76010" bIns="7601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700" kern="1200" dirty="0" smtClean="0"/>
            <a:t>創意</a:t>
          </a:r>
          <a:endParaRPr lang="zh-TW" altLang="en-US" sz="5700" kern="1200" dirty="0"/>
        </a:p>
      </dsp:txBody>
      <dsp:txXfrm>
        <a:off x="2411" y="218903"/>
        <a:ext cx="2937420" cy="1174968"/>
      </dsp:txXfrm>
    </dsp:sp>
    <dsp:sp modelId="{E53C837A-2284-483C-BD8E-CA8CAB2E57F6}">
      <dsp:nvSpPr>
        <dsp:cNvPr id="0" name=""/>
        <dsp:cNvSpPr/>
      </dsp:nvSpPr>
      <dsp:spPr>
        <a:xfrm>
          <a:off x="2666257" y="236234"/>
          <a:ext cx="2937420" cy="1174968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29" tIns="76010" rIns="76010" bIns="7601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700" kern="1200" dirty="0" smtClean="0"/>
            <a:t>紀律</a:t>
          </a:r>
          <a:endParaRPr lang="zh-TW" altLang="en-US" sz="5700" kern="1200" dirty="0"/>
        </a:p>
      </dsp:txBody>
      <dsp:txXfrm>
        <a:off x="2666257" y="236234"/>
        <a:ext cx="2937420" cy="1174968"/>
      </dsp:txXfrm>
    </dsp:sp>
    <dsp:sp modelId="{A2630D2D-2BD4-4574-8FC4-1CE1A5528640}">
      <dsp:nvSpPr>
        <dsp:cNvPr id="0" name=""/>
        <dsp:cNvSpPr/>
      </dsp:nvSpPr>
      <dsp:spPr>
        <a:xfrm>
          <a:off x="5289768" y="218903"/>
          <a:ext cx="2937420" cy="1174968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29" tIns="76010" rIns="76010" bIns="7601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700" kern="1200" dirty="0" smtClean="0"/>
            <a:t>實現</a:t>
          </a:r>
          <a:endParaRPr lang="zh-TW" altLang="en-US" sz="5700" kern="1200" dirty="0"/>
        </a:p>
      </dsp:txBody>
      <dsp:txXfrm>
        <a:off x="5289768" y="218903"/>
        <a:ext cx="2937420" cy="11749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26E1CF-8DBA-4313-A136-094AED5E9267}">
      <dsp:nvSpPr>
        <dsp:cNvPr id="0" name=""/>
        <dsp:cNvSpPr/>
      </dsp:nvSpPr>
      <dsp:spPr>
        <a:xfrm>
          <a:off x="2411" y="218903"/>
          <a:ext cx="2937420" cy="11749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自我</a:t>
          </a:r>
          <a:endParaRPr lang="en-US" altLang="zh-TW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要求</a:t>
          </a:r>
          <a:endParaRPr lang="zh-TW" altLang="en-US" sz="3000" kern="1200" dirty="0"/>
        </a:p>
      </dsp:txBody>
      <dsp:txXfrm>
        <a:off x="2411" y="218903"/>
        <a:ext cx="2937420" cy="1174968"/>
      </dsp:txXfrm>
    </dsp:sp>
    <dsp:sp modelId="{E53C837A-2284-483C-BD8E-CA8CAB2E57F6}">
      <dsp:nvSpPr>
        <dsp:cNvPr id="0" name=""/>
        <dsp:cNvSpPr/>
      </dsp:nvSpPr>
      <dsp:spPr>
        <a:xfrm>
          <a:off x="2666257" y="236234"/>
          <a:ext cx="2937420" cy="1174968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接受</a:t>
          </a:r>
          <a:endParaRPr lang="en-US" altLang="zh-TW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挑戰</a:t>
          </a:r>
          <a:endParaRPr lang="zh-TW" altLang="en-US" sz="3000" kern="1200" dirty="0"/>
        </a:p>
      </dsp:txBody>
      <dsp:txXfrm>
        <a:off x="2666257" y="236234"/>
        <a:ext cx="2937420" cy="1174968"/>
      </dsp:txXfrm>
    </dsp:sp>
    <dsp:sp modelId="{A2630D2D-2BD4-4574-8FC4-1CE1A5528640}">
      <dsp:nvSpPr>
        <dsp:cNvPr id="0" name=""/>
        <dsp:cNvSpPr/>
      </dsp:nvSpPr>
      <dsp:spPr>
        <a:xfrm>
          <a:off x="5289768" y="218903"/>
          <a:ext cx="2937420" cy="1174968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突破</a:t>
          </a:r>
          <a:endParaRPr lang="en-US" altLang="zh-TW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成長</a:t>
          </a:r>
          <a:endParaRPr lang="zh-TW" altLang="en-US" sz="3000" kern="1200" dirty="0"/>
        </a:p>
      </dsp:txBody>
      <dsp:txXfrm>
        <a:off x="5289768" y="218903"/>
        <a:ext cx="2937420" cy="117496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406EBB-E160-4DBF-8258-22D5D8AF449B}">
      <dsp:nvSpPr>
        <dsp:cNvPr id="0" name=""/>
        <dsp:cNvSpPr/>
      </dsp:nvSpPr>
      <dsp:spPr>
        <a:xfrm>
          <a:off x="3544" y="1191310"/>
          <a:ext cx="1549578" cy="9297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華康中特圓體" pitchFamily="49" charset="-120"/>
              <a:ea typeface="華康中特圓體" pitchFamily="49" charset="-120"/>
            </a:rPr>
            <a:t>觀察</a:t>
          </a:r>
          <a:endParaRPr lang="zh-TW" altLang="en-US" sz="25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3544" y="1191310"/>
        <a:ext cx="1549578" cy="929747"/>
      </dsp:txXfrm>
    </dsp:sp>
    <dsp:sp modelId="{5B24BF9E-F9B7-4DBB-9C33-5201EDF634A9}">
      <dsp:nvSpPr>
        <dsp:cNvPr id="0" name=""/>
        <dsp:cNvSpPr/>
      </dsp:nvSpPr>
      <dsp:spPr>
        <a:xfrm>
          <a:off x="1708080" y="1464036"/>
          <a:ext cx="328510" cy="384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>
            <a:latin typeface="華康中特圓體" pitchFamily="49" charset="-120"/>
            <a:ea typeface="華康中特圓體" pitchFamily="49" charset="-120"/>
          </a:endParaRPr>
        </a:p>
      </dsp:txBody>
      <dsp:txXfrm>
        <a:off x="1708080" y="1464036"/>
        <a:ext cx="328510" cy="384295"/>
      </dsp:txXfrm>
    </dsp:sp>
    <dsp:sp modelId="{26F09771-DC03-4DEC-84FA-951DD0783B20}">
      <dsp:nvSpPr>
        <dsp:cNvPr id="0" name=""/>
        <dsp:cNvSpPr/>
      </dsp:nvSpPr>
      <dsp:spPr>
        <a:xfrm>
          <a:off x="2172953" y="1191310"/>
          <a:ext cx="1549578" cy="929747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華康中特圓體" pitchFamily="49" charset="-120"/>
              <a:ea typeface="華康中特圓體" pitchFamily="49" charset="-120"/>
            </a:rPr>
            <a:t>發現問題</a:t>
          </a:r>
          <a:endParaRPr lang="zh-TW" altLang="en-US" sz="25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2172953" y="1191310"/>
        <a:ext cx="1549578" cy="929747"/>
      </dsp:txXfrm>
    </dsp:sp>
    <dsp:sp modelId="{CFA0AD92-22A1-4E78-ABF3-E8DB5D0F429D}">
      <dsp:nvSpPr>
        <dsp:cNvPr id="0" name=""/>
        <dsp:cNvSpPr/>
      </dsp:nvSpPr>
      <dsp:spPr>
        <a:xfrm>
          <a:off x="3877490" y="1464036"/>
          <a:ext cx="328510" cy="384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>
            <a:latin typeface="華康中特圓體" pitchFamily="49" charset="-120"/>
            <a:ea typeface="華康中特圓體" pitchFamily="49" charset="-120"/>
          </a:endParaRPr>
        </a:p>
      </dsp:txBody>
      <dsp:txXfrm>
        <a:off x="3877490" y="1464036"/>
        <a:ext cx="328510" cy="384295"/>
      </dsp:txXfrm>
    </dsp:sp>
    <dsp:sp modelId="{237E1A87-75EE-401F-87E7-6AF9A7874CE5}">
      <dsp:nvSpPr>
        <dsp:cNvPr id="0" name=""/>
        <dsp:cNvSpPr/>
      </dsp:nvSpPr>
      <dsp:spPr>
        <a:xfrm>
          <a:off x="4342363" y="1191310"/>
          <a:ext cx="1549578" cy="929747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華康中特圓體" pitchFamily="49" charset="-120"/>
              <a:ea typeface="華康中特圓體" pitchFamily="49" charset="-120"/>
            </a:rPr>
            <a:t>陪伴引導</a:t>
          </a:r>
          <a:endParaRPr lang="zh-TW" altLang="en-US" sz="25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4342363" y="1191310"/>
        <a:ext cx="1549578" cy="929747"/>
      </dsp:txXfrm>
    </dsp:sp>
    <dsp:sp modelId="{54E64DC7-B814-4858-AEE1-1654AE48AA2D}">
      <dsp:nvSpPr>
        <dsp:cNvPr id="0" name=""/>
        <dsp:cNvSpPr/>
      </dsp:nvSpPr>
      <dsp:spPr>
        <a:xfrm>
          <a:off x="6046899" y="1464036"/>
          <a:ext cx="328510" cy="384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>
            <a:latin typeface="華康中特圓體" pitchFamily="49" charset="-120"/>
            <a:ea typeface="華康中特圓體" pitchFamily="49" charset="-120"/>
          </a:endParaRPr>
        </a:p>
      </dsp:txBody>
      <dsp:txXfrm>
        <a:off x="6046899" y="1464036"/>
        <a:ext cx="328510" cy="384295"/>
      </dsp:txXfrm>
    </dsp:sp>
    <dsp:sp modelId="{82E7EBBA-C470-4501-8B56-765473DF1D3E}">
      <dsp:nvSpPr>
        <dsp:cNvPr id="0" name=""/>
        <dsp:cNvSpPr/>
      </dsp:nvSpPr>
      <dsp:spPr>
        <a:xfrm>
          <a:off x="6511773" y="1191310"/>
          <a:ext cx="1549578" cy="92974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華康中特圓體" pitchFamily="49" charset="-120"/>
              <a:ea typeface="華康中特圓體" pitchFamily="49" charset="-120"/>
            </a:rPr>
            <a:t>突破成長</a:t>
          </a:r>
          <a:endParaRPr lang="zh-TW" altLang="en-US" sz="25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6511773" y="1191310"/>
        <a:ext cx="1549578" cy="929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F88B0-C029-4BA1-A596-415C685B325C}" type="datetimeFigureOut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4A19C-440A-41C2-9D2F-6CF2E28D3C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CDFC-3986-4501-95F7-BD586BA00295}" type="datetimeFigureOut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F1AF5-828C-41E9-BB86-07553CE50A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A7732-E1EC-4754-8FA0-47CCF1063CCF}" type="datetimeFigureOut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11A1-4218-4430-B108-0A663CA429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AD2C1-E929-4CAD-B96B-60F34C585577}" type="datetimeFigureOut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6E68E-F943-4F29-9571-D46F534080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39CDE-A203-4867-96BE-7547C83EDCCA}" type="datetimeFigureOut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FC4D6-089E-4F08-8E57-1578FA6679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2A858-08A8-412A-8850-0FB056F68949}" type="datetimeFigureOut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009AA-5D2C-4EA3-A3DF-E0685DA0AE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2280-57F5-496A-ADFD-B0FCC5042E32}" type="datetimeFigureOut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6A205-7809-41B7-9658-084904C4BE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2EB67-4F13-412A-B673-FA8AAE1E30AC}" type="datetimeFigureOut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56ECE-8C67-4DBC-9142-AC31707DF7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5EDC-FA8C-42E0-97BB-41FC05BA533C}" type="datetimeFigureOut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904B-4497-4579-8558-D7F2BE9B0D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D3FFE-8A2D-4F2F-A64B-ABCE9A15A524}" type="datetimeFigureOut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89E66-46F5-4029-AB27-F35D4E9E40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B76A-347A-4D6E-AF8C-6ABA4721A487}" type="datetimeFigureOut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75452-8C53-4C5B-9000-D6B777ABB6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A505A5-3385-48EF-A12C-743B81FA05F5}" type="datetimeFigureOut">
              <a:rPr lang="zh-TW" altLang="en-US"/>
              <a:pPr>
                <a:defRPr/>
              </a:pPr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AAB5DE-A1F4-4AF0-A706-1878A616DB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3" y="3789363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202</a:t>
            </a:r>
            <a:r>
              <a:rPr lang="zh-TW" altLang="en-US" dirty="0" smtClean="0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陽光啦啦隊</a:t>
            </a:r>
            <a:r>
              <a:rPr lang="en-US" altLang="zh-TW" dirty="0" smtClean="0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</a:br>
            <a:r>
              <a:rPr lang="zh-TW" altLang="en-US" dirty="0" smtClean="0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愛的聚會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314" name="圖片 3" descr="IMG_338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836613"/>
            <a:ext cx="3779838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內容版面配置區 3" descr="IMG_3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2133600"/>
            <a:ext cx="6338888" cy="4525963"/>
          </a:xfrm>
        </p:spPr>
      </p:pic>
      <p:pic>
        <p:nvPicPr>
          <p:cNvPr id="22530" name="Picture 2" descr="C:\Users\tea-0064\Desktop\2014_DFC+TYCAA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15888"/>
            <a:ext cx="40195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latin typeface="華康中特圓體" pitchFamily="49" charset="-120"/>
                <a:ea typeface="華康中特圓體" pitchFamily="49" charset="-120"/>
              </a:rPr>
              <a:t>找解決方法而不只是我下次不會了</a:t>
            </a:r>
            <a:endParaRPr lang="zh-TW" altLang="en-US" dirty="0"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23556" name="內容版面配置區 3" descr="IMG_34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1341438"/>
            <a:ext cx="4999038" cy="4999037"/>
          </a:xfrm>
        </p:spPr>
      </p:pic>
      <p:pic>
        <p:nvPicPr>
          <p:cNvPr id="23558" name="圖片 3" descr="IMG_338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5300663"/>
            <a:ext cx="180022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知道自己要的是什麼</a:t>
            </a:r>
            <a:endParaRPr lang="en-US" altLang="zh-TW" dirty="0" smtClean="0">
              <a:solidFill>
                <a:schemeClr val="accent5">
                  <a:lumMod val="75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勇敢去追求</a:t>
            </a:r>
            <a:endParaRPr lang="en-US" altLang="zh-TW" dirty="0" smtClean="0">
              <a:solidFill>
                <a:schemeClr val="accent5">
                  <a:lumMod val="75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遇到困難不放棄</a:t>
            </a:r>
            <a:endParaRPr lang="en-US" altLang="zh-TW" dirty="0" smtClean="0">
              <a:solidFill>
                <a:schemeClr val="accent5">
                  <a:lumMod val="75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問題來了能思考解決方法</a:t>
            </a:r>
            <a:endParaRPr lang="en-US" altLang="zh-TW" dirty="0" smtClean="0">
              <a:solidFill>
                <a:schemeClr val="accent5">
                  <a:lumMod val="75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遇到挫折能面對</a:t>
            </a:r>
            <a:endParaRPr lang="en-US" altLang="zh-TW" dirty="0" smtClean="0">
              <a:solidFill>
                <a:schemeClr val="accent5">
                  <a:lumMod val="75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自己照顧好自己</a:t>
            </a:r>
            <a:endParaRPr lang="en-US" altLang="zh-TW" dirty="0" smtClean="0">
              <a:solidFill>
                <a:schemeClr val="accent5">
                  <a:lumMod val="75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做對的事</a:t>
            </a:r>
            <a:endParaRPr lang="en-US" altLang="zh-TW" dirty="0" smtClean="0">
              <a:solidFill>
                <a:schemeClr val="accent5">
                  <a:lumMod val="75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不讓父母家人擔心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mtClean="0">
                <a:solidFill>
                  <a:srgbClr val="558ED5"/>
                </a:solidFill>
              </a:rPr>
              <a:t>我的教育目標</a:t>
            </a:r>
          </a:p>
        </p:txBody>
      </p:sp>
      <p:pic>
        <p:nvPicPr>
          <p:cNvPr id="24582" name="圖片 3" descr="IMG_338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4398963"/>
            <a:ext cx="2627313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grpSp>
        <p:nvGrpSpPr>
          <p:cNvPr id="25602" name="群組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268760"/>
            <a:chExt cx="9144000" cy="6858000"/>
          </a:xfrm>
        </p:grpSpPr>
        <p:sp>
          <p:nvSpPr>
            <p:cNvPr id="5" name="矩形 4"/>
            <p:cNvSpPr/>
            <p:nvPr/>
          </p:nvSpPr>
          <p:spPr>
            <a:xfrm>
              <a:off x="0" y="1268760"/>
              <a:ext cx="9144000" cy="685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6" name="流程圖: 延遲 5"/>
            <p:cNvSpPr/>
            <p:nvPr/>
          </p:nvSpPr>
          <p:spPr>
            <a:xfrm rot="16200000">
              <a:off x="1475581" y="377379"/>
              <a:ext cx="6192838" cy="84963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pic>
          <p:nvPicPr>
            <p:cNvPr id="25607" name="圖片 6" descr="IMG_3386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95009" y="6281936"/>
              <a:ext cx="2148242" cy="1388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3" name="標題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80400" cy="2520950"/>
          </a:xfrm>
        </p:spPr>
        <p:txBody>
          <a:bodyPr/>
          <a:lstStyle/>
          <a:p>
            <a:r>
              <a:rPr lang="zh-TW" altLang="en-US" smtClean="0"/>
              <a:t>家人是支持孩子的力量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因為有愛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611188" y="3284538"/>
            <a:ext cx="8281987" cy="25209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kumimoji="0" lang="zh-TW" altLang="en-US" sz="4400">
                <a:latin typeface="Calibri" pitchFamily="34" charset="0"/>
              </a:rPr>
              <a:t>從小儲備各種養分能量</a:t>
            </a:r>
            <a:endParaRPr kumimoji="0" lang="en-US" altLang="zh-TW" sz="4400">
              <a:latin typeface="Calibri" pitchFamily="34" charset="0"/>
            </a:endParaRPr>
          </a:p>
          <a:p>
            <a:pPr algn="ctr"/>
            <a:r>
              <a:rPr kumimoji="0" lang="zh-TW" altLang="en-US" sz="4400">
                <a:latin typeface="Calibri" pitchFamily="34" charset="0"/>
              </a:rPr>
              <a:t>因為有您的</a:t>
            </a:r>
            <a:endParaRPr kumimoji="0" lang="en-US" altLang="zh-TW" sz="4400">
              <a:latin typeface="Calibri" pitchFamily="34" charset="0"/>
            </a:endParaRPr>
          </a:p>
          <a:p>
            <a:pPr algn="ctr"/>
            <a:r>
              <a:rPr kumimoji="0" lang="zh-TW" altLang="en-US" sz="4400">
                <a:latin typeface="Calibri" pitchFamily="34" charset="0"/>
              </a:rPr>
              <a:t>信任 陪伴支持 引導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群組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268760"/>
            <a:chExt cx="9144000" cy="6858000"/>
          </a:xfrm>
        </p:grpSpPr>
        <p:sp>
          <p:nvSpPr>
            <p:cNvPr id="5" name="矩形 4"/>
            <p:cNvSpPr/>
            <p:nvPr/>
          </p:nvSpPr>
          <p:spPr>
            <a:xfrm>
              <a:off x="0" y="1268760"/>
              <a:ext cx="9144000" cy="685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6" name="流程圖: 延遲 5"/>
            <p:cNvSpPr/>
            <p:nvPr/>
          </p:nvSpPr>
          <p:spPr>
            <a:xfrm rot="16200000">
              <a:off x="1475581" y="377379"/>
              <a:ext cx="6192838" cy="84963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pic>
          <p:nvPicPr>
            <p:cNvPr id="26629" name="圖片 6" descr="IMG_3386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95009" y="6281936"/>
              <a:ext cx="2148242" cy="1388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188" y="1628775"/>
            <a:ext cx="7726362" cy="3095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所以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有勇氣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接受挑戰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充滿熱忱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願意付出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309634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快問快答</a:t>
            </a:r>
            <a:endParaRPr lang="zh-TW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67544" y="1556792"/>
            <a:ext cx="8229600" cy="2592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問題討論</a:t>
            </a:r>
            <a:endParaRPr kumimoji="0" lang="zh-TW" altLang="en-US" sz="8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華康中特圓體" pitchFamily="49" charset="-120"/>
              <a:ea typeface="華康中特圓體" pitchFamily="49" charset="-120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群組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268760"/>
            <a:chExt cx="9144000" cy="6858000"/>
          </a:xfrm>
        </p:grpSpPr>
        <p:sp>
          <p:nvSpPr>
            <p:cNvPr id="7" name="矩形 6"/>
            <p:cNvSpPr/>
            <p:nvPr/>
          </p:nvSpPr>
          <p:spPr>
            <a:xfrm>
              <a:off x="0" y="1268760"/>
              <a:ext cx="9144000" cy="685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8" name="流程圖: 延遲 7"/>
            <p:cNvSpPr/>
            <p:nvPr/>
          </p:nvSpPr>
          <p:spPr>
            <a:xfrm rot="16200000">
              <a:off x="1475581" y="377379"/>
              <a:ext cx="6192838" cy="84963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pic>
          <p:nvPicPr>
            <p:cNvPr id="27654" name="圖片 8" descr="IMG_3386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95009" y="6281936"/>
              <a:ext cx="2148242" cy="1388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905500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latin typeface="華康中特圓體" pitchFamily="49" charset="-120"/>
                <a:ea typeface="華康中特圓體" pitchFamily="49" charset="-120"/>
              </a:rPr>
              <a:t>希望看見什麼樣的孩子</a:t>
            </a:r>
            <a:endParaRPr lang="zh-TW" altLang="en-US" dirty="0"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268760"/>
            <a:chExt cx="9144000" cy="6858000"/>
          </a:xfrm>
        </p:grpSpPr>
        <p:sp>
          <p:nvSpPr>
            <p:cNvPr id="5" name="矩形 4"/>
            <p:cNvSpPr/>
            <p:nvPr/>
          </p:nvSpPr>
          <p:spPr>
            <a:xfrm>
              <a:off x="0" y="1268760"/>
              <a:ext cx="9144000" cy="685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6" name="流程圖: 延遲 5"/>
            <p:cNvSpPr/>
            <p:nvPr/>
          </p:nvSpPr>
          <p:spPr>
            <a:xfrm rot="16200000">
              <a:off x="1475581" y="377379"/>
              <a:ext cx="6192838" cy="84963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pic>
          <p:nvPicPr>
            <p:cNvPr id="7" name="圖片 8" descr="IMG_3386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95009" y="6281936"/>
              <a:ext cx="2148242" cy="1388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副標題 4"/>
          <p:cNvSpPr txBox="1">
            <a:spLocks/>
          </p:cNvSpPr>
          <p:nvPr/>
        </p:nvSpPr>
        <p:spPr>
          <a:xfrm>
            <a:off x="1187624" y="2852936"/>
            <a:ext cx="6984776" cy="1584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就成為那樣的大人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華康中特圓體" pitchFamily="49" charset="-120"/>
              <a:ea typeface="華康中特圓體" pitchFamily="49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268760"/>
            <a:chExt cx="9144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1268760"/>
              <a:ext cx="9144000" cy="685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7" name="流程圖: 延遲 6"/>
            <p:cNvSpPr/>
            <p:nvPr/>
          </p:nvSpPr>
          <p:spPr>
            <a:xfrm rot="16200000">
              <a:off x="1475581" y="377379"/>
              <a:ext cx="6192838" cy="84963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pic>
          <p:nvPicPr>
            <p:cNvPr id="8" name="圖片 8" descr="IMG_3386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95009" y="6281936"/>
              <a:ext cx="2148242" cy="1388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1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華康中特圓體" pitchFamily="49" charset="-120"/>
                <a:ea typeface="華康中特圓體" pitchFamily="49" charset="-120"/>
              </a:rPr>
              <a:t>所謂快樂學習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 smtClean="0">
                <a:latin typeface="華康中特圓體" pitchFamily="49" charset="-120"/>
                <a:ea typeface="華康中特圓體" pitchFamily="49" charset="-120"/>
              </a:rPr>
              <a:t>快樂學習不等於沒有要求</a:t>
            </a:r>
            <a:endParaRPr lang="en-US" altLang="zh-TW" sz="3000" dirty="0" smtClean="0">
              <a:latin typeface="華康中特圓體" pitchFamily="49" charset="-120"/>
              <a:ea typeface="華康中特圓體" pitchFamily="49" charset="-120"/>
            </a:endParaRPr>
          </a:p>
          <a:p>
            <a:r>
              <a:rPr lang="zh-TW" altLang="en-US" sz="3000" dirty="0" smtClean="0">
                <a:latin typeface="華康中特圓體" pitchFamily="49" charset="-120"/>
                <a:ea typeface="華康中特圓體" pitchFamily="49" charset="-120"/>
              </a:rPr>
              <a:t>要求不等於壓力     因為用心工作得到信心</a:t>
            </a:r>
            <a:endParaRPr lang="en-US" altLang="zh-TW" sz="3000" dirty="0" smtClean="0">
              <a:latin typeface="華康中特圓體" pitchFamily="49" charset="-120"/>
              <a:ea typeface="華康中特圓體" pitchFamily="49" charset="-120"/>
            </a:endParaRPr>
          </a:p>
          <a:p>
            <a:r>
              <a:rPr lang="zh-TW" altLang="en-US" sz="3000" dirty="0" smtClean="0">
                <a:latin typeface="華康中特圓體" pitchFamily="49" charset="-120"/>
                <a:ea typeface="華康中特圓體" pitchFamily="49" charset="-120"/>
              </a:rPr>
              <a:t>當沒有責任感  壓力會來自於社會同儕</a:t>
            </a:r>
            <a:endParaRPr lang="en-US" altLang="zh-TW" sz="3000" dirty="0" smtClean="0">
              <a:latin typeface="華康中特圓體" pitchFamily="49" charset="-120"/>
              <a:ea typeface="華康中特圓體" pitchFamily="49" charset="-120"/>
            </a:endParaRPr>
          </a:p>
          <a:p>
            <a:r>
              <a:rPr lang="zh-TW" altLang="en-US" sz="3000" dirty="0" smtClean="0">
                <a:latin typeface="華康中特圓體" pitchFamily="49" charset="-120"/>
                <a:ea typeface="華康中特圓體" pitchFamily="49" charset="-120"/>
              </a:rPr>
              <a:t>想要做卻沒有將能力培養好</a:t>
            </a:r>
            <a:r>
              <a:rPr lang="zh-TW" altLang="zh-TW" dirty="0" smtClean="0">
                <a:latin typeface="華康中特圓體" pitchFamily="49" charset="-120"/>
                <a:ea typeface="華康中特圓體" pitchFamily="49" charset="-120"/>
              </a:rPr>
              <a:t>→敷衍放棄</a:t>
            </a:r>
            <a:endParaRPr lang="zh-TW" altLang="en-US" sz="3000" dirty="0" smtClean="0">
              <a:latin typeface="華康中特圓體" pitchFamily="49" charset="-120"/>
              <a:ea typeface="華康中特圓體" pitchFamily="49" charset="-120"/>
            </a:endParaRPr>
          </a:p>
          <a:p>
            <a:r>
              <a:rPr lang="zh-TW" altLang="en-US" sz="3000" dirty="0" smtClean="0">
                <a:latin typeface="華康中特圓體" pitchFamily="49" charset="-120"/>
                <a:ea typeface="華康中特圓體" pitchFamily="49" charset="-120"/>
              </a:rPr>
              <a:t>每個成長階段都有孩子該學會的生活能力</a:t>
            </a:r>
            <a:endParaRPr lang="en-US" altLang="zh-TW" sz="3000" dirty="0" smtClean="0">
              <a:latin typeface="華康中特圓體" pitchFamily="49" charset="-120"/>
              <a:ea typeface="華康中特圓體" pitchFamily="49" charset="-120"/>
            </a:endParaRPr>
          </a:p>
          <a:p>
            <a:r>
              <a:rPr lang="zh-TW" altLang="en-US" sz="3000" dirty="0" smtClean="0">
                <a:latin typeface="華康中特圓體" pitchFamily="49" charset="-120"/>
                <a:ea typeface="華康中特圓體" pitchFamily="49" charset="-120"/>
              </a:rPr>
              <a:t>能力不是長大突然就有的 必須長期薰陶培養</a:t>
            </a:r>
            <a:endParaRPr lang="en-US" altLang="zh-TW" sz="3000" dirty="0" smtClean="0">
              <a:latin typeface="華康中特圓體" pitchFamily="49" charset="-120"/>
              <a:ea typeface="華康中特圓體" pitchFamily="49" charset="-120"/>
            </a:endParaRPr>
          </a:p>
          <a:p>
            <a:r>
              <a:rPr lang="zh-TW" altLang="en-US" sz="3000" dirty="0" smtClean="0">
                <a:latin typeface="華康中特圓體" pitchFamily="49" charset="-120"/>
                <a:ea typeface="華康中特圓體" pitchFamily="49" charset="-120"/>
              </a:rPr>
              <a:t>一點一滴累積而來</a:t>
            </a:r>
            <a:endParaRPr lang="en-US" altLang="zh-TW" sz="3000" dirty="0" smtClean="0">
              <a:latin typeface="華康中特圓體" pitchFamily="49" charset="-120"/>
              <a:ea typeface="華康中特圓體" pitchFamily="49" charset="-120"/>
            </a:endParaRPr>
          </a:p>
          <a:p>
            <a:r>
              <a:rPr lang="zh-TW" altLang="en-US" sz="3000" dirty="0" smtClean="0">
                <a:latin typeface="華康中特圓體" pitchFamily="49" charset="-120"/>
                <a:ea typeface="華康中特圓體" pitchFamily="49" charset="-120"/>
              </a:rPr>
              <a:t>找到問題 擊破</a:t>
            </a:r>
            <a:r>
              <a:rPr lang="zh-TW" altLang="zh-TW" dirty="0" smtClean="0">
                <a:latin typeface="華康中特圓體" pitchFamily="49" charset="-120"/>
                <a:ea typeface="華康中特圓體" pitchFamily="49" charset="-120"/>
              </a:rPr>
              <a:t>→</a:t>
            </a:r>
            <a:r>
              <a:rPr lang="zh-TW" altLang="en-US" sz="3000" dirty="0" smtClean="0">
                <a:latin typeface="華康中特圓體" pitchFamily="49" charset="-120"/>
                <a:ea typeface="華康中特圓體" pitchFamily="49" charset="-120"/>
              </a:rPr>
              <a:t> 養成習慣 </a:t>
            </a:r>
            <a:endParaRPr lang="en-US" altLang="zh-TW" sz="3000" dirty="0" smtClean="0">
              <a:latin typeface="華康中特圓體" pitchFamily="49" charset="-120"/>
              <a:ea typeface="華康中特圓體" pitchFamily="49" charset="-120"/>
            </a:endParaRPr>
          </a:p>
          <a:p>
            <a:endParaRPr lang="zh-TW" altLang="en-US" sz="3000" dirty="0" smtClean="0"/>
          </a:p>
        </p:txBody>
      </p:sp>
      <p:sp>
        <p:nvSpPr>
          <p:cNvPr id="4" name="向右箭號 3"/>
          <p:cNvSpPr/>
          <p:nvPr/>
        </p:nvSpPr>
        <p:spPr>
          <a:xfrm>
            <a:off x="3635896" y="2276872"/>
            <a:ext cx="720725" cy="339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群組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9" name="流程圖: 延遲 8"/>
            <p:cNvSpPr/>
            <p:nvPr/>
          </p:nvSpPr>
          <p:spPr>
            <a:xfrm rot="16200000">
              <a:off x="1475581" y="-891381"/>
              <a:ext cx="6192838" cy="84963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pic>
          <p:nvPicPr>
            <p:cNvPr id="14343" name="圖片 9" descr="IMG_3386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95009" y="5013176"/>
              <a:ext cx="2148242" cy="1388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00200" y="304800"/>
            <a:ext cx="5257800" cy="11398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zh-TW" sz="8400">
                <a:latin typeface="+mj-lt"/>
                <a:ea typeface="+mj-ea"/>
                <a:cs typeface="+mj-cs"/>
              </a:rPr>
              <a:t> </a:t>
            </a:r>
            <a:r>
              <a:rPr kumimoji="0" lang="zh-TW" altLang="en-US" sz="6000">
                <a:latin typeface="+mj-lt"/>
                <a:ea typeface="+mj-ea"/>
                <a:cs typeface="+mj-cs"/>
              </a:rPr>
              <a:t>學校行事宣導</a:t>
            </a:r>
            <a:endParaRPr kumimoji="0" lang="zh-TW" altLang="en-US" sz="6000" dirty="0">
              <a:latin typeface="+mj-lt"/>
              <a:ea typeface="+mj-ea"/>
              <a:cs typeface="+mj-cs"/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762000" y="1600200"/>
            <a:ext cx="670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3200" b="1">
                <a:latin typeface="Calibri" pitchFamily="34" charset="0"/>
              </a:rPr>
              <a:t>視力保健 護眼活動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3200" b="1">
                <a:latin typeface="Calibri" pitchFamily="34" charset="0"/>
              </a:rPr>
              <a:t>健康安全上網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3200" b="1">
                <a:latin typeface="Calibri" pitchFamily="34" charset="0"/>
              </a:rPr>
              <a:t>汽機車分流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3200" b="1">
                <a:latin typeface="Calibri" pitchFamily="34" charset="0"/>
              </a:rPr>
              <a:t>二十周年校慶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kumimoji="0" lang="en-US" altLang="zh-TW" sz="3200" b="1">
                <a:latin typeface="Calibri" pitchFamily="34" charset="0"/>
              </a:rPr>
              <a:t>10/25  </a:t>
            </a:r>
            <a:r>
              <a:rPr kumimoji="0" lang="zh-TW" altLang="en-US" sz="3200" b="1">
                <a:latin typeface="Calibri" pitchFamily="34" charset="0"/>
              </a:rPr>
              <a:t>校外教學</a:t>
            </a:r>
            <a:r>
              <a:rPr kumimoji="0" lang="en-US" altLang="zh-TW" sz="3200" b="1">
                <a:latin typeface="Calibri" pitchFamily="34" charset="0"/>
              </a:rPr>
              <a:t>—</a:t>
            </a:r>
            <a:r>
              <a:rPr kumimoji="0" lang="zh-TW" altLang="en-US" sz="3200" b="1">
                <a:latin typeface="Calibri" pitchFamily="34" charset="0"/>
              </a:rPr>
              <a:t>老鍋休閒農場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endParaRPr kumimoji="0" lang="en-US" altLang="zh-TW" sz="3200" b="1">
              <a:latin typeface="Calibri" pitchFamily="34" charset="0"/>
            </a:endParaRPr>
          </a:p>
        </p:txBody>
      </p:sp>
      <p:pic>
        <p:nvPicPr>
          <p:cNvPr id="14340" name="Picture 5" descr="bbaa3cf6e5d9ea3dc4fdfe6cc7f0a2f2"/>
          <p:cNvPicPr>
            <a:picLocks noChangeAspect="1" noChangeArrowheads="1"/>
          </p:cNvPicPr>
          <p:nvPr/>
        </p:nvPicPr>
        <p:blipFill>
          <a:blip r:embed="rId3" cstate="print"/>
          <a:srcRect l="2127" t="2971" r="2127" b="1981"/>
          <a:stretch>
            <a:fillRect/>
          </a:stretch>
        </p:blipFill>
        <p:spPr bwMode="auto">
          <a:xfrm>
            <a:off x="5181600" y="2438400"/>
            <a:ext cx="342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5"/>
          <p:cNvGrpSpPr>
            <a:grpSpLocks/>
          </p:cNvGrpSpPr>
          <p:nvPr/>
        </p:nvGrpSpPr>
        <p:grpSpPr bwMode="auto">
          <a:xfrm>
            <a:off x="0" y="0"/>
            <a:ext cx="9468544" cy="6858000"/>
            <a:chOff x="0" y="1268760"/>
            <a:chExt cx="9144000" cy="6858000"/>
          </a:xfrm>
        </p:grpSpPr>
        <p:sp>
          <p:nvSpPr>
            <p:cNvPr id="9" name="矩形 8"/>
            <p:cNvSpPr/>
            <p:nvPr/>
          </p:nvSpPr>
          <p:spPr>
            <a:xfrm>
              <a:off x="0" y="1268760"/>
              <a:ext cx="9144000" cy="685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0" name="流程圖: 延遲 9"/>
            <p:cNvSpPr/>
            <p:nvPr/>
          </p:nvSpPr>
          <p:spPr>
            <a:xfrm rot="16200000">
              <a:off x="1475581" y="377379"/>
              <a:ext cx="6192838" cy="84963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pic>
          <p:nvPicPr>
            <p:cNvPr id="11" name="圖片 8" descr="IMG_3386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95009" y="6281936"/>
              <a:ext cx="2148242" cy="1388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45" name="標題 1"/>
          <p:cNvSpPr>
            <a:spLocks noGrp="1"/>
          </p:cNvSpPr>
          <p:nvPr>
            <p:ph type="ctrTitle"/>
          </p:nvPr>
        </p:nvSpPr>
        <p:spPr>
          <a:xfrm>
            <a:off x="755650" y="549275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latin typeface="華康中特圓體" pitchFamily="49" charset="-120"/>
                <a:ea typeface="華康中特圓體" pitchFamily="49" charset="-120"/>
              </a:rPr>
              <a:t>教育的路上不孤單</a:t>
            </a:r>
          </a:p>
        </p:txBody>
      </p:sp>
      <p:sp>
        <p:nvSpPr>
          <p:cNvPr id="31749" name="Rectangle 5"/>
          <p:cNvSpPr>
            <a:spLocks noGrp="1"/>
          </p:cNvSpPr>
          <p:nvPr>
            <p:ph type="subTitle" idx="4294967295"/>
          </p:nvPr>
        </p:nvSpPr>
        <p:spPr>
          <a:xfrm>
            <a:off x="971600" y="2132856"/>
            <a:ext cx="6400800" cy="345757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zh-TW" altLang="en-US" dirty="0" smtClean="0">
                <a:latin typeface="華康中特圓體" pitchFamily="49" charset="-120"/>
                <a:ea typeface="華康中特圓體" pitchFamily="49" charset="-120"/>
              </a:rPr>
              <a:t>遇到疑惑問題可以提出來討論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zh-TW" altLang="en-US" dirty="0" smtClean="0">
                <a:latin typeface="華康中特圓體" pitchFamily="49" charset="-120"/>
                <a:ea typeface="華康中特圓體" pitchFamily="49" charset="-120"/>
              </a:rPr>
              <a:t>父母也需要支持的力量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zh-TW" altLang="en-US" dirty="0" smtClean="0">
                <a:latin typeface="華康中特圓體" pitchFamily="49" charset="-120"/>
                <a:ea typeface="華康中特圓體" pitchFamily="49" charset="-120"/>
              </a:rPr>
              <a:t>沒有任何一個教育理論是絕對的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zh-TW" altLang="en-US" dirty="0" smtClean="0">
                <a:latin typeface="華康中特圓體" pitchFamily="49" charset="-120"/>
                <a:ea typeface="華康中特圓體" pitchFamily="49" charset="-120"/>
              </a:rPr>
              <a:t>只要能讓孩子有信心不退縮會生活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zh-TW" altLang="en-US" dirty="0" smtClean="0">
                <a:latin typeface="華康中特圓體" pitchFamily="49" charset="-120"/>
                <a:ea typeface="華康中特圓體" pitchFamily="49" charset="-120"/>
              </a:rPr>
              <a:t>遇到困難和問題會解決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zh-TW" altLang="en-US" dirty="0" smtClean="0">
                <a:latin typeface="華康中特圓體" pitchFamily="49" charset="-120"/>
                <a:ea typeface="華康中特圓體" pitchFamily="49" charset="-120"/>
              </a:rPr>
              <a:t>別忘了我們是孩子最重要的啦啦隊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心形 3"/>
          <p:cNvSpPr/>
          <p:nvPr/>
        </p:nvSpPr>
        <p:spPr>
          <a:xfrm rot="20123420">
            <a:off x="954965" y="1990469"/>
            <a:ext cx="3528392" cy="3456384"/>
          </a:xfrm>
          <a:prstGeom prst="hear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心形 4"/>
          <p:cNvSpPr/>
          <p:nvPr/>
        </p:nvSpPr>
        <p:spPr>
          <a:xfrm rot="2311746">
            <a:off x="4923176" y="1991458"/>
            <a:ext cx="3528392" cy="3456384"/>
          </a:xfrm>
          <a:prstGeom prst="hear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心形 5"/>
          <p:cNvSpPr/>
          <p:nvPr/>
        </p:nvSpPr>
        <p:spPr>
          <a:xfrm>
            <a:off x="2843808" y="1628800"/>
            <a:ext cx="3528392" cy="3456384"/>
          </a:xfrm>
          <a:prstGeom prst="hear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259632" y="3068960"/>
            <a:ext cx="7109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感謝陽光啦啦隊的參與</a:t>
            </a:r>
            <a:endParaRPr lang="zh-TW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希望看見什麼樣的孩子？</a:t>
            </a:r>
            <a:endParaRPr lang="zh-TW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86" name="內容版面配置區 3" descr="IMG_33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3429000"/>
            <a:ext cx="6273800" cy="2519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群組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5" name="流程圖: 延遲 4"/>
            <p:cNvSpPr/>
            <p:nvPr/>
          </p:nvSpPr>
          <p:spPr>
            <a:xfrm rot="16200000">
              <a:off x="1475581" y="-891381"/>
              <a:ext cx="6192838" cy="84963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pic>
          <p:nvPicPr>
            <p:cNvPr id="15366" name="圖片 3" descr="IMG_3386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95009" y="5013176"/>
              <a:ext cx="2148242" cy="1388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9333" y="1774403"/>
            <a:ext cx="7920880" cy="410445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高中在南非   倫敦大學經濟系</a:t>
            </a:r>
            <a:r>
              <a:rPr lang="zh-TW" altLang="en-US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勇敢 堅持 感恩</a:t>
            </a:r>
            <a:endParaRPr lang="en-US" altLang="zh-TW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日本早稻田大學</a:t>
            </a:r>
            <a:r>
              <a:rPr lang="zh-TW" altLang="en-US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勇敢 堅持 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DFC</a:t>
            </a:r>
            <a:r>
              <a:rPr lang="zh-TW" altLang="en-US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堅持 同理 合作 行動 主動 分享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刷青苔</a:t>
            </a:r>
            <a:r>
              <a:rPr lang="zh-TW" altLang="en-US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守信 責任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/>
              <a:t>捐</a:t>
            </a:r>
            <a:r>
              <a:rPr lang="zh-TW" altLang="en-US" dirty="0" smtClean="0"/>
              <a:t>髮</a:t>
            </a:r>
            <a:r>
              <a:rPr lang="zh-TW" altLang="en-US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勇敢  分享 協調 領導 愛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做點心調劑忙碌的生活</a:t>
            </a:r>
            <a:r>
              <a:rPr lang="zh-TW" altLang="en-US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熱忱  時間安排 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開同學會拉回一個邊緣孩子</a:t>
            </a:r>
            <a:r>
              <a:rPr lang="zh-TW" altLang="en-US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支持的力量</a:t>
            </a:r>
            <a:r>
              <a:rPr lang="zh-TW" altLang="en-US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dirty="0"/>
          </a:p>
        </p:txBody>
      </p:sp>
      <p:sp>
        <p:nvSpPr>
          <p:cNvPr id="15363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zh-TW" altLang="en-US" smtClean="0"/>
              <a:t>教育的收成在未來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我的</a:t>
            </a:r>
            <a:r>
              <a:rPr lang="en-US" altLang="zh-TW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教育圖像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74663" y="1573213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橢圓 4"/>
          <p:cNvSpPr/>
          <p:nvPr/>
        </p:nvSpPr>
        <p:spPr>
          <a:xfrm>
            <a:off x="3851275" y="3213100"/>
            <a:ext cx="1441450" cy="15113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202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小太陽</a:t>
            </a:r>
          </a:p>
        </p:txBody>
      </p:sp>
      <p:pic>
        <p:nvPicPr>
          <p:cNvPr id="17413" name="圖片 3" descr="IMG_338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5300663"/>
            <a:ext cx="15843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smtClean="0">
                <a:solidFill>
                  <a:srgbClr val="0070C0"/>
                </a:solidFill>
                <a:latin typeface="華康中特圓體"/>
                <a:ea typeface="華康中特圓體"/>
                <a:cs typeface="華康中特圓體"/>
              </a:rPr>
              <a:t>什麼是快樂的學習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19250" y="5013325"/>
            <a:ext cx="6130925" cy="11080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6600" dirty="0" smtClean="0">
                <a:solidFill>
                  <a:schemeClr val="accent6">
                    <a:lumMod val="7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快樂＝自由自在</a:t>
            </a:r>
            <a:endParaRPr lang="zh-TW" altLang="en-US" sz="6600" dirty="0">
              <a:solidFill>
                <a:schemeClr val="accent6">
                  <a:lumMod val="75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8435" name="AutoShape 2" descr="「問號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18436" name="圖片 5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420938"/>
            <a:ext cx="2160587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1771650" y="1565275"/>
            <a:ext cx="6130925" cy="1108075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6600">
                <a:solidFill>
                  <a:schemeClr val="accent6">
                    <a:lumMod val="7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沒有要求＝快樂</a:t>
            </a:r>
            <a:endParaRPr kumimoji="0" lang="zh-TW" altLang="en-US" sz="6600" dirty="0">
              <a:solidFill>
                <a:schemeClr val="accent6">
                  <a:lumMod val="75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自信的建立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161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611560" y="3068960"/>
          <a:ext cx="8229600" cy="161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內容版面配置區 4"/>
          <p:cNvGraphicFramePr>
            <a:graphicFrameLocks/>
          </p:cNvGraphicFramePr>
          <p:nvPr/>
        </p:nvGraphicFramePr>
        <p:xfrm>
          <a:off x="539552" y="4581128"/>
          <a:ext cx="8229600" cy="161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5400" dirty="0" smtClean="0">
                <a:latin typeface="華康中特圓體" pitchFamily="49" charset="-120"/>
                <a:ea typeface="華康中特圓體" pitchFamily="49" charset="-120"/>
              </a:rPr>
              <a:t>放手≠全部不管</a:t>
            </a:r>
            <a:endParaRPr lang="zh-TW" altLang="en-US" sz="5400" dirty="0">
              <a:latin typeface="華康中特圓體" pitchFamily="49" charset="-120"/>
              <a:ea typeface="華康中特圓體" pitchFamily="49" charset="-120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611560" y="836712"/>
          <a:ext cx="806489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7" name="圖片 4" descr="IMG_343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638" y="3213100"/>
            <a:ext cx="35020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圖片 5" descr="下載.jpg"/>
          <p:cNvPicPr>
            <a:picLocks noChangeAspect="1"/>
          </p:cNvPicPr>
          <p:nvPr/>
        </p:nvPicPr>
        <p:blipFill>
          <a:blip r:embed="rId8" cstate="print"/>
          <a:srcRect l="35883" r="13124"/>
          <a:stretch>
            <a:fillRect/>
          </a:stretch>
        </p:blipFill>
        <p:spPr bwMode="auto">
          <a:xfrm>
            <a:off x="1042988" y="3213100"/>
            <a:ext cx="2808287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smtClean="0">
                <a:solidFill>
                  <a:srgbClr val="FFC000"/>
                </a:solidFill>
                <a:latin typeface="華康中特圓體"/>
                <a:ea typeface="華康中特圓體"/>
                <a:cs typeface="華康中特圓體"/>
              </a:rPr>
              <a:t>快樂是什麼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4048" y="1628800"/>
            <a:ext cx="3456384" cy="18288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生活自理能力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/>
              <a:t>解決問題的</a:t>
            </a:r>
            <a:r>
              <a:rPr lang="zh-TW" altLang="en-US" dirty="0" smtClean="0"/>
              <a:t>能力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/>
              <a:t>獨立思考的</a:t>
            </a:r>
            <a:r>
              <a:rPr lang="zh-TW" altLang="en-US" dirty="0" smtClean="0"/>
              <a:t>能力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6" name="向右箭號 5"/>
          <p:cNvSpPr/>
          <p:nvPr/>
        </p:nvSpPr>
        <p:spPr>
          <a:xfrm>
            <a:off x="3851275" y="2349500"/>
            <a:ext cx="979488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827088" y="3933825"/>
            <a:ext cx="7777162" cy="9223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dirty="0">
                <a:latin typeface="華康中特圓體" pitchFamily="49" charset="-120"/>
                <a:ea typeface="華康中特圓體" pitchFamily="49" charset="-120"/>
              </a:rPr>
              <a:t>  一點一滴陪伴養成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827584" y="1556792"/>
            <a:ext cx="2808312" cy="1828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3200" dirty="0">
                <a:solidFill>
                  <a:schemeClr val="tx1"/>
                </a:solidFill>
              </a:rPr>
              <a:t>沒有壓力</a:t>
            </a:r>
            <a:endParaRPr kumimoji="0" lang="en-US" altLang="zh-TW" sz="3200" dirty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3200" dirty="0">
                <a:solidFill>
                  <a:schemeClr val="tx1"/>
                </a:solidFill>
              </a:rPr>
              <a:t>突破困境</a:t>
            </a:r>
            <a:endParaRPr kumimoji="0" lang="en-US" altLang="zh-TW" sz="3200" dirty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3200" dirty="0"/>
              <a:t>被支持的力量</a:t>
            </a:r>
            <a:endParaRPr kumimoji="0" lang="en-US" altLang="zh-TW" sz="3200" dirty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3200" dirty="0">
                <a:solidFill>
                  <a:schemeClr val="tx1"/>
                </a:solidFill>
              </a:rPr>
              <a:t>成就感</a:t>
            </a:r>
          </a:p>
        </p:txBody>
      </p:sp>
      <p:pic>
        <p:nvPicPr>
          <p:cNvPr id="20489" name="圖片 3" descr="IMG_338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33375"/>
            <a:ext cx="13303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</TotalTime>
  <Words>387</Words>
  <Application>Microsoft Office PowerPoint</Application>
  <PresentationFormat>如螢幕大小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202陽光啦啦隊 愛的聚會 </vt:lpstr>
      <vt:lpstr>投影片 2</vt:lpstr>
      <vt:lpstr>希望看見什麼樣的孩子？</vt:lpstr>
      <vt:lpstr>教育的收成在未來</vt:lpstr>
      <vt:lpstr>我的202教育圖像</vt:lpstr>
      <vt:lpstr>什麼是快樂的學習</vt:lpstr>
      <vt:lpstr>自信的建立</vt:lpstr>
      <vt:lpstr>放手≠全部不管</vt:lpstr>
      <vt:lpstr>快樂是什麼</vt:lpstr>
      <vt:lpstr>投影片 10</vt:lpstr>
      <vt:lpstr>找解決方法而不只是我下次不會了</vt:lpstr>
      <vt:lpstr>我的教育目標</vt:lpstr>
      <vt:lpstr>家人是支持孩子的力量 因為有愛</vt:lpstr>
      <vt:lpstr>所以 有勇氣 接受挑戰 充滿熱忱 願意付出</vt:lpstr>
      <vt:lpstr>快問快答</vt:lpstr>
      <vt:lpstr>投影片 16</vt:lpstr>
      <vt:lpstr>希望看見什麼樣的孩子</vt:lpstr>
      <vt:lpstr>投影片 18</vt:lpstr>
      <vt:lpstr>所謂快樂學習</vt:lpstr>
      <vt:lpstr>教育的路上不孤單</vt:lpstr>
      <vt:lpstr>投影片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親師座談會</dc:title>
  <dc:creator>user</dc:creator>
  <cp:lastModifiedBy>tea-0064</cp:lastModifiedBy>
  <cp:revision>48</cp:revision>
  <dcterms:created xsi:type="dcterms:W3CDTF">2016-09-18T08:10:49Z</dcterms:created>
  <dcterms:modified xsi:type="dcterms:W3CDTF">2016-09-23T10:39:34Z</dcterms:modified>
</cp:coreProperties>
</file>