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18" r:id="rId3"/>
    <p:sldId id="319" r:id="rId4"/>
    <p:sldId id="320" r:id="rId5"/>
    <p:sldId id="312" r:id="rId6"/>
    <p:sldId id="321" r:id="rId7"/>
    <p:sldId id="322" r:id="rId8"/>
    <p:sldId id="323" r:id="rId9"/>
    <p:sldId id="285" r:id="rId10"/>
    <p:sldId id="306" r:id="rId11"/>
    <p:sldId id="325" r:id="rId12"/>
    <p:sldId id="328" r:id="rId13"/>
    <p:sldId id="329" r:id="rId14"/>
    <p:sldId id="330" r:id="rId15"/>
    <p:sldId id="294" r:id="rId16"/>
    <p:sldId id="324" r:id="rId17"/>
    <p:sldId id="331" r:id="rId18"/>
    <p:sldId id="295" r:id="rId19"/>
    <p:sldId id="327" r:id="rId20"/>
    <p:sldId id="31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8ADA"/>
    <a:srgbClr val="26B71F"/>
    <a:srgbClr val="E36B6B"/>
    <a:srgbClr val="E60000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24E2D-C5C5-4B00-9C50-5FE22BC13A66}" type="datetimeFigureOut">
              <a:rPr lang="zh-TW" altLang="en-US" smtClean="0"/>
              <a:t>2016/10/11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EF24-C891-4DE8-B660-B8D89F2597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5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612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170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228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761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803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36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176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649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8414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276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49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6101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59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18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6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233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28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415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524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DEF24-C891-4DE8-B660-B8D89F25979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63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4-5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扇形與圓心角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圓心角的計算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186766" cy="125729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經過上面的說明，請你說說看，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扇形的圓心角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應該怎麼算呢？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2852936"/>
            <a:ext cx="818676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扇形的圓心角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＝周角  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幾分之幾圓</a:t>
            </a:r>
            <a:endParaRPr lang="en-US" altLang="zh-TW" sz="3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   ＝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360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度 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幾分之幾圓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</p:spPr>
            <p:txBody>
              <a:bodyPr>
                <a:noAutofit/>
              </a:bodyPr>
              <a:lstStyle/>
              <a:p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計算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 圓</a:t>
                </a:r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的扇形，其圓心角是幾度？</a:t>
                </a:r>
                <a:endParaRPr lang="en-US" altLang="zh-TW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  <a:blipFill rotWithShape="0">
                <a:blip r:embed="rId3"/>
                <a:stretch>
                  <a:fillRect l="-17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1403648" y="3284984"/>
                <a:ext cx="254543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254543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</p:spPr>
            <p:txBody>
              <a:bodyPr>
                <a:noAutofit/>
              </a:bodyPr>
              <a:lstStyle/>
              <a:p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計算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5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9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 圓</a:t>
                </a:r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的扇形，其圓心角是幾度？</a:t>
                </a:r>
                <a:endParaRPr lang="en-US" altLang="zh-TW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  <a:blipFill rotWithShape="0">
                <a:blip r:embed="rId3"/>
                <a:stretch>
                  <a:fillRect l="-17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1403648" y="3284984"/>
                <a:ext cx="254543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254543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/>
              <p:cNvSpPr txBox="1"/>
              <p:nvPr/>
            </p:nvSpPr>
            <p:spPr>
              <a:xfrm>
                <a:off x="1403648" y="4304709"/>
                <a:ext cx="254543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304709"/>
                <a:ext cx="2545432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62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</p:spPr>
            <p:txBody>
              <a:bodyPr>
                <a:noAutofit/>
              </a:bodyPr>
              <a:lstStyle/>
              <a:p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計算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 圓</a:t>
                </a:r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的扇形，其圓心角是幾度？</a:t>
                </a:r>
                <a:endParaRPr lang="en-US" altLang="zh-TW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  <a:blipFill rotWithShape="0">
                <a:blip r:embed="rId3"/>
                <a:stretch>
                  <a:fillRect l="-17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5×3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216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</p:spPr>
            <p:txBody>
              <a:bodyPr>
                <a:noAutofit/>
              </a:bodyPr>
              <a:lstStyle/>
              <a:p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計算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7</m:t>
                        </m:r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標楷體" pitchFamily="65" charset="-120"/>
                          </a:rPr>
                          <m:t>8</m:t>
                        </m:r>
                      </m:den>
                    </m:f>
                  </m:oMath>
                </a14:m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 圓</a:t>
                </a:r>
                <a:r>
                  <a:rPr lang="zh-TW" altLang="en-US" dirty="0" smtClean="0">
                    <a:latin typeface="標楷體" pitchFamily="65" charset="-120"/>
                    <a:ea typeface="標楷體" pitchFamily="65" charset="-120"/>
                  </a:rPr>
                  <a:t>的扇形，其圓心角是幾度？</a:t>
                </a:r>
                <a:endParaRPr lang="en-US" altLang="zh-TW" dirty="0" smtClean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8186766" cy="936104"/>
              </a:xfrm>
              <a:blipFill rotWithShape="0">
                <a:blip r:embed="rId3"/>
                <a:stretch>
                  <a:fillRect l="-17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8×7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316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05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8186766" cy="820688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圓心角為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度的扇形是幾分之幾圓？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/>
              <p:cNvSpPr txBox="1"/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8186766" cy="820688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圓心角為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的扇形是幾分之幾圓？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/>
              <p:cNvSpPr txBox="1"/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8186766" cy="820688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圓心角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的扇形是幾分之幾圓？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/>
              <p:cNvSpPr txBox="1"/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n-US" altLang="zh-TW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</m:t>
                      </m:r>
                      <m:r>
                        <a:rPr lang="en-US" altLang="zh-TW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zh-TW" alt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284984"/>
                <a:ext cx="460851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92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277072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將一張圓形的色紙，沿著直徑對摺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次後，所得到的扇形是幾分之幾圓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pPr eaLnBrk="0" hangingPunct="0"/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半圓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三分之一圓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四分之一圓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八分之一圓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277072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將一張圓形的色紙，沿著直徑對摺幾次後，所得到的扇形是三十二分之一圓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</a:p>
          <a:p>
            <a:pPr eaLnBrk="0" hangingPunct="0"/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(1)32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(2)16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次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5192" y="249495"/>
            <a:ext cx="8229600" cy="108012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圓</a:t>
            </a:r>
            <a:r>
              <a:rPr lang="zh-TW" altLang="en-US" dirty="0" smtClean="0">
                <a:ln w="19050">
                  <a:noFill/>
                </a:ln>
              </a:rPr>
              <a:t>的性質</a:t>
            </a:r>
            <a:endParaRPr lang="en-US" dirty="0">
              <a:ln w="19050">
                <a:noFill/>
              </a:ln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2339752" y="1772816"/>
            <a:ext cx="4104456" cy="3960440"/>
            <a:chOff x="2339752" y="2348880"/>
            <a:chExt cx="4104456" cy="3960440"/>
          </a:xfrm>
        </p:grpSpPr>
        <p:pic>
          <p:nvPicPr>
            <p:cNvPr id="2" name="Picture 2" descr="03-04-025-圓形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39752" y="2348880"/>
              <a:ext cx="3600400" cy="3960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文字方塊 6"/>
            <p:cNvSpPr txBox="1"/>
            <p:nvPr/>
          </p:nvSpPr>
          <p:spPr>
            <a:xfrm>
              <a:off x="3851920" y="479715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標楷體" pitchFamily="65" charset="-120"/>
                  <a:ea typeface="標楷體" pitchFamily="65" charset="-120"/>
                </a:rPr>
                <a:t>圓心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5796136" y="3429000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標楷體" pitchFamily="65" charset="-120"/>
                  <a:ea typeface="標楷體" pitchFamily="65" charset="-120"/>
                </a:rPr>
                <a:t>圓周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5" name="直線接點 4"/>
            <p:cNvCxnSpPr>
              <a:stCxn id="2" idx="1"/>
              <a:endCxn id="2" idx="3"/>
            </p:cNvCxnSpPr>
            <p:nvPr/>
          </p:nvCxnSpPr>
          <p:spPr>
            <a:xfrm>
              <a:off x="2339752" y="4329100"/>
              <a:ext cx="3600400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2843808" y="3907731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標楷體" pitchFamily="65" charset="-120"/>
                  <a:ea typeface="標楷體" pitchFamily="65" charset="-120"/>
                </a:rPr>
                <a:t>直徑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  <p:cxnSp>
          <p:nvCxnSpPr>
            <p:cNvPr id="9" name="直線接點 8"/>
            <p:cNvCxnSpPr/>
            <p:nvPr/>
          </p:nvCxnSpPr>
          <p:spPr>
            <a:xfrm flipH="1">
              <a:off x="4175956" y="2636912"/>
              <a:ext cx="756084" cy="167825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/>
            <p:cNvSpPr txBox="1"/>
            <p:nvPr/>
          </p:nvSpPr>
          <p:spPr>
            <a:xfrm>
              <a:off x="4499992" y="363108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標楷體" pitchFamily="65" charset="-120"/>
                  <a:ea typeface="標楷體" pitchFamily="65" charset="-120"/>
                </a:rPr>
                <a:t>半徑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900808"/>
          </a:xfrm>
        </p:spPr>
        <p:txBody>
          <a:bodyPr>
            <a:noAutofit/>
          </a:bodyPr>
          <a:lstStyle/>
          <a:p>
            <a:pPr eaLnBrk="0" hangingPunct="0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計算下面的圓形，扣除甲、乙、丙三部分後，剩下的扇形圓心角是幾度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9" name="圖片 8" descr="98-4-9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501008"/>
            <a:ext cx="26642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80120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扇形與圓心角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36904" cy="1944216"/>
          </a:xfrm>
        </p:spPr>
        <p:txBody>
          <a:bodyPr>
            <a:normAutofit/>
          </a:bodyPr>
          <a:lstStyle/>
          <a:p>
            <a:r>
              <a:rPr lang="zh-TW" altLang="zh-TW" b="1" dirty="0" smtClean="0">
                <a:solidFill>
                  <a:srgbClr val="118ADA"/>
                </a:solidFill>
                <a:latin typeface="標楷體" pitchFamily="65" charset="-120"/>
                <a:ea typeface="標楷體" pitchFamily="65" charset="-120"/>
              </a:rPr>
              <a:t>以圓心為頂點，兩條半徑為邊</a:t>
            </a:r>
            <a:r>
              <a:rPr lang="zh-TW" altLang="en-US" b="1" dirty="0" smtClean="0">
                <a:solidFill>
                  <a:srgbClr val="118ADA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b="1" dirty="0" smtClean="0">
                <a:solidFill>
                  <a:srgbClr val="118ADA"/>
                </a:solidFill>
                <a:latin typeface="標楷體" pitchFamily="65" charset="-120"/>
                <a:ea typeface="標楷體" pitchFamily="65" charset="-120"/>
              </a:rPr>
              <a:t>所組成的角</a:t>
            </a:r>
            <a:r>
              <a:rPr lang="zh-TW" altLang="en-US" b="1" dirty="0" smtClean="0">
                <a:solidFill>
                  <a:srgbClr val="118ADA"/>
                </a:solidFill>
                <a:latin typeface="標楷體" pitchFamily="65" charset="-120"/>
                <a:ea typeface="標楷體" pitchFamily="65" charset="-120"/>
              </a:rPr>
              <a:t>叫做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圓心角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  <a:sym typeface="Wingdings" pitchFamily="2" charset="2"/>
            </a:endParaRPr>
          </a:p>
          <a:p>
            <a:r>
              <a:rPr lang="zh-TW" altLang="en-US" b="1" dirty="0" smtClean="0">
                <a:solidFill>
                  <a:srgbClr val="118ADA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這樣的圖形就稱為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扇形</a:t>
            </a:r>
            <a:r>
              <a:rPr lang="en-US" altLang="zh-TW" b="1" dirty="0" smtClean="0">
                <a:solidFill>
                  <a:srgbClr val="118ADA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118ADA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看起來就像扇子</a:t>
            </a:r>
            <a:r>
              <a:rPr lang="en-US" altLang="zh-TW" b="1" dirty="0" smtClean="0">
                <a:solidFill>
                  <a:srgbClr val="118ADA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r>
              <a:rPr lang="zh-TW" altLang="en-US" b="1" dirty="0" smtClean="0">
                <a:solidFill>
                  <a:srgbClr val="118ADA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。</a:t>
            </a:r>
            <a:endParaRPr lang="en-US" b="1" dirty="0">
              <a:solidFill>
                <a:srgbClr val="118ADA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2051" name="Picture 3" descr="03-04-026-扇形(120度)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717032"/>
            <a:ext cx="208823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弧形 8"/>
          <p:cNvSpPr/>
          <p:nvPr/>
        </p:nvSpPr>
        <p:spPr>
          <a:xfrm rot="12027585">
            <a:off x="3341179" y="4606501"/>
            <a:ext cx="935439" cy="622869"/>
          </a:xfrm>
          <a:prstGeom prst="arc">
            <a:avLst>
              <a:gd name="adj1" fmla="val 17538819"/>
              <a:gd name="adj2" fmla="val 194482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851920" y="47971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圓心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491880" y="40050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半徑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131840" y="55892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半徑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411760" y="47251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圓心角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331640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弧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65104"/>
          </a:xfrm>
        </p:spPr>
        <p:txBody>
          <a:bodyPr>
            <a:normAutofit/>
          </a:bodyPr>
          <a:lstStyle/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塗色部分是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ㄅ是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</a:t>
            </a:r>
            <a:r>
              <a:rPr lang="en-US" altLang="zh-TW" sz="4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ㄆ是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  <a:p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ㄇ是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  <a:p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ㄈ是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4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1" name="圖片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3528392" cy="288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C000"/>
                </a:solidFill>
              </a:rPr>
              <a:t>Try Try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186766" cy="748680"/>
          </a:xfrm>
        </p:spPr>
        <p:txBody>
          <a:bodyPr>
            <a:normAutofit/>
          </a:bodyPr>
          <a:lstStyle/>
          <a:p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下面哪一個塗色部份的圖形是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扇形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2" name="圖片 11" descr="98-4-4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636912"/>
            <a:ext cx="18722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圖片 12" descr="98-4-4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636912"/>
            <a:ext cx="187220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圖片 13" descr="98-4-4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4797152"/>
            <a:ext cx="20162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圖片 14" descr="98-4-57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4797152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467544" y="2564904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7544" y="4624536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build="p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C000"/>
                </a:solidFill>
              </a:rPr>
              <a:t>Try Try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186766" cy="748680"/>
          </a:xfrm>
        </p:spPr>
        <p:txBody>
          <a:bodyPr>
            <a:normAutofit/>
          </a:bodyPr>
          <a:lstStyle/>
          <a:p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下面哪一個塗色部份的圖形是</a:t>
            </a:r>
            <a:r>
              <a:rPr lang="zh-TW" altLang="en-US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扇形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67544" y="2564904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7544" y="4624536"/>
            <a:ext cx="7992888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(3)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(4)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pic>
        <p:nvPicPr>
          <p:cNvPr id="18" name="圖片 17" descr="4-4-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564904"/>
            <a:ext cx="172819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圖片 18" descr="98-4-8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564904"/>
            <a:ext cx="17281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圖片 19" descr="98-4-8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4653136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圖片 20" descr="G:\E3\X8F3\A\X8F3A-6-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4653136"/>
            <a:ext cx="18002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build="p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273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用量角器量一量，下面扇形的圓心角各是多少度？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3074" name="Picture 2" descr="03-04-029-扇形(270度)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56992"/>
            <a:ext cx="208823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03-04-026-扇形(120度)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429000"/>
            <a:ext cx="194421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03-04-030-扇形(45度)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31793" y="2852936"/>
            <a:ext cx="15525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25273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用量角器和尺在下面的圓畫出一個圓心角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度的扇形。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9" name="Picture 2" descr="03-04-025-圓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996952"/>
            <a:ext cx="36004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5332" y="3351604"/>
            <a:ext cx="8871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◎做做看，拿出一張圓形的色紙，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對摺再對摺後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，摺線所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交叉的點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這個扇形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是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eaLnBrk="0" fontAlgn="base" hangingPunct="0"/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圓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圓心角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度。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5332" y="1484784"/>
            <a:ext cx="8978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◎做做看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將一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張圓形色紙，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沿著直徑對摺後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的圖形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圓，此扇形的圓心角是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度。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</TotalTime>
  <Words>434</Words>
  <Application>Microsoft Office PowerPoint</Application>
  <PresentationFormat>如螢幕大小 (4:3)</PresentationFormat>
  <Paragraphs>98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0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Times New Roman</vt:lpstr>
      <vt:lpstr>Wingdings</vt:lpstr>
      <vt:lpstr>Engineering-PowerPoint-Template</vt:lpstr>
      <vt:lpstr>4-5 扇形與圓心角</vt:lpstr>
      <vt:lpstr>認識圓的性質</vt:lpstr>
      <vt:lpstr>扇形與圓心角</vt:lpstr>
      <vt:lpstr>Try Try See</vt:lpstr>
      <vt:lpstr>Try Try See</vt:lpstr>
      <vt:lpstr>Try Try See</vt:lpstr>
      <vt:lpstr>Try Try See</vt:lpstr>
      <vt:lpstr>Try Try See</vt:lpstr>
      <vt:lpstr>Try Try See</vt:lpstr>
      <vt:lpstr>圓心角的計算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挑戰Bar </vt:lpstr>
      <vt:lpstr>挑戰Bar </vt:lpstr>
      <vt:lpstr>挑戰Bar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106</cp:revision>
  <dcterms:created xsi:type="dcterms:W3CDTF">2015-02-23T02:08:32Z</dcterms:created>
  <dcterms:modified xsi:type="dcterms:W3CDTF">2016-10-11T06:01:25Z</dcterms:modified>
</cp:coreProperties>
</file>