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5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2823" y="378074"/>
            <a:ext cx="8689976" cy="86052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美勞</a:t>
            </a:r>
            <a:r>
              <a:rPr lang="en-US" altLang="zh-TW" dirty="0" smtClean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/</a:t>
            </a:r>
            <a:r>
              <a:rPr lang="zh-TW" altLang="en-US" dirty="0" smtClean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莊老師真有藝思</a:t>
            </a:r>
            <a:r>
              <a:rPr lang="en-US" altLang="zh-TW" sz="1600" dirty="0" smtClean="0">
                <a:latin typeface="+mj-ea"/>
              </a:rPr>
              <a:t>(</a:t>
            </a:r>
            <a:r>
              <a:rPr lang="zh-TW" altLang="en-US" sz="1600" dirty="0" smtClean="0">
                <a:latin typeface="+mj-ea"/>
              </a:rPr>
              <a:t>網頁有孩子作品紀錄</a:t>
            </a:r>
            <a:r>
              <a:rPr lang="en-US" altLang="zh-TW" sz="1600" dirty="0" smtClean="0">
                <a:latin typeface="+mj-ea"/>
              </a:rPr>
              <a:t>)</a:t>
            </a:r>
            <a:endParaRPr lang="zh-TW" altLang="en-US" sz="16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9789" y="1238598"/>
            <a:ext cx="9193876" cy="5345082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1" dirty="0" smtClean="0">
                <a:solidFill>
                  <a:schemeClr val="tx1"/>
                </a:solidFill>
              </a:rPr>
              <a:t>六上課程內容簡述</a:t>
            </a:r>
            <a:r>
              <a:rPr lang="en-US" altLang="zh-TW" sz="24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zh-TW" altLang="en-US" sz="2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繼</a:t>
            </a:r>
            <a: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續完成</a:t>
            </a:r>
            <a:r>
              <a:rPr lang="zh-TW" altLang="en-US" sz="2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五下未完成的單元與材料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海報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紙黏土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rgbClr val="F35E0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b="1" dirty="0" smtClean="0">
                <a:solidFill>
                  <a:srgbClr val="F35E0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F35E0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 smtClean="0">
                <a:solidFill>
                  <a:srgbClr val="F35E0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123</a:t>
            </a:r>
            <a:r>
              <a:rPr lang="zh-TW" altLang="en-US" sz="2400" b="1" dirty="0" smtClean="0">
                <a:solidFill>
                  <a:srgbClr val="F35E0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木頭人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人物肢體動態觀察與描繪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b="1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歡迎光臨運動會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民生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54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屆運動會海報製作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我是</a:t>
            </a:r>
            <a:r>
              <a:rPr lang="zh-TW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</a:t>
            </a:r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築師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冰棒棍立體創作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每班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出三件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參加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校慶美展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l"/>
            <a:r>
              <a:rPr lang="zh-TW" altLang="en-US" sz="24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4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虎虎生風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版畫年畫</a:t>
            </a:r>
            <a:endParaRPr lang="en-US" altLang="zh-TW" sz="2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sz="24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彩墨遊戲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墨的浮水印聯想創作</a:t>
            </a:r>
            <a:endParaRPr lang="en-US" altLang="zh-TW" sz="2400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en-US" altLang="zh-TW" sz="2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作品學習檔案整理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貼照片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學習心得文字記錄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美編版面</a:t>
            </a:r>
            <a:endParaRPr lang="en-US" altLang="zh-TW" sz="2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TW" sz="2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藝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術史概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</a:t>
            </a:r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依據課程內容延伸補充</a:t>
            </a:r>
            <a:endParaRPr lang="zh-TW" alt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734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4" y="169978"/>
            <a:ext cx="10364451" cy="802959"/>
          </a:xfrm>
        </p:spPr>
        <p:txBody>
          <a:bodyPr/>
          <a:lstStyle/>
          <a:p>
            <a:r>
              <a:rPr lang="en-US" altLang="zh-TW" b="1" dirty="0"/>
              <a:t>110</a:t>
            </a:r>
            <a:r>
              <a:rPr lang="zh-TW" altLang="zh-TW" b="1" dirty="0"/>
              <a:t>學年度六年級上學期美勞用具清單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581891" y="798022"/>
            <a:ext cx="10695709" cy="6037753"/>
          </a:xfrm>
        </p:spPr>
        <p:txBody>
          <a:bodyPr>
            <a:normAutofit/>
          </a:bodyPr>
          <a:lstStyle/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第一堂美勞課會發下讓孩子自行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貼在聯絡簿</a:t>
            </a:r>
            <a:endParaRPr lang="en-US" altLang="zh-TW" sz="1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請家長協助孩子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備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妥「</a:t>
            </a:r>
            <a:r>
              <a:rPr lang="zh-TW" altLang="en-US" sz="1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需自備的用具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孩子會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勾選已經有的，家長了解孩子用具需求後</a:t>
            </a:r>
            <a:r>
              <a:rPr lang="zh-TW" altLang="en-US" sz="1800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、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家長記得在右上方</a:t>
            </a:r>
            <a:r>
              <a:rPr lang="zh-TW" altLang="en-US" sz="1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簽名</a:t>
            </a:r>
            <a:endParaRPr lang="en-US" altLang="zh-TW" sz="1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" u="sng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如遇疫情</a:t>
            </a:r>
            <a:r>
              <a:rPr lang="zh-TW" altLang="en-US" sz="1800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停課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成績評量配分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將調整為</a:t>
            </a:r>
            <a:r>
              <a:rPr lang="zh-TW" altLang="en-US" sz="18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r>
              <a:rPr lang="en-US" altLang="zh-TW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80</a:t>
            </a:r>
            <a:r>
              <a:rPr lang="en-US" altLang="zh-TW" sz="1800" b="1" dirty="0" smtClean="0">
                <a:solidFill>
                  <a:srgbClr val="002060"/>
                </a:solidFill>
                <a:latin typeface="Pristina" panose="03060402040406080204" pitchFamily="66" charset="0"/>
                <a:ea typeface="標楷體" panose="03000509000000000000" pitchFamily="65" charset="-120"/>
              </a:rPr>
              <a:t>%</a:t>
            </a:r>
          </a:p>
          <a:p>
            <a:pPr marL="0" indent="0">
              <a:buNone/>
            </a:pPr>
            <a:r>
              <a:rPr lang="zh-TW" altLang="en-US" sz="1800" b="1" dirty="0">
                <a:solidFill>
                  <a:srgbClr val="002060"/>
                </a:solidFill>
                <a:latin typeface="Pristina" panose="03060402040406080204" pitchFamily="66" charset="0"/>
                <a:ea typeface="標楷體" panose="03000509000000000000" pitchFamily="65" charset="-120"/>
              </a:rPr>
              <a:t> </a:t>
            </a:r>
            <a:r>
              <a:rPr lang="zh-TW" altLang="en-US" sz="1800" b="1" dirty="0" smtClean="0">
                <a:solidFill>
                  <a:srgbClr val="002060"/>
                </a:solidFill>
                <a:latin typeface="Pristina" panose="03060402040406080204" pitchFamily="66" charset="0"/>
                <a:ea typeface="標楷體" panose="03000509000000000000" pitchFamily="65" charset="-120"/>
              </a:rPr>
              <a:t>    課程線上出席</a:t>
            </a:r>
            <a:r>
              <a:rPr lang="en-US" altLang="zh-TW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en-US" altLang="zh-TW" sz="1800" b="1" dirty="0" smtClean="0">
                <a:solidFill>
                  <a:srgbClr val="002060"/>
                </a:solidFill>
                <a:latin typeface="Pristina" panose="03060402040406080204" pitchFamily="66" charset="0"/>
                <a:ea typeface="標楷體" panose="03000509000000000000" pitchFamily="65" charset="-120"/>
              </a:rPr>
              <a:t>%</a:t>
            </a:r>
            <a:r>
              <a:rPr lang="zh-TW" altLang="en-US" sz="1800" b="1" dirty="0" smtClean="0">
                <a:solidFill>
                  <a:srgbClr val="002060"/>
                </a:solidFill>
                <a:latin typeface="Pristina" panose="03060402040406080204" pitchFamily="66" charset="0"/>
                <a:ea typeface="標楷體" panose="03000509000000000000" pitchFamily="65" charset="-120"/>
              </a:rPr>
              <a:t>」</a:t>
            </a:r>
            <a:r>
              <a:rPr lang="en-US" altLang="zh-TW" sz="1800" b="1" dirty="0" smtClean="0">
                <a:latin typeface="Pristina" panose="03060402040406080204" pitchFamily="66" charset="0"/>
                <a:ea typeface="標楷體" panose="03000509000000000000" pitchFamily="65" charset="-120"/>
              </a:rPr>
              <a:t>,</a:t>
            </a:r>
            <a:r>
              <a:rPr lang="zh-TW" altLang="en-US" sz="1800" b="1" dirty="0" smtClean="0">
                <a:latin typeface="Pristina" panose="03060402040406080204" pitchFamily="66" charset="0"/>
                <a:ea typeface="標楷體" panose="03000509000000000000" pitchFamily="65" charset="-120"/>
              </a:rPr>
              <a:t>美勞材料會發放讓孩子帶回</a:t>
            </a:r>
            <a:endParaRPr lang="en-US" altLang="zh-TW" sz="1800" b="1" dirty="0" smtClean="0">
              <a:latin typeface="Pristina" panose="03060402040406080204" pitchFamily="66" charset="0"/>
              <a:ea typeface="標楷體" panose="03000509000000000000" pitchFamily="65" charset="-120"/>
            </a:endParaRPr>
          </a:p>
          <a:p>
            <a:r>
              <a:rPr lang="en-US" altLang="zh-TW" sz="1800" dirty="0">
                <a:latin typeface="Pristina" panose="03060402040406080204" pitchFamily="66" charset="0"/>
                <a:ea typeface="標楷體" panose="03000509000000000000" pitchFamily="65" charset="-120"/>
              </a:rPr>
              <a:t>「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美術創作展</a:t>
            </a:r>
            <a:r>
              <a:rPr lang="zh-TW" altLang="en-US" sz="18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收件日期</a:t>
            </a:r>
            <a:r>
              <a:rPr lang="zh-TW" altLang="en-US" sz="18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等公告後會讓孩子填</a:t>
            </a:r>
            <a:endParaRPr lang="en-US" altLang="zh-TW" sz="1800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8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上日期</a:t>
            </a:r>
            <a:endParaRPr lang="en-US" altLang="zh-TW" sz="1800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是建築師</a:t>
            </a:r>
            <a:r>
              <a:rPr lang="en-US" altLang="zh-TW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冰棒棍創作」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將進行</a:t>
            </a:r>
            <a:r>
              <a:rPr lang="en-US" altLang="zh-TW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6~8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endParaRPr lang="en-US" altLang="zh-TW" sz="1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學期製作週數最長、創作過程也會讓孩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帶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endParaRPr lang="en-US" altLang="zh-TW" sz="18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行製作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的單元，學校鼓勵孩子在校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保麗龍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膠</a:t>
            </a:r>
            <a:endParaRPr lang="en-US" altLang="zh-TW" sz="18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行作品黏合，欲使用</a:t>
            </a:r>
            <a:r>
              <a:rPr lang="zh-TW" altLang="en-US" sz="1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熱熔膠槍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的孩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子請記得</a:t>
            </a:r>
            <a:r>
              <a:rPr lang="zh-TW" altLang="en-US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endParaRPr lang="en-US" altLang="zh-TW" sz="18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準備</a:t>
            </a:r>
            <a:r>
              <a:rPr lang="en-US" altLang="zh-TW" sz="1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此先謝謝家長包容</a:t>
            </a:r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與配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合！</a:t>
            </a:r>
            <a:endParaRPr lang="en-US" altLang="zh-TW" sz="1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700905"/>
              </p:ext>
            </p:extLst>
          </p:nvPr>
        </p:nvGraphicFramePr>
        <p:xfrm>
          <a:off x="6313488" y="906463"/>
          <a:ext cx="5251450" cy="611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文件" r:id="rId3" imgW="7273557" imgH="8473916" progId="Word.Document.12">
                  <p:embed/>
                </p:oleObj>
              </mc:Choice>
              <mc:Fallback>
                <p:oleObj name="文件" r:id="rId3" imgW="7273557" imgH="84739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3488" y="906463"/>
                        <a:ext cx="5251450" cy="611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97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125</TotalTime>
  <Words>453</Words>
  <Application>Microsoft Office PowerPoint</Application>
  <PresentationFormat>寬螢幕</PresentationFormat>
  <Paragraphs>24</Paragraphs>
  <Slides>2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1" baseType="lpstr">
      <vt:lpstr>華康海報體W9</vt:lpstr>
      <vt:lpstr>新細明體</vt:lpstr>
      <vt:lpstr>新細明體</vt:lpstr>
      <vt:lpstr>標楷體</vt:lpstr>
      <vt:lpstr>Arial</vt:lpstr>
      <vt:lpstr>Pristina</vt:lpstr>
      <vt:lpstr>Tw Cen MT</vt:lpstr>
      <vt:lpstr>小水滴</vt:lpstr>
      <vt:lpstr>文件</vt:lpstr>
      <vt:lpstr>美勞/莊老師真有藝思(網頁有孩子作品紀錄)</vt:lpstr>
      <vt:lpstr>110學年度六年級上學期美勞用具清單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美勞/莊老師真有藝思</dc:title>
  <dc:creator>莊淑雯</dc:creator>
  <cp:lastModifiedBy>莊淑雯</cp:lastModifiedBy>
  <cp:revision>20</cp:revision>
  <dcterms:created xsi:type="dcterms:W3CDTF">2021-08-31T08:01:32Z</dcterms:created>
  <dcterms:modified xsi:type="dcterms:W3CDTF">2021-09-02T05:27:19Z</dcterms:modified>
</cp:coreProperties>
</file>