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299" r:id="rId4"/>
    <p:sldId id="257" r:id="rId5"/>
    <p:sldId id="258" r:id="rId6"/>
    <p:sldId id="259" r:id="rId7"/>
    <p:sldId id="261" r:id="rId8"/>
    <p:sldId id="262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  <p:sldId id="290" r:id="rId37"/>
    <p:sldId id="291" r:id="rId38"/>
    <p:sldId id="288" r:id="rId39"/>
    <p:sldId id="293" r:id="rId40"/>
    <p:sldId id="292" r:id="rId41"/>
    <p:sldId id="294" r:id="rId42"/>
    <p:sldId id="295" r:id="rId43"/>
    <p:sldId id="296" r:id="rId44"/>
    <p:sldId id="297" r:id="rId45"/>
    <p:sldId id="298" r:id="rId4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596C-A89D-4C12-87B3-6A8F7E9B86B7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5C3A-266C-4118-879B-7C65E55D3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32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596C-A89D-4C12-87B3-6A8F7E9B86B7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5C3A-266C-4118-879B-7C65E55D3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93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596C-A89D-4C12-87B3-6A8F7E9B86B7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5C3A-266C-4118-879B-7C65E55D3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40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596C-A89D-4C12-87B3-6A8F7E9B86B7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5C3A-266C-4118-879B-7C65E55D3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9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596C-A89D-4C12-87B3-6A8F7E9B86B7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5C3A-266C-4118-879B-7C65E55D3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37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596C-A89D-4C12-87B3-6A8F7E9B86B7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5C3A-266C-4118-879B-7C65E55D3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94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596C-A89D-4C12-87B3-6A8F7E9B86B7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5C3A-266C-4118-879B-7C65E55D3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96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596C-A89D-4C12-87B3-6A8F7E9B86B7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5C3A-266C-4118-879B-7C65E55D3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86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596C-A89D-4C12-87B3-6A8F7E9B86B7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5C3A-266C-4118-879B-7C65E55D3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87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596C-A89D-4C12-87B3-6A8F7E9B86B7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5C3A-266C-4118-879B-7C65E55D3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7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596C-A89D-4C12-87B3-6A8F7E9B86B7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5C3A-266C-4118-879B-7C65E55D3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58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A596C-A89D-4C12-87B3-6A8F7E9B86B7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45C3A-266C-4118-879B-7C65E55D3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08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火車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414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拉升 </a:t>
            </a:r>
            <a:r>
              <a:rPr lang="en-US" altLang="zh-TW" dirty="0" smtClean="0"/>
              <a:t>15mm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97" y="1557054"/>
            <a:ext cx="4903406" cy="488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0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側面畫一個 </a:t>
            </a:r>
            <a:r>
              <a:rPr lang="en-US" altLang="zh-TW" dirty="0" smtClean="0"/>
              <a:t>15mm*45mm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09" y="1915261"/>
            <a:ext cx="7412381" cy="4522609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>
            <a:off x="527222" y="4349578"/>
            <a:ext cx="1326292" cy="5766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642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內縮</a:t>
            </a:r>
            <a:r>
              <a:rPr lang="en-US" altLang="zh-TW" dirty="0" smtClean="0"/>
              <a:t>2mm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030" y="1825625"/>
            <a:ext cx="4869515" cy="445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另一側再做一遍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998" y="1825625"/>
            <a:ext cx="6252003" cy="466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4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上面畫一個</a:t>
            </a:r>
            <a:r>
              <a:rPr lang="en-US" altLang="zh-TW" dirty="0" smtClean="0"/>
              <a:t>30mm</a:t>
            </a:r>
            <a:r>
              <a:rPr lang="zh-TW" altLang="en-US" dirty="0" smtClean="0"/>
              <a:t>的圓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827" y="1872757"/>
            <a:ext cx="4741209" cy="455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04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拉升</a:t>
            </a:r>
            <a:r>
              <a:rPr lang="en-US" altLang="zh-TW" dirty="0" smtClean="0"/>
              <a:t>55mm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100" y="1806425"/>
            <a:ext cx="5557799" cy="438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10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倒角  距離</a:t>
            </a:r>
            <a:r>
              <a:rPr lang="en-US" altLang="zh-TW" dirty="0" smtClean="0"/>
              <a:t>:5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32" y="2007629"/>
            <a:ext cx="3779359" cy="43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04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倒角 距離</a:t>
            </a:r>
            <a:r>
              <a:rPr lang="en-US" altLang="zh-TW" dirty="0"/>
              <a:t>: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84" y="1894745"/>
            <a:ext cx="3998466" cy="441715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892" y="1894745"/>
            <a:ext cx="3831624" cy="44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20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圓角 </a:t>
            </a:r>
            <a:r>
              <a:rPr lang="en-US" altLang="zh-TW" dirty="0" smtClean="0"/>
              <a:t>2mm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561" y="1690689"/>
            <a:ext cx="5224591" cy="48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18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畫一個 </a:t>
            </a:r>
            <a:r>
              <a:rPr lang="en-US" altLang="zh-TW" dirty="0" smtClean="0"/>
              <a:t>13mm</a:t>
            </a:r>
            <a:r>
              <a:rPr lang="zh-TW" altLang="en-US" dirty="0" smtClean="0"/>
              <a:t>的圓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993" y="2034381"/>
            <a:ext cx="53721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6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86" y="425656"/>
            <a:ext cx="3912972" cy="289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「火車頭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4" y="593489"/>
            <a:ext cx="3812059" cy="285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「火車頭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" y="3868940"/>
            <a:ext cx="17526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「火車頭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18" y="3745126"/>
            <a:ext cx="5104456" cy="286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98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拉升 </a:t>
            </a:r>
            <a:r>
              <a:rPr lang="en-US" altLang="zh-TW" dirty="0" smtClean="0"/>
              <a:t>10mm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1959832"/>
            <a:ext cx="44672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78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展開 </a:t>
            </a:r>
            <a:r>
              <a:rPr lang="en-US" altLang="zh-TW" dirty="0" smtClean="0"/>
              <a:t>20</a:t>
            </a:r>
            <a:r>
              <a:rPr lang="zh-TW" altLang="en-US" dirty="0" smtClean="0"/>
              <a:t>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2210594"/>
            <a:ext cx="5095875" cy="3581400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 flipH="1">
            <a:off x="3336324" y="1993557"/>
            <a:ext cx="741407" cy="10873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024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抽殼 </a:t>
            </a:r>
            <a:r>
              <a:rPr lang="en-US" altLang="zh-TW" dirty="0" smtClean="0"/>
              <a:t>2mm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706" y="2318393"/>
            <a:ext cx="5942588" cy="33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85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向下拉升 </a:t>
            </a:r>
            <a:r>
              <a:rPr lang="en-US" altLang="zh-TW" dirty="0" smtClean="0"/>
              <a:t>10mm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285614"/>
            <a:ext cx="46863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半徑</a:t>
            </a:r>
            <a:r>
              <a:rPr lang="en-US" altLang="zh-TW" dirty="0" smtClean="0"/>
              <a:t>10mm                </a:t>
            </a:r>
            <a:r>
              <a:rPr lang="zh-TW" altLang="en-US" dirty="0" smtClean="0"/>
              <a:t>拉升</a:t>
            </a:r>
            <a:r>
              <a:rPr lang="en-US" altLang="zh-TW" dirty="0" smtClean="0"/>
              <a:t>8mm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44" y="2784705"/>
            <a:ext cx="3992005" cy="27758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382040"/>
            <a:ext cx="34861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圓角 </a:t>
            </a:r>
            <a:r>
              <a:rPr lang="en-US" altLang="zh-TW" dirty="0" smtClean="0"/>
              <a:t>3.5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2029619"/>
            <a:ext cx="43243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18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移動要要的位置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57" y="1690689"/>
            <a:ext cx="7429886" cy="49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44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後面畫一個 </a:t>
            </a:r>
            <a:r>
              <a:rPr lang="en-US" altLang="zh-TW" dirty="0" smtClean="0"/>
              <a:t>40mm*40mm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43" y="1760339"/>
            <a:ext cx="4698914" cy="462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95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內縮 </a:t>
            </a:r>
            <a:r>
              <a:rPr lang="en-US" altLang="zh-TW" dirty="0" smtClean="0"/>
              <a:t>2mm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233" y="1825625"/>
            <a:ext cx="6291534" cy="44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32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96" y="2117800"/>
            <a:ext cx="3474283" cy="376698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719" y="1825625"/>
            <a:ext cx="3017623" cy="452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40" y="2553266"/>
            <a:ext cx="4067727" cy="362369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377" y="2146449"/>
            <a:ext cx="4238260" cy="443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5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內縮 </a:t>
            </a:r>
            <a:r>
              <a:rPr lang="en-US" altLang="zh-TW" dirty="0" smtClean="0"/>
              <a:t>26mm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547" y="1926411"/>
            <a:ext cx="6746905" cy="43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08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12" y="1825625"/>
            <a:ext cx="6788176" cy="457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25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往內拉掉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07" y="1690689"/>
            <a:ext cx="6873385" cy="4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67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小窗戶 </a:t>
            </a:r>
            <a:r>
              <a:rPr lang="en-US" altLang="zh-TW" dirty="0" smtClean="0"/>
              <a:t>10mm*5mm (</a:t>
            </a:r>
            <a:r>
              <a:rPr lang="zh-TW" altLang="en-US" dirty="0" smtClean="0"/>
              <a:t>兩個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722" y="1825625"/>
            <a:ext cx="5874556" cy="471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17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向內拉升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241" y="1690689"/>
            <a:ext cx="6003517" cy="480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05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點選底下草圖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60" y="1825625"/>
            <a:ext cx="67007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81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縮放</a:t>
            </a:r>
            <a:r>
              <a:rPr lang="en-US" altLang="zh-TW" dirty="0" smtClean="0"/>
              <a:t>0.95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655" y="1690689"/>
            <a:ext cx="6019393" cy="49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98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向下拉升</a:t>
            </a:r>
            <a:r>
              <a:rPr lang="en-US" altLang="zh-TW" dirty="0" smtClean="0"/>
              <a:t>8mm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446" y="1583597"/>
            <a:ext cx="6459108" cy="500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16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5mm</a:t>
            </a:r>
            <a:r>
              <a:rPr lang="zh-TW" altLang="en-US" dirty="0" smtClean="0"/>
              <a:t>的圓                   拉升</a:t>
            </a:r>
            <a:r>
              <a:rPr lang="en-US" altLang="zh-TW" dirty="0" smtClean="0"/>
              <a:t>47mm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961" y="1690689"/>
            <a:ext cx="3063156" cy="474538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43" y="2557977"/>
            <a:ext cx="35718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57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內圓</a:t>
            </a:r>
            <a:r>
              <a:rPr lang="en-US" altLang="zh-TW" dirty="0" smtClean="0"/>
              <a:t>:5mm</a:t>
            </a:r>
            <a:br>
              <a:rPr lang="en-US" altLang="zh-TW" dirty="0" smtClean="0"/>
            </a:br>
            <a:r>
              <a:rPr lang="zh-TW" altLang="en-US" dirty="0" smtClean="0"/>
              <a:t>外圓</a:t>
            </a:r>
            <a:r>
              <a:rPr lang="en-US" altLang="zh-TW" dirty="0" smtClean="0"/>
              <a:t>:30mm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690" y="1764830"/>
            <a:ext cx="6684619" cy="467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5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80mm * 40mm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1" y="1919652"/>
            <a:ext cx="6838138" cy="416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270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向內拉升  兩次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09" y="1690689"/>
            <a:ext cx="4978007" cy="49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22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輪胎拉升</a:t>
            </a:r>
            <a:r>
              <a:rPr lang="en-US" altLang="zh-TW" dirty="0" smtClean="0"/>
              <a:t>3mm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90081"/>
            <a:ext cx="41148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476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40mm*10mm  </a:t>
            </a:r>
            <a:r>
              <a:rPr lang="zh-TW" altLang="en-US" dirty="0" smtClean="0"/>
              <a:t>       拉升</a:t>
            </a:r>
            <a:r>
              <a:rPr lang="en-US" altLang="zh-TW" dirty="0" smtClean="0"/>
              <a:t>10mm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6" y="2341219"/>
            <a:ext cx="3400425" cy="31146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097" y="2303119"/>
            <a:ext cx="45624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77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倒角 </a:t>
            </a:r>
            <a:r>
              <a:rPr lang="en-US" altLang="zh-TW" dirty="0" smtClean="0"/>
              <a:t>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2105819"/>
            <a:ext cx="55054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132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吸附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2878610"/>
            <a:ext cx="6438900" cy="27813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523" y="524269"/>
            <a:ext cx="918005" cy="95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31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765" y="365126"/>
            <a:ext cx="7008469" cy="62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0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拉升 </a:t>
            </a:r>
            <a:r>
              <a:rPr lang="en-US" altLang="zh-TW" dirty="0" smtClean="0"/>
              <a:t>6mm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25" y="2011231"/>
            <a:ext cx="8427952" cy="376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從右上角畫一個</a:t>
            </a:r>
            <a:r>
              <a:rPr lang="en-US" altLang="zh-TW" dirty="0" smtClean="0"/>
              <a:t>30mm *40mm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270" y="1611307"/>
            <a:ext cx="5677930" cy="2442048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 flipH="1" flipV="1">
            <a:off x="6566199" y="2014151"/>
            <a:ext cx="1524002" cy="1112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6125474" y="1837038"/>
            <a:ext cx="370703" cy="3542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270" y="4254058"/>
            <a:ext cx="5722595" cy="275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拉升</a:t>
            </a:r>
            <a:r>
              <a:rPr lang="en-US" altLang="zh-TW" dirty="0" smtClean="0"/>
              <a:t>40mm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08" y="1925487"/>
            <a:ext cx="6628784" cy="415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正中央四個的位置畫輔助線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414" y="1690689"/>
            <a:ext cx="3093293" cy="5143498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H="1">
            <a:off x="4465550" y="1894703"/>
            <a:ext cx="1070277" cy="1771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96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在上面畫一個方型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45mm * 40mm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51" y="2057877"/>
            <a:ext cx="4332460" cy="374424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36" y="1974820"/>
            <a:ext cx="3904735" cy="391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49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165</Words>
  <Application>Microsoft Office PowerPoint</Application>
  <PresentationFormat>如螢幕大小 (4:3)</PresentationFormat>
  <Paragraphs>40</Paragraphs>
  <Slides>45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0" baseType="lpstr">
      <vt:lpstr>新細明體</vt:lpstr>
      <vt:lpstr>Arial</vt:lpstr>
      <vt:lpstr>Calibri</vt:lpstr>
      <vt:lpstr>Calibri Light</vt:lpstr>
      <vt:lpstr>Office 佈景主題</vt:lpstr>
      <vt:lpstr>火車</vt:lpstr>
      <vt:lpstr>PowerPoint 簡報</vt:lpstr>
      <vt:lpstr>PowerPoint 簡報</vt:lpstr>
      <vt:lpstr>80mm * 40mm</vt:lpstr>
      <vt:lpstr>拉升 6mm</vt:lpstr>
      <vt:lpstr>從右上角畫一個30mm *40mm</vt:lpstr>
      <vt:lpstr>拉升40mm</vt:lpstr>
      <vt:lpstr>正中央四個的位置畫輔助線</vt:lpstr>
      <vt:lpstr>在上面畫一個方型  45mm * 40mm</vt:lpstr>
      <vt:lpstr>拉升 15mm</vt:lpstr>
      <vt:lpstr>側面畫一個 15mm*45mm</vt:lpstr>
      <vt:lpstr>內縮2mm</vt:lpstr>
      <vt:lpstr>另一側再做一遍</vt:lpstr>
      <vt:lpstr>上面畫一個30mm的圓</vt:lpstr>
      <vt:lpstr>拉升55mm</vt:lpstr>
      <vt:lpstr>倒角  距離:5</vt:lpstr>
      <vt:lpstr>倒角 距離:2</vt:lpstr>
      <vt:lpstr>圓角 2mm</vt:lpstr>
      <vt:lpstr>畫一個 13mm的圓</vt:lpstr>
      <vt:lpstr>拉升 10mm</vt:lpstr>
      <vt:lpstr>展開 20度</vt:lpstr>
      <vt:lpstr>抽殼 2mm</vt:lpstr>
      <vt:lpstr>向下拉升 10mm</vt:lpstr>
      <vt:lpstr>半徑10mm                拉升8mm</vt:lpstr>
      <vt:lpstr>圓角 3.5</vt:lpstr>
      <vt:lpstr>移動要要的位置</vt:lpstr>
      <vt:lpstr>後面畫一個 40mm*40mm</vt:lpstr>
      <vt:lpstr>內縮 2mm</vt:lpstr>
      <vt:lpstr>PowerPoint 簡報</vt:lpstr>
      <vt:lpstr>內縮 26mm</vt:lpstr>
      <vt:lpstr>PowerPoint 簡報</vt:lpstr>
      <vt:lpstr>往內拉掉</vt:lpstr>
      <vt:lpstr>小窗戶 10mm*5mm (兩個)</vt:lpstr>
      <vt:lpstr>向內拉升</vt:lpstr>
      <vt:lpstr>點選底下草圖</vt:lpstr>
      <vt:lpstr>縮放0.95</vt:lpstr>
      <vt:lpstr>向下拉升8mm</vt:lpstr>
      <vt:lpstr>5mm的圓                   拉升47mm</vt:lpstr>
      <vt:lpstr>內圓:5mm 外圓:30mm</vt:lpstr>
      <vt:lpstr>向內拉升  兩次</vt:lpstr>
      <vt:lpstr>輪胎拉升3mm</vt:lpstr>
      <vt:lpstr>40mm*10mm         拉升10mm</vt:lpstr>
      <vt:lpstr>倒角 7</vt:lpstr>
      <vt:lpstr>吸附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火車</dc:title>
  <dc:creator>user</dc:creator>
  <cp:lastModifiedBy>user</cp:lastModifiedBy>
  <cp:revision>18</cp:revision>
  <dcterms:created xsi:type="dcterms:W3CDTF">2016-11-21T15:25:01Z</dcterms:created>
  <dcterms:modified xsi:type="dcterms:W3CDTF">2016-11-21T18:11:12Z</dcterms:modified>
</cp:coreProperties>
</file>