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8" r:id="rId3"/>
    <p:sldId id="306" r:id="rId4"/>
    <p:sldId id="309" r:id="rId5"/>
    <p:sldId id="308" r:id="rId6"/>
    <p:sldId id="290" r:id="rId7"/>
    <p:sldId id="301" r:id="rId8"/>
    <p:sldId id="291" r:id="rId9"/>
    <p:sldId id="310" r:id="rId10"/>
    <p:sldId id="299" r:id="rId11"/>
    <p:sldId id="284" r:id="rId12"/>
    <p:sldId id="303" r:id="rId13"/>
    <p:sldId id="292" r:id="rId14"/>
    <p:sldId id="293" r:id="rId15"/>
    <p:sldId id="294" r:id="rId16"/>
    <p:sldId id="295" r:id="rId17"/>
    <p:sldId id="300" r:id="rId18"/>
    <p:sldId id="296" r:id="rId19"/>
    <p:sldId id="302" r:id="rId20"/>
    <p:sldId id="298" r:id="rId21"/>
    <p:sldId id="305" r:id="rId22"/>
    <p:sldId id="304" r:id="rId23"/>
    <p:sldId id="297" r:id="rId24"/>
    <p:sldId id="285" r:id="rId25"/>
    <p:sldId id="307" r:id="rId2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FFFF00"/>
    <a:srgbClr val="0000FF"/>
    <a:srgbClr val="FF3399"/>
    <a:srgbClr val="FF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 autoAdjust="0"/>
  </p:normalViewPr>
  <p:slideViewPr>
    <p:cSldViewPr snapToGrid="0">
      <p:cViewPr varScale="1">
        <p:scale>
          <a:sx n="66" d="100"/>
          <a:sy n="66" d="100"/>
        </p:scale>
        <p:origin x="600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35" d="100"/>
          <a:sy n="35" d="100"/>
        </p:scale>
        <p:origin x="-1626" y="-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kumimoji="0" lang="zh-TW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kumimoji="0" lang="zh-TW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030B42A-B728-43E5-B502-8E52269AC0FF}" type="datetimeFigureOut">
              <a:rPr lang="en-US" altLang="zh-TW"/>
              <a:pPr>
                <a:defRPr/>
              </a:pPr>
              <a:t>10/22/2015</a:t>
            </a:fld>
            <a:endParaRPr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kumimoji="0" lang="zh-TW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kumimoji="0" lang="zh-TW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E299925-864B-45A0-8B7D-F638EC4963D6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2941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kumimoji="0" lang="zh-TW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kumimoji="0" lang="zh-TW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1A0BC0E-99ED-4C7A-9604-3C86F1F17EBD}" type="datetimeFigureOut">
              <a:rPr lang="zh-TW" altLang="en-US"/>
              <a:pPr>
                <a:defRPr/>
              </a:pPr>
              <a:t>2015/10/22</a:t>
            </a:fld>
            <a:endParaRPr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noProof="0"/>
              <a:t>按一下以編輯母片文字樣式</a:t>
            </a:r>
          </a:p>
          <a:p>
            <a:pPr lvl="1"/>
            <a:r>
              <a:rPr lang="zh-TW" noProof="0"/>
              <a:t>第二層</a:t>
            </a:r>
          </a:p>
          <a:p>
            <a:pPr lvl="2"/>
            <a:r>
              <a:rPr lang="zh-TW" noProof="0"/>
              <a:t>第三層</a:t>
            </a:r>
          </a:p>
          <a:p>
            <a:pPr lvl="3"/>
            <a:r>
              <a:rPr lang="zh-TW" noProof="0"/>
              <a:t>第四層</a:t>
            </a:r>
          </a:p>
          <a:p>
            <a:pPr lvl="4"/>
            <a:r>
              <a:rPr lang="zh-TW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kumimoji="0" lang="zh-TW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kumimoji="0" lang="zh-TW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68FF149-34B8-46FE-8394-A9DC0476718E}" type="slidenum">
              <a:rPr lang="en-US" altLang="zh-TW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46897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中 3"/>
          <p:cNvGrpSpPr>
            <a:grpSpLocks/>
          </p:cNvGrpSpPr>
          <p:nvPr userDrawn="1"/>
        </p:nvGrpSpPr>
        <p:grpSpPr bwMode="auto">
          <a:xfrm rot="248467">
            <a:off x="223838" y="2574925"/>
            <a:ext cx="4687887" cy="2425700"/>
            <a:chOff x="-10068" y="2615721"/>
            <a:chExt cx="5488038" cy="2838132"/>
          </a:xfrm>
        </p:grpSpPr>
        <p:sp>
          <p:nvSpPr>
            <p:cNvPr id="5" name="手繪多邊形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6" name="手繪多邊形 458"/>
            <p:cNvSpPr>
              <a:spLocks/>
            </p:cNvSpPr>
            <p:nvPr/>
          </p:nvSpPr>
          <p:spPr bwMode="auto">
            <a:xfrm>
              <a:off x="5033620" y="4966099"/>
              <a:ext cx="133809" cy="70582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7" name="手繪多邊形 459"/>
            <p:cNvSpPr>
              <a:spLocks/>
            </p:cNvSpPr>
            <p:nvPr/>
          </p:nvSpPr>
          <p:spPr bwMode="auto">
            <a:xfrm>
              <a:off x="2492761" y="2931906"/>
              <a:ext cx="85489" cy="96586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8" name="手繪多邊形 460"/>
            <p:cNvSpPr>
              <a:spLocks/>
            </p:cNvSpPr>
            <p:nvPr/>
          </p:nvSpPr>
          <p:spPr bwMode="auto">
            <a:xfrm>
              <a:off x="2303042" y="3123789"/>
              <a:ext cx="102216" cy="81726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9" name="手繪多邊形 461"/>
            <p:cNvSpPr>
              <a:spLocks/>
            </p:cNvSpPr>
            <p:nvPr/>
          </p:nvSpPr>
          <p:spPr bwMode="auto">
            <a:xfrm>
              <a:off x="2459119" y="3293014"/>
              <a:ext cx="105932" cy="91013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0" name="手繪多邊形 462"/>
            <p:cNvSpPr>
              <a:spLocks/>
            </p:cNvSpPr>
            <p:nvPr/>
          </p:nvSpPr>
          <p:spPr bwMode="auto">
            <a:xfrm>
              <a:off x="2003988" y="3133724"/>
              <a:ext cx="117083" cy="87299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1" name="手繪多邊形 463"/>
            <p:cNvSpPr>
              <a:spLocks/>
            </p:cNvSpPr>
            <p:nvPr/>
          </p:nvSpPr>
          <p:spPr bwMode="auto">
            <a:xfrm>
              <a:off x="1742944" y="2680506"/>
              <a:ext cx="92923" cy="115160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2" name="手繪多邊形 464"/>
            <p:cNvSpPr>
              <a:spLocks/>
            </p:cNvSpPr>
            <p:nvPr/>
          </p:nvSpPr>
          <p:spPr bwMode="auto">
            <a:xfrm>
              <a:off x="3011631" y="3521648"/>
              <a:ext cx="92923" cy="72439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3" name="手繪多邊形 465"/>
            <p:cNvSpPr>
              <a:spLocks/>
            </p:cNvSpPr>
            <p:nvPr/>
          </p:nvSpPr>
          <p:spPr bwMode="auto">
            <a:xfrm>
              <a:off x="3074334" y="3401201"/>
              <a:ext cx="105932" cy="89156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4" name="手繪多邊形 466"/>
            <p:cNvSpPr>
              <a:spLocks/>
            </p:cNvSpPr>
            <p:nvPr/>
          </p:nvSpPr>
          <p:spPr bwMode="auto">
            <a:xfrm>
              <a:off x="4089650" y="4328571"/>
              <a:ext cx="83631" cy="81726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5" name="手繪多邊形 467"/>
            <p:cNvSpPr>
              <a:spLocks/>
            </p:cNvSpPr>
            <p:nvPr/>
          </p:nvSpPr>
          <p:spPr bwMode="auto">
            <a:xfrm>
              <a:off x="4170477" y="4208386"/>
              <a:ext cx="104074" cy="8358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6" name="手繪多邊形 468"/>
            <p:cNvSpPr>
              <a:spLocks/>
            </p:cNvSpPr>
            <p:nvPr/>
          </p:nvSpPr>
          <p:spPr bwMode="auto">
            <a:xfrm>
              <a:off x="3436113" y="3744816"/>
              <a:ext cx="76198" cy="798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7" name="手繪多邊形 469"/>
            <p:cNvSpPr>
              <a:spLocks/>
            </p:cNvSpPr>
            <p:nvPr/>
          </p:nvSpPr>
          <p:spPr bwMode="auto">
            <a:xfrm>
              <a:off x="3718294" y="3692433"/>
              <a:ext cx="85489" cy="104015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8" name="手繪多邊形 470"/>
            <p:cNvSpPr>
              <a:spLocks/>
            </p:cNvSpPr>
            <p:nvPr/>
          </p:nvSpPr>
          <p:spPr bwMode="auto">
            <a:xfrm>
              <a:off x="3881750" y="3553843"/>
              <a:ext cx="89206" cy="109588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9" name="手繪多邊形 471"/>
            <p:cNvSpPr>
              <a:spLocks/>
            </p:cNvSpPr>
            <p:nvPr/>
          </p:nvSpPr>
          <p:spPr bwMode="auto">
            <a:xfrm>
              <a:off x="4196131" y="3968098"/>
              <a:ext cx="105932" cy="89156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0" name="手繪多邊形 472"/>
            <p:cNvSpPr>
              <a:spLocks/>
            </p:cNvSpPr>
            <p:nvPr/>
          </p:nvSpPr>
          <p:spPr bwMode="auto">
            <a:xfrm>
              <a:off x="4698557" y="4412772"/>
              <a:ext cx="91064" cy="107730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1" name="手繪多邊形 473"/>
            <p:cNvSpPr>
              <a:spLocks/>
            </p:cNvSpPr>
            <p:nvPr/>
          </p:nvSpPr>
          <p:spPr bwMode="auto">
            <a:xfrm>
              <a:off x="4572384" y="4423956"/>
              <a:ext cx="85489" cy="10030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2" name="手繪多邊形 474"/>
            <p:cNvSpPr>
              <a:spLocks/>
            </p:cNvSpPr>
            <p:nvPr/>
          </p:nvSpPr>
          <p:spPr bwMode="auto">
            <a:xfrm>
              <a:off x="5111260" y="4591990"/>
              <a:ext cx="76198" cy="8358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3" name="手繪多邊形 475"/>
            <p:cNvSpPr>
              <a:spLocks/>
            </p:cNvSpPr>
            <p:nvPr/>
          </p:nvSpPr>
          <p:spPr bwMode="auto">
            <a:xfrm>
              <a:off x="5166001" y="4680331"/>
              <a:ext cx="98499" cy="79868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4" name="手繪多邊形 476"/>
            <p:cNvSpPr>
              <a:spLocks/>
            </p:cNvSpPr>
            <p:nvPr/>
          </p:nvSpPr>
          <p:spPr bwMode="auto">
            <a:xfrm>
              <a:off x="4341842" y="4574280"/>
              <a:ext cx="96640" cy="70582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5" name="手繪多邊形 477"/>
            <p:cNvSpPr>
              <a:spLocks/>
            </p:cNvSpPr>
            <p:nvPr/>
          </p:nvSpPr>
          <p:spPr bwMode="auto">
            <a:xfrm>
              <a:off x="3000503" y="3032810"/>
              <a:ext cx="89206" cy="74297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6" name="手繪多邊形 478"/>
            <p:cNvSpPr>
              <a:spLocks/>
            </p:cNvSpPr>
            <p:nvPr/>
          </p:nvSpPr>
          <p:spPr bwMode="auto">
            <a:xfrm>
              <a:off x="2791343" y="2914491"/>
              <a:ext cx="72481" cy="92871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7" name="手繪多邊形 479"/>
            <p:cNvSpPr>
              <a:spLocks/>
            </p:cNvSpPr>
            <p:nvPr/>
          </p:nvSpPr>
          <p:spPr bwMode="auto">
            <a:xfrm>
              <a:off x="78814" y="2993641"/>
              <a:ext cx="118942" cy="100300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8" name="手繪多邊形 480"/>
            <p:cNvSpPr>
              <a:spLocks/>
            </p:cNvSpPr>
            <p:nvPr/>
          </p:nvSpPr>
          <p:spPr bwMode="auto">
            <a:xfrm>
              <a:off x="3759483" y="3938941"/>
              <a:ext cx="460899" cy="477355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9" name="手繪多邊形 481"/>
            <p:cNvSpPr>
              <a:spLocks/>
            </p:cNvSpPr>
            <p:nvPr/>
          </p:nvSpPr>
          <p:spPr bwMode="auto">
            <a:xfrm>
              <a:off x="3373298" y="3462849"/>
              <a:ext cx="1022154" cy="830264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0" name="手繪多邊形 482"/>
            <p:cNvSpPr>
              <a:spLocks/>
            </p:cNvSpPr>
            <p:nvPr/>
          </p:nvSpPr>
          <p:spPr bwMode="auto">
            <a:xfrm>
              <a:off x="4923576" y="4362720"/>
              <a:ext cx="488775" cy="952855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1" name="手繪多邊形 483"/>
            <p:cNvSpPr>
              <a:spLocks/>
            </p:cNvSpPr>
            <p:nvPr/>
          </p:nvSpPr>
          <p:spPr bwMode="auto">
            <a:xfrm>
              <a:off x="2218774" y="2832504"/>
              <a:ext cx="1085342" cy="668670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2" name="手繪多邊形 484"/>
            <p:cNvSpPr>
              <a:spLocks/>
            </p:cNvSpPr>
            <p:nvPr/>
          </p:nvSpPr>
          <p:spPr bwMode="auto">
            <a:xfrm>
              <a:off x="2381559" y="3135224"/>
              <a:ext cx="615150" cy="304616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3" name="手繪多邊形 485"/>
            <p:cNvSpPr>
              <a:spLocks/>
            </p:cNvSpPr>
            <p:nvPr/>
          </p:nvSpPr>
          <p:spPr bwMode="auto">
            <a:xfrm>
              <a:off x="4543038" y="4574523"/>
              <a:ext cx="624443" cy="358482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4" name="手繪多邊形 486"/>
            <p:cNvSpPr>
              <a:spLocks/>
            </p:cNvSpPr>
            <p:nvPr/>
          </p:nvSpPr>
          <p:spPr bwMode="auto">
            <a:xfrm>
              <a:off x="3424088" y="3663027"/>
              <a:ext cx="620726" cy="354766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5" name="手繪多邊形 487"/>
            <p:cNvSpPr>
              <a:spLocks/>
            </p:cNvSpPr>
            <p:nvPr/>
          </p:nvSpPr>
          <p:spPr bwMode="auto">
            <a:xfrm>
              <a:off x="1191038" y="2674576"/>
              <a:ext cx="960824" cy="445780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6" name="手繪多邊形 488"/>
            <p:cNvSpPr>
              <a:spLocks/>
            </p:cNvSpPr>
            <p:nvPr/>
          </p:nvSpPr>
          <p:spPr bwMode="auto">
            <a:xfrm>
              <a:off x="1330041" y="2910416"/>
              <a:ext cx="537096" cy="174597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7" name="手繪多邊形 489"/>
            <p:cNvSpPr>
              <a:spLocks/>
            </p:cNvSpPr>
            <p:nvPr/>
          </p:nvSpPr>
          <p:spPr bwMode="auto">
            <a:xfrm>
              <a:off x="6089" y="2651385"/>
              <a:ext cx="1092776" cy="542366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8" name="手繪多邊形 490"/>
            <p:cNvSpPr>
              <a:spLocks/>
            </p:cNvSpPr>
            <p:nvPr/>
          </p:nvSpPr>
          <p:spPr bwMode="auto">
            <a:xfrm>
              <a:off x="331171" y="2935708"/>
              <a:ext cx="602142" cy="221033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9" name="手繪多邊形 485"/>
            <p:cNvSpPr>
              <a:spLocks/>
            </p:cNvSpPr>
            <p:nvPr/>
          </p:nvSpPr>
          <p:spPr bwMode="auto">
            <a:xfrm rot="20750629">
              <a:off x="4401780" y="4322231"/>
              <a:ext cx="622585" cy="35848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</p:grpSp>
      <p:grpSp>
        <p:nvGrpSpPr>
          <p:cNvPr id="40" name="群組中 39"/>
          <p:cNvGrpSpPr>
            <a:grpSpLocks/>
          </p:cNvGrpSpPr>
          <p:nvPr userDrawn="1"/>
        </p:nvGrpSpPr>
        <p:grpSpPr bwMode="auto">
          <a:xfrm rot="-2611328">
            <a:off x="68263" y="188913"/>
            <a:ext cx="517525" cy="588962"/>
            <a:chOff x="11036616" y="1071278"/>
            <a:chExt cx="1030189" cy="1170315"/>
          </a:xfrm>
        </p:grpSpPr>
        <p:sp>
          <p:nvSpPr>
            <p:cNvPr id="41" name="手繪多邊形 28"/>
            <p:cNvSpPr>
              <a:spLocks/>
            </p:cNvSpPr>
            <p:nvPr/>
          </p:nvSpPr>
          <p:spPr bwMode="auto">
            <a:xfrm rot="20399546">
              <a:off x="11031968" y="1060624"/>
              <a:ext cx="1030189" cy="1091454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2" name="手繪多邊形 29"/>
            <p:cNvSpPr>
              <a:spLocks/>
            </p:cNvSpPr>
            <p:nvPr/>
          </p:nvSpPr>
          <p:spPr bwMode="auto">
            <a:xfrm rot="20399546">
              <a:off x="11088511" y="1115749"/>
              <a:ext cx="872185" cy="886413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3" name="手繪多邊形 30"/>
            <p:cNvSpPr>
              <a:spLocks/>
            </p:cNvSpPr>
            <p:nvPr/>
          </p:nvSpPr>
          <p:spPr bwMode="auto">
            <a:xfrm rot="20399546">
              <a:off x="11485991" y="1340924"/>
              <a:ext cx="142203" cy="615127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4" name="手繪多邊形 31"/>
            <p:cNvSpPr>
              <a:spLocks/>
            </p:cNvSpPr>
            <p:nvPr/>
          </p:nvSpPr>
          <p:spPr bwMode="auto">
            <a:xfrm rot="20399546">
              <a:off x="11255913" y="1582036"/>
              <a:ext cx="278088" cy="299676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5" name="手繪多邊形 32"/>
            <p:cNvSpPr>
              <a:spLocks/>
            </p:cNvSpPr>
            <p:nvPr/>
          </p:nvSpPr>
          <p:spPr bwMode="auto">
            <a:xfrm rot="20399546">
              <a:off x="11409817" y="1912250"/>
              <a:ext cx="243326" cy="85170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6" name="手繪多邊形 33"/>
            <p:cNvSpPr>
              <a:spLocks/>
            </p:cNvSpPr>
            <p:nvPr/>
          </p:nvSpPr>
          <p:spPr bwMode="auto">
            <a:xfrm rot="20399546">
              <a:off x="11602325" y="1540060"/>
              <a:ext cx="341290" cy="230279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7" name="手繪多邊形 34"/>
            <p:cNvSpPr>
              <a:spLocks/>
            </p:cNvSpPr>
            <p:nvPr/>
          </p:nvSpPr>
          <p:spPr bwMode="auto">
            <a:xfrm rot="20399546">
              <a:off x="11654040" y="1802798"/>
              <a:ext cx="328649" cy="104099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8" name="手繪多邊形 35"/>
            <p:cNvSpPr>
              <a:spLocks/>
            </p:cNvSpPr>
            <p:nvPr/>
          </p:nvSpPr>
          <p:spPr bwMode="auto">
            <a:xfrm rot="20399546">
              <a:off x="11557312" y="2005916"/>
              <a:ext cx="164325" cy="211352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</p:grpSp>
      <p:sp>
        <p:nvSpPr>
          <p:cNvPr id="49" name="手繪多邊形 500"/>
          <p:cNvSpPr>
            <a:spLocks/>
          </p:cNvSpPr>
          <p:nvPr userDrawn="1"/>
        </p:nvSpPr>
        <p:spPr bwMode="auto">
          <a:xfrm>
            <a:off x="3284538" y="4664075"/>
            <a:ext cx="8902700" cy="2193925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>
              <a:latin typeface="+mn-lt"/>
              <a:ea typeface="+mn-ea"/>
            </a:endParaRPr>
          </a:p>
        </p:txBody>
      </p:sp>
      <p:grpSp>
        <p:nvGrpSpPr>
          <p:cNvPr id="50" name="群組中 49"/>
          <p:cNvGrpSpPr>
            <a:grpSpLocks/>
          </p:cNvGrpSpPr>
          <p:nvPr userDrawn="1"/>
        </p:nvGrpSpPr>
        <p:grpSpPr bwMode="auto">
          <a:xfrm>
            <a:off x="11434763" y="6350"/>
            <a:ext cx="677862" cy="712788"/>
            <a:chOff x="11231706" y="127529"/>
            <a:chExt cx="679129" cy="712528"/>
          </a:xfrm>
        </p:grpSpPr>
        <p:sp>
          <p:nvSpPr>
            <p:cNvPr id="51" name="手繪多邊形 36"/>
            <p:cNvSpPr>
              <a:spLocks/>
            </p:cNvSpPr>
            <p:nvPr/>
          </p:nvSpPr>
          <p:spPr bwMode="auto">
            <a:xfrm rot="20399546">
              <a:off x="11675446" y="635344"/>
              <a:ext cx="133599" cy="204713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52" name="手繪多邊形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290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53" name="手繪多邊形 38"/>
            <p:cNvSpPr>
              <a:spLocks/>
            </p:cNvSpPr>
            <p:nvPr/>
          </p:nvSpPr>
          <p:spPr bwMode="auto">
            <a:xfrm rot="20399546">
              <a:off x="11276239" y="184658"/>
              <a:ext cx="574158" cy="599856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54" name="手繪多邊形 39"/>
            <p:cNvSpPr>
              <a:spLocks/>
            </p:cNvSpPr>
            <p:nvPr/>
          </p:nvSpPr>
          <p:spPr bwMode="auto">
            <a:xfrm rot="20399546">
              <a:off x="11486181" y="306852"/>
              <a:ext cx="187675" cy="38086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55" name="手繪多邊形 40"/>
            <p:cNvSpPr>
              <a:spLocks/>
            </p:cNvSpPr>
            <p:nvPr/>
          </p:nvSpPr>
          <p:spPr bwMode="auto">
            <a:xfrm rot="20399546">
              <a:off x="11632504" y="298916"/>
              <a:ext cx="112923" cy="247560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56" name="手繪多邊形 41"/>
            <p:cNvSpPr>
              <a:spLocks/>
            </p:cNvSpPr>
            <p:nvPr/>
          </p:nvSpPr>
          <p:spPr bwMode="auto">
            <a:xfrm rot="20399546">
              <a:off x="11710436" y="508390"/>
              <a:ext cx="144733" cy="90455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57" name="手繪多邊形 42"/>
            <p:cNvSpPr>
              <a:spLocks/>
            </p:cNvSpPr>
            <p:nvPr/>
          </p:nvSpPr>
          <p:spPr bwMode="auto">
            <a:xfrm rot="20399546">
              <a:off x="11538666" y="665496"/>
              <a:ext cx="157457" cy="52368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58" name="手繪多邊形 43"/>
            <p:cNvSpPr>
              <a:spLocks/>
            </p:cNvSpPr>
            <p:nvPr/>
          </p:nvSpPr>
          <p:spPr bwMode="auto">
            <a:xfrm rot="20399546">
              <a:off x="11385981" y="578215"/>
              <a:ext cx="265609" cy="98389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</p:grpSp>
      <p:sp>
        <p:nvSpPr>
          <p:cNvPr id="59" name="手繪多邊形 413"/>
          <p:cNvSpPr>
            <a:spLocks/>
          </p:cNvSpPr>
          <p:nvPr userDrawn="1"/>
        </p:nvSpPr>
        <p:spPr bwMode="auto">
          <a:xfrm>
            <a:off x="-23813" y="3006725"/>
            <a:ext cx="12188826" cy="3851275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>
              <a:latin typeface="+mn-lt"/>
              <a:ea typeface="+mn-ea"/>
            </a:endParaRPr>
          </a:p>
        </p:txBody>
      </p:sp>
      <p:sp>
        <p:nvSpPr>
          <p:cNvPr id="60" name="手繪多邊形 414"/>
          <p:cNvSpPr>
            <a:spLocks/>
          </p:cNvSpPr>
          <p:nvPr userDrawn="1"/>
        </p:nvSpPr>
        <p:spPr bwMode="auto">
          <a:xfrm>
            <a:off x="-23813" y="3324225"/>
            <a:ext cx="12188826" cy="3382963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>
              <a:latin typeface="+mn-lt"/>
              <a:ea typeface="+mn-ea"/>
            </a:endParaRPr>
          </a:p>
        </p:txBody>
      </p:sp>
      <p:grpSp>
        <p:nvGrpSpPr>
          <p:cNvPr id="61" name="群組中 5"/>
          <p:cNvGrpSpPr>
            <a:grpSpLocks noChangeAspect="1"/>
          </p:cNvGrpSpPr>
          <p:nvPr userDrawn="1"/>
        </p:nvGrpSpPr>
        <p:grpSpPr bwMode="auto">
          <a:xfrm>
            <a:off x="-1588" y="854075"/>
            <a:ext cx="1881188" cy="2341563"/>
            <a:chOff x="3000" y="1116"/>
            <a:chExt cx="1680" cy="2091"/>
          </a:xfrm>
        </p:grpSpPr>
        <p:sp>
          <p:nvSpPr>
            <p:cNvPr id="62" name="手繪多邊形 6"/>
            <p:cNvSpPr>
              <a:spLocks/>
            </p:cNvSpPr>
            <p:nvPr/>
          </p:nvSpPr>
          <p:spPr bwMode="auto">
            <a:xfrm>
              <a:off x="3018" y="2576"/>
              <a:ext cx="85" cy="92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63" name="手繪多邊形 7"/>
            <p:cNvSpPr>
              <a:spLocks/>
            </p:cNvSpPr>
            <p:nvPr/>
          </p:nvSpPr>
          <p:spPr bwMode="auto">
            <a:xfrm>
              <a:off x="3057" y="2617"/>
              <a:ext cx="116" cy="72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64" name="手繪多邊形 8"/>
            <p:cNvSpPr>
              <a:spLocks/>
            </p:cNvSpPr>
            <p:nvPr/>
          </p:nvSpPr>
          <p:spPr bwMode="auto">
            <a:xfrm>
              <a:off x="3133" y="2675"/>
              <a:ext cx="71" cy="24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65" name="手繪多邊形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66" name="手繪多邊形 10"/>
            <p:cNvSpPr>
              <a:spLocks/>
            </p:cNvSpPr>
            <p:nvPr/>
          </p:nvSpPr>
          <p:spPr bwMode="auto">
            <a:xfrm>
              <a:off x="4591" y="2069"/>
              <a:ext cx="89" cy="21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67" name="手繪多邊形 11"/>
            <p:cNvSpPr>
              <a:spLocks/>
            </p:cNvSpPr>
            <p:nvPr/>
          </p:nvSpPr>
          <p:spPr bwMode="auto">
            <a:xfrm>
              <a:off x="3000" y="1631"/>
              <a:ext cx="1601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68" name="手繪多邊形 12"/>
            <p:cNvSpPr>
              <a:spLocks/>
            </p:cNvSpPr>
            <p:nvPr/>
          </p:nvSpPr>
          <p:spPr bwMode="auto">
            <a:xfrm>
              <a:off x="3432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69" name="手繪多邊形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70" name="手繪多邊形 14"/>
            <p:cNvSpPr>
              <a:spLocks/>
            </p:cNvSpPr>
            <p:nvPr/>
          </p:nvSpPr>
          <p:spPr bwMode="auto">
            <a:xfrm>
              <a:off x="3669" y="1251"/>
              <a:ext cx="60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71" name="手繪多邊形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72" name="手繪多邊形 16"/>
            <p:cNvSpPr>
              <a:spLocks/>
            </p:cNvSpPr>
            <p:nvPr/>
          </p:nvSpPr>
          <p:spPr bwMode="auto">
            <a:xfrm>
              <a:off x="3631" y="1453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73" name="手繪多邊形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74" name="手繪多邊形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75" name="手繪多邊形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76" name="手繪多邊形 20"/>
            <p:cNvSpPr>
              <a:spLocks/>
            </p:cNvSpPr>
            <p:nvPr/>
          </p:nvSpPr>
          <p:spPr bwMode="auto">
            <a:xfrm>
              <a:off x="3695" y="2568"/>
              <a:ext cx="34" cy="577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77" name="手繪多邊形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78" name="手繪多邊形 22"/>
            <p:cNvSpPr>
              <a:spLocks/>
            </p:cNvSpPr>
            <p:nvPr/>
          </p:nvSpPr>
          <p:spPr bwMode="auto">
            <a:xfrm>
              <a:off x="3968" y="2076"/>
              <a:ext cx="356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79" name="手繪多邊形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80" name="手繪多邊形 24"/>
            <p:cNvSpPr>
              <a:spLocks/>
            </p:cNvSpPr>
            <p:nvPr/>
          </p:nvSpPr>
          <p:spPr bwMode="auto">
            <a:xfrm>
              <a:off x="3474" y="3143"/>
              <a:ext cx="492" cy="11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</p:grpSp>
      <p:grpSp>
        <p:nvGrpSpPr>
          <p:cNvPr id="81" name="群組中 33"/>
          <p:cNvGrpSpPr>
            <a:grpSpLocks noChangeAspect="1"/>
          </p:cNvGrpSpPr>
          <p:nvPr userDrawn="1"/>
        </p:nvGrpSpPr>
        <p:grpSpPr bwMode="auto">
          <a:xfrm>
            <a:off x="1714500" y="4545013"/>
            <a:ext cx="1873250" cy="2324100"/>
            <a:chOff x="3359" y="1523"/>
            <a:chExt cx="943" cy="1170"/>
          </a:xfrm>
        </p:grpSpPr>
        <p:sp>
          <p:nvSpPr>
            <p:cNvPr id="82" name="手繪多邊形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83" name="手繪多邊形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84" name="手繪多邊形 36"/>
            <p:cNvSpPr>
              <a:spLocks/>
            </p:cNvSpPr>
            <p:nvPr/>
          </p:nvSpPr>
          <p:spPr bwMode="auto">
            <a:xfrm>
              <a:off x="3553" y="1620"/>
              <a:ext cx="596" cy="193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85" name="手繪多邊形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86" name="手繪多邊形 38"/>
            <p:cNvSpPr>
              <a:spLocks/>
            </p:cNvSpPr>
            <p:nvPr/>
          </p:nvSpPr>
          <p:spPr bwMode="auto">
            <a:xfrm>
              <a:off x="3884" y="1779"/>
              <a:ext cx="392" cy="667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</p:grpSp>
      <p:grpSp>
        <p:nvGrpSpPr>
          <p:cNvPr id="87" name="群組中 43"/>
          <p:cNvGrpSpPr>
            <a:grpSpLocks noChangeAspect="1"/>
          </p:cNvGrpSpPr>
          <p:nvPr userDrawn="1"/>
        </p:nvGrpSpPr>
        <p:grpSpPr bwMode="auto">
          <a:xfrm>
            <a:off x="1168400" y="5011738"/>
            <a:ext cx="1497013" cy="1857375"/>
            <a:chOff x="3367" y="1523"/>
            <a:chExt cx="943" cy="1170"/>
          </a:xfrm>
        </p:grpSpPr>
        <p:sp>
          <p:nvSpPr>
            <p:cNvPr id="88" name="手繪多邊形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89" name="手繪多邊形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90" name="手繪多邊形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91" name="手繪多邊形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92" name="手繪多邊形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93" name="手繪多邊形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</p:grpSp>
      <p:grpSp>
        <p:nvGrpSpPr>
          <p:cNvPr id="94" name="群組中 93"/>
          <p:cNvGrpSpPr>
            <a:grpSpLocks/>
          </p:cNvGrpSpPr>
          <p:nvPr userDrawn="1"/>
        </p:nvGrpSpPr>
        <p:grpSpPr bwMode="auto">
          <a:xfrm>
            <a:off x="-22225" y="4349750"/>
            <a:ext cx="1697038" cy="2519363"/>
            <a:chOff x="-3496" y="4350236"/>
            <a:chExt cx="1696783" cy="2518186"/>
          </a:xfrm>
        </p:grpSpPr>
        <p:sp>
          <p:nvSpPr>
            <p:cNvPr id="95" name="手繪多邊形 34"/>
            <p:cNvSpPr>
              <a:spLocks/>
            </p:cNvSpPr>
            <p:nvPr/>
          </p:nvSpPr>
          <p:spPr bwMode="auto">
            <a:xfrm>
              <a:off x="-1909" y="4440682"/>
              <a:ext cx="1615833" cy="182001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96" name="手繪多邊形 35"/>
            <p:cNvSpPr>
              <a:spLocks/>
            </p:cNvSpPr>
            <p:nvPr/>
          </p:nvSpPr>
          <p:spPr bwMode="auto">
            <a:xfrm>
              <a:off x="25075" y="5016675"/>
              <a:ext cx="1319015" cy="1851747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97" name="手繪多邊形 36"/>
            <p:cNvSpPr>
              <a:spLocks/>
            </p:cNvSpPr>
            <p:nvPr/>
          </p:nvSpPr>
          <p:spPr bwMode="auto">
            <a:xfrm>
              <a:off x="-3496" y="4350236"/>
              <a:ext cx="1398378" cy="450639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98" name="手繪多邊形 38"/>
            <p:cNvSpPr>
              <a:spLocks/>
            </p:cNvSpPr>
            <p:nvPr/>
          </p:nvSpPr>
          <p:spPr bwMode="auto">
            <a:xfrm>
              <a:off x="772675" y="4723125"/>
              <a:ext cx="920612" cy="156295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</p:grpSp>
      <p:grpSp>
        <p:nvGrpSpPr>
          <p:cNvPr id="99" name="群組中 43"/>
          <p:cNvGrpSpPr>
            <a:grpSpLocks noChangeAspect="1"/>
          </p:cNvGrpSpPr>
          <p:nvPr userDrawn="1"/>
        </p:nvGrpSpPr>
        <p:grpSpPr bwMode="auto">
          <a:xfrm>
            <a:off x="2911475" y="4572000"/>
            <a:ext cx="1851025" cy="2297113"/>
            <a:chOff x="3367" y="1523"/>
            <a:chExt cx="943" cy="1170"/>
          </a:xfrm>
        </p:grpSpPr>
        <p:sp>
          <p:nvSpPr>
            <p:cNvPr id="100" name="手繪多邊形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01" name="手繪多邊形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02" name="手繪多邊形 46"/>
            <p:cNvSpPr>
              <a:spLocks/>
            </p:cNvSpPr>
            <p:nvPr/>
          </p:nvSpPr>
          <p:spPr bwMode="auto">
            <a:xfrm>
              <a:off x="3571" y="1904"/>
              <a:ext cx="565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03" name="手繪多邊形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04" name="手繪多邊形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05" name="手繪多邊形 49"/>
            <p:cNvSpPr>
              <a:spLocks/>
            </p:cNvSpPr>
            <p:nvPr/>
          </p:nvSpPr>
          <p:spPr bwMode="auto">
            <a:xfrm>
              <a:off x="3403" y="1779"/>
              <a:ext cx="389" cy="665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</p:grpSp>
      <p:grpSp>
        <p:nvGrpSpPr>
          <p:cNvPr id="106" name="群組中 105"/>
          <p:cNvGrpSpPr>
            <a:grpSpLocks/>
          </p:cNvGrpSpPr>
          <p:nvPr userDrawn="1"/>
        </p:nvGrpSpPr>
        <p:grpSpPr bwMode="auto">
          <a:xfrm rot="1576354">
            <a:off x="11125200" y="2895600"/>
            <a:ext cx="1030288" cy="1169988"/>
            <a:chOff x="11036616" y="1071278"/>
            <a:chExt cx="1030189" cy="1170315"/>
          </a:xfrm>
        </p:grpSpPr>
        <p:sp>
          <p:nvSpPr>
            <p:cNvPr id="107" name="手繪多邊形 28"/>
            <p:cNvSpPr>
              <a:spLocks/>
            </p:cNvSpPr>
            <p:nvPr/>
          </p:nvSpPr>
          <p:spPr bwMode="auto">
            <a:xfrm rot="20399546">
              <a:off x="11034338" y="1069692"/>
              <a:ext cx="1030189" cy="109250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08" name="手繪多邊形 29"/>
            <p:cNvSpPr>
              <a:spLocks/>
            </p:cNvSpPr>
            <p:nvPr/>
          </p:nvSpPr>
          <p:spPr bwMode="auto">
            <a:xfrm rot="20399546">
              <a:off x="11109552" y="1135608"/>
              <a:ext cx="873041" cy="886073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09" name="手繪多邊形 30"/>
            <p:cNvSpPr>
              <a:spLocks/>
            </p:cNvSpPr>
            <p:nvPr/>
          </p:nvSpPr>
          <p:spPr bwMode="auto">
            <a:xfrm rot="20399546">
              <a:off x="11481873" y="1367561"/>
              <a:ext cx="144448" cy="616122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10" name="手繪多邊形 31"/>
            <p:cNvSpPr>
              <a:spLocks/>
            </p:cNvSpPr>
            <p:nvPr/>
          </p:nvSpPr>
          <p:spPr bwMode="auto">
            <a:xfrm rot="20399546">
              <a:off x="11274154" y="1606242"/>
              <a:ext cx="279373" cy="298533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11" name="手繪多邊形 32"/>
            <p:cNvSpPr>
              <a:spLocks/>
            </p:cNvSpPr>
            <p:nvPr/>
          </p:nvSpPr>
          <p:spPr bwMode="auto">
            <a:xfrm rot="20399546">
              <a:off x="11404468" y="1942317"/>
              <a:ext cx="242865" cy="84162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12" name="手繪多邊形 33"/>
            <p:cNvSpPr>
              <a:spLocks/>
            </p:cNvSpPr>
            <p:nvPr/>
          </p:nvSpPr>
          <p:spPr bwMode="auto">
            <a:xfrm rot="20399546">
              <a:off x="11611625" y="1556339"/>
              <a:ext cx="342867" cy="230251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13" name="手繪多邊形 34"/>
            <p:cNvSpPr>
              <a:spLocks/>
            </p:cNvSpPr>
            <p:nvPr/>
          </p:nvSpPr>
          <p:spPr bwMode="auto">
            <a:xfrm rot="20399546">
              <a:off x="11674804" y="1820328"/>
              <a:ext cx="330168" cy="104804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14" name="手繪多邊形 35"/>
            <p:cNvSpPr>
              <a:spLocks/>
            </p:cNvSpPr>
            <p:nvPr/>
          </p:nvSpPr>
          <p:spPr bwMode="auto">
            <a:xfrm rot="20399546">
              <a:off x="11577501" y="2023292"/>
              <a:ext cx="165084" cy="211196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</p:grpSp>
      <p:sp>
        <p:nvSpPr>
          <p:cNvPr id="115" name="手繪多邊形 8"/>
          <p:cNvSpPr>
            <a:spLocks/>
          </p:cNvSpPr>
          <p:nvPr userDrawn="1"/>
        </p:nvSpPr>
        <p:spPr bwMode="auto">
          <a:xfrm>
            <a:off x="4043363" y="535146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>
              <a:latin typeface="+mn-lt"/>
              <a:ea typeface="+mn-ea"/>
            </a:endParaRPr>
          </a:p>
        </p:txBody>
      </p:sp>
      <p:sp>
        <p:nvSpPr>
          <p:cNvPr id="116" name="手繪多邊形 115"/>
          <p:cNvSpPr/>
          <p:nvPr userDrawn="1"/>
        </p:nvSpPr>
        <p:spPr>
          <a:xfrm>
            <a:off x="-28575" y="3533775"/>
            <a:ext cx="12139613" cy="3030538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/>
          </a:p>
        </p:txBody>
      </p:sp>
      <p:grpSp>
        <p:nvGrpSpPr>
          <p:cNvPr id="117" name="群組中 116"/>
          <p:cNvGrpSpPr>
            <a:grpSpLocks/>
          </p:cNvGrpSpPr>
          <p:nvPr userDrawn="1"/>
        </p:nvGrpSpPr>
        <p:grpSpPr bwMode="auto">
          <a:xfrm rot="198573">
            <a:off x="1198563" y="2684463"/>
            <a:ext cx="2155825" cy="1685925"/>
            <a:chOff x="1175948" y="2708421"/>
            <a:chExt cx="2159248" cy="1690131"/>
          </a:xfrm>
        </p:grpSpPr>
        <p:sp>
          <p:nvSpPr>
            <p:cNvPr id="118" name="手繪多邊形 324"/>
            <p:cNvSpPr>
              <a:spLocks/>
            </p:cNvSpPr>
            <p:nvPr/>
          </p:nvSpPr>
          <p:spPr bwMode="auto">
            <a:xfrm rot="1365846">
              <a:off x="2654809" y="3662206"/>
              <a:ext cx="639188" cy="572926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19" name="手繪多邊形 325"/>
            <p:cNvSpPr>
              <a:spLocks/>
            </p:cNvSpPr>
            <p:nvPr/>
          </p:nvSpPr>
          <p:spPr bwMode="auto">
            <a:xfrm rot="1365846">
              <a:off x="1187776" y="2774107"/>
              <a:ext cx="1833294" cy="1150625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20" name="手繪多邊形 326"/>
            <p:cNvSpPr>
              <a:spLocks/>
            </p:cNvSpPr>
            <p:nvPr/>
          </p:nvSpPr>
          <p:spPr bwMode="auto">
            <a:xfrm rot="1365846">
              <a:off x="2707285" y="3176514"/>
              <a:ext cx="292564" cy="448792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21" name="手繪多邊形 327"/>
            <p:cNvSpPr>
              <a:spLocks/>
            </p:cNvSpPr>
            <p:nvPr/>
          </p:nvSpPr>
          <p:spPr bwMode="auto">
            <a:xfrm rot="1365846">
              <a:off x="1349874" y="2829843"/>
              <a:ext cx="1106654" cy="496536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22" name="手繪多邊形 328"/>
            <p:cNvSpPr>
              <a:spLocks/>
            </p:cNvSpPr>
            <p:nvPr/>
          </p:nvSpPr>
          <p:spPr bwMode="auto">
            <a:xfrm rot="1365846">
              <a:off x="1625547" y="2793565"/>
              <a:ext cx="44521" cy="439243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23" name="手繪多邊形 329"/>
            <p:cNvSpPr>
              <a:spLocks/>
            </p:cNvSpPr>
            <p:nvPr/>
          </p:nvSpPr>
          <p:spPr bwMode="auto">
            <a:xfrm rot="1365846">
              <a:off x="1890259" y="2883591"/>
              <a:ext cx="39750" cy="436060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24" name="手繪多邊形 330"/>
            <p:cNvSpPr>
              <a:spLocks/>
            </p:cNvSpPr>
            <p:nvPr/>
          </p:nvSpPr>
          <p:spPr bwMode="auto">
            <a:xfrm rot="1365846">
              <a:off x="2137436" y="2942479"/>
              <a:ext cx="44521" cy="439243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25" name="手繪多邊形 331"/>
            <p:cNvSpPr>
              <a:spLocks/>
            </p:cNvSpPr>
            <p:nvPr/>
          </p:nvSpPr>
          <p:spPr bwMode="auto">
            <a:xfrm rot="1365846">
              <a:off x="1341164" y="3490625"/>
              <a:ext cx="489726" cy="490170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26" name="手繪多邊形 332"/>
            <p:cNvSpPr>
              <a:spLocks/>
            </p:cNvSpPr>
            <p:nvPr/>
          </p:nvSpPr>
          <p:spPr bwMode="auto">
            <a:xfrm rot="1365846">
              <a:off x="2460074" y="3888071"/>
              <a:ext cx="492906" cy="496536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27" name="手繪多邊形 333"/>
            <p:cNvSpPr>
              <a:spLocks/>
            </p:cNvSpPr>
            <p:nvPr/>
          </p:nvSpPr>
          <p:spPr bwMode="auto">
            <a:xfrm rot="1365846">
              <a:off x="1323728" y="3145715"/>
              <a:ext cx="255993" cy="31829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28" name="手繪多邊形 334"/>
            <p:cNvSpPr>
              <a:spLocks/>
            </p:cNvSpPr>
            <p:nvPr/>
          </p:nvSpPr>
          <p:spPr bwMode="auto">
            <a:xfrm rot="1365846">
              <a:off x="1582614" y="3215082"/>
              <a:ext cx="260763" cy="33421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29" name="手繪多邊形 335"/>
            <p:cNvSpPr>
              <a:spLocks/>
            </p:cNvSpPr>
            <p:nvPr/>
          </p:nvSpPr>
          <p:spPr bwMode="auto">
            <a:xfrm rot="1365846">
              <a:off x="1845384" y="3300896"/>
              <a:ext cx="240093" cy="27054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30" name="手繪多邊形 336"/>
            <p:cNvSpPr>
              <a:spLocks/>
            </p:cNvSpPr>
            <p:nvPr/>
          </p:nvSpPr>
          <p:spPr bwMode="auto">
            <a:xfrm rot="1365846">
              <a:off x="2082578" y="3377210"/>
              <a:ext cx="268713" cy="35012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31" name="手繪多邊形 337"/>
            <p:cNvSpPr>
              <a:spLocks/>
            </p:cNvSpPr>
            <p:nvPr/>
          </p:nvSpPr>
          <p:spPr bwMode="auto">
            <a:xfrm rot="1365846">
              <a:off x="2401119" y="3058319"/>
              <a:ext cx="30211" cy="404231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32" name="手繪多邊形 338"/>
            <p:cNvSpPr>
              <a:spLocks/>
            </p:cNvSpPr>
            <p:nvPr/>
          </p:nvSpPr>
          <p:spPr bwMode="auto">
            <a:xfrm rot="1365846">
              <a:off x="2132364" y="2955863"/>
              <a:ext cx="31800" cy="40263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33" name="手繪多邊形 339"/>
            <p:cNvSpPr>
              <a:spLocks/>
            </p:cNvSpPr>
            <p:nvPr/>
          </p:nvSpPr>
          <p:spPr bwMode="auto">
            <a:xfrm rot="1365846">
              <a:off x="1890659" y="2878988"/>
              <a:ext cx="31800" cy="404231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34" name="手繪多邊形 340"/>
            <p:cNvSpPr>
              <a:spLocks/>
            </p:cNvSpPr>
            <p:nvPr/>
          </p:nvSpPr>
          <p:spPr bwMode="auto">
            <a:xfrm rot="1365846">
              <a:off x="1622611" y="2816344"/>
              <a:ext cx="33391" cy="40263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35" name="手繪多邊形 341"/>
            <p:cNvSpPr>
              <a:spLocks/>
            </p:cNvSpPr>
            <p:nvPr/>
          </p:nvSpPr>
          <p:spPr bwMode="auto">
            <a:xfrm rot="1365846">
              <a:off x="2666133" y="3607830"/>
              <a:ext cx="276664" cy="36604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36" name="手繪多邊形 342"/>
            <p:cNvSpPr>
              <a:spLocks/>
            </p:cNvSpPr>
            <p:nvPr/>
          </p:nvSpPr>
          <p:spPr bwMode="auto">
            <a:xfrm rot="1365846">
              <a:off x="1175410" y="3368596"/>
              <a:ext cx="1227496" cy="157554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37" name="手繪多邊形 343"/>
            <p:cNvSpPr>
              <a:spLocks/>
            </p:cNvSpPr>
            <p:nvPr/>
          </p:nvSpPr>
          <p:spPr bwMode="auto">
            <a:xfrm rot="1365846">
              <a:off x="2522233" y="3807037"/>
              <a:ext cx="788650" cy="100262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38" name="手繪多邊形 344"/>
            <p:cNvSpPr>
              <a:spLocks/>
            </p:cNvSpPr>
            <p:nvPr/>
          </p:nvSpPr>
          <p:spPr bwMode="auto">
            <a:xfrm rot="1365846">
              <a:off x="1180047" y="3406979"/>
              <a:ext cx="1211596" cy="76390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39" name="手繪多邊形 345"/>
            <p:cNvSpPr>
              <a:spLocks/>
            </p:cNvSpPr>
            <p:nvPr/>
          </p:nvSpPr>
          <p:spPr bwMode="auto">
            <a:xfrm rot="1365846">
              <a:off x="1230075" y="2695055"/>
              <a:ext cx="726639" cy="875303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40" name="手繪多邊形 346"/>
            <p:cNvSpPr>
              <a:spLocks/>
            </p:cNvSpPr>
            <p:nvPr/>
          </p:nvSpPr>
          <p:spPr bwMode="auto">
            <a:xfrm rot="1365846">
              <a:off x="2523877" y="3840731"/>
              <a:ext cx="775930" cy="35012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41" name="手繪多邊形 347"/>
            <p:cNvSpPr>
              <a:spLocks/>
            </p:cNvSpPr>
            <p:nvPr/>
          </p:nvSpPr>
          <p:spPr bwMode="auto">
            <a:xfrm rot="1365846">
              <a:off x="2348319" y="3068836"/>
              <a:ext cx="284614" cy="97397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42" name="手繪多邊形 348"/>
            <p:cNvSpPr>
              <a:spLocks/>
            </p:cNvSpPr>
            <p:nvPr/>
          </p:nvSpPr>
          <p:spPr bwMode="auto">
            <a:xfrm rot="1365846">
              <a:off x="2887145" y="3718227"/>
              <a:ext cx="438846" cy="459933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43" name="手繪多邊形 349"/>
            <p:cNvSpPr>
              <a:spLocks/>
            </p:cNvSpPr>
            <p:nvPr/>
          </p:nvSpPr>
          <p:spPr bwMode="auto">
            <a:xfrm rot="1365846">
              <a:off x="3160445" y="3785308"/>
              <a:ext cx="154231" cy="146414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44" name="手繪多邊形 332"/>
            <p:cNvSpPr>
              <a:spLocks/>
            </p:cNvSpPr>
            <p:nvPr/>
          </p:nvSpPr>
          <p:spPr bwMode="auto">
            <a:xfrm rot="1365846">
              <a:off x="2580870" y="4009023"/>
              <a:ext cx="251223" cy="25304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45" name="手繪多邊形 332"/>
            <p:cNvSpPr>
              <a:spLocks/>
            </p:cNvSpPr>
            <p:nvPr/>
          </p:nvSpPr>
          <p:spPr bwMode="auto">
            <a:xfrm rot="1365846">
              <a:off x="1444312" y="3606135"/>
              <a:ext cx="251223" cy="25304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</p:grpSp>
      <p:grpSp>
        <p:nvGrpSpPr>
          <p:cNvPr id="146" name="群組中 5"/>
          <p:cNvGrpSpPr>
            <a:grpSpLocks noChangeAspect="1"/>
          </p:cNvGrpSpPr>
          <p:nvPr userDrawn="1"/>
        </p:nvGrpSpPr>
        <p:grpSpPr bwMode="auto">
          <a:xfrm>
            <a:off x="9167813" y="4138613"/>
            <a:ext cx="3022600" cy="2719387"/>
            <a:chOff x="2887" y="1286"/>
            <a:chExt cx="1903" cy="1712"/>
          </a:xfrm>
        </p:grpSpPr>
        <p:sp>
          <p:nvSpPr>
            <p:cNvPr id="147" name="手繪多邊形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48" name="手繪多邊形 7"/>
            <p:cNvSpPr>
              <a:spLocks/>
            </p:cNvSpPr>
            <p:nvPr/>
          </p:nvSpPr>
          <p:spPr bwMode="auto">
            <a:xfrm>
              <a:off x="3357" y="1532"/>
              <a:ext cx="678" cy="84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49" name="手繪多邊形 8"/>
            <p:cNvSpPr>
              <a:spLocks/>
            </p:cNvSpPr>
            <p:nvPr/>
          </p:nvSpPr>
          <p:spPr bwMode="auto">
            <a:xfrm>
              <a:off x="3673" y="1612"/>
              <a:ext cx="28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50" name="手繪多邊形 9"/>
            <p:cNvSpPr>
              <a:spLocks/>
            </p:cNvSpPr>
            <p:nvPr/>
          </p:nvSpPr>
          <p:spPr bwMode="auto">
            <a:xfrm>
              <a:off x="3435" y="1709"/>
              <a:ext cx="685" cy="60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51" name="手繪多邊形 10"/>
            <p:cNvSpPr>
              <a:spLocks/>
            </p:cNvSpPr>
            <p:nvPr/>
          </p:nvSpPr>
          <p:spPr bwMode="auto">
            <a:xfrm>
              <a:off x="3425" y="1752"/>
              <a:ext cx="208" cy="50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52" name="手繪多邊形 11"/>
            <p:cNvSpPr>
              <a:spLocks/>
            </p:cNvSpPr>
            <p:nvPr/>
          </p:nvSpPr>
          <p:spPr bwMode="auto">
            <a:xfrm>
              <a:off x="3626" y="1804"/>
              <a:ext cx="83" cy="42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53" name="手繪多邊形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54" name="手繪多邊形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55" name="手繪多邊形 14"/>
            <p:cNvSpPr>
              <a:spLocks/>
            </p:cNvSpPr>
            <p:nvPr/>
          </p:nvSpPr>
          <p:spPr bwMode="auto">
            <a:xfrm>
              <a:off x="3902" y="1567"/>
              <a:ext cx="324" cy="76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56" name="手繪多邊形 15"/>
            <p:cNvSpPr>
              <a:spLocks/>
            </p:cNvSpPr>
            <p:nvPr/>
          </p:nvSpPr>
          <p:spPr bwMode="auto">
            <a:xfrm>
              <a:off x="4070" y="1645"/>
              <a:ext cx="203" cy="66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57" name="手繪多邊形 16"/>
            <p:cNvSpPr>
              <a:spLocks/>
            </p:cNvSpPr>
            <p:nvPr/>
          </p:nvSpPr>
          <p:spPr bwMode="auto">
            <a:xfrm>
              <a:off x="4533" y="1650"/>
              <a:ext cx="132" cy="70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58" name="手繪多邊形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59" name="手繪多邊形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60" name="手繪多邊形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61" name="手繪多邊形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62" name="手繪多邊形 21"/>
            <p:cNvSpPr>
              <a:spLocks/>
            </p:cNvSpPr>
            <p:nvPr/>
          </p:nvSpPr>
          <p:spPr bwMode="auto">
            <a:xfrm>
              <a:off x="3586" y="1792"/>
              <a:ext cx="1060" cy="59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63" name="手繪多邊形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64" name="手繪多邊形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65" name="手繪多邊形 24"/>
            <p:cNvSpPr>
              <a:spLocks/>
            </p:cNvSpPr>
            <p:nvPr/>
          </p:nvSpPr>
          <p:spPr bwMode="auto">
            <a:xfrm>
              <a:off x="3586" y="2068"/>
              <a:ext cx="463" cy="15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66" name="手繪多邊形 25"/>
            <p:cNvSpPr>
              <a:spLocks/>
            </p:cNvSpPr>
            <p:nvPr/>
          </p:nvSpPr>
          <p:spPr bwMode="auto">
            <a:xfrm>
              <a:off x="3640" y="2408"/>
              <a:ext cx="26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67" name="手繪多邊形 26"/>
            <p:cNvSpPr>
              <a:spLocks/>
            </p:cNvSpPr>
            <p:nvPr/>
          </p:nvSpPr>
          <p:spPr bwMode="auto">
            <a:xfrm>
              <a:off x="3605" y="2392"/>
              <a:ext cx="33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68" name="手繪多邊形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69" name="手繪多邊形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70" name="手繪多邊形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</p:grpSp>
      <p:grpSp>
        <p:nvGrpSpPr>
          <p:cNvPr id="171" name="群組中 64"/>
          <p:cNvGrpSpPr>
            <a:grpSpLocks noChangeAspect="1"/>
          </p:cNvGrpSpPr>
          <p:nvPr userDrawn="1"/>
        </p:nvGrpSpPr>
        <p:grpSpPr bwMode="auto">
          <a:xfrm rot="12827499" flipH="1">
            <a:off x="11360150" y="2338388"/>
            <a:ext cx="484188" cy="536575"/>
            <a:chOff x="2052" y="995"/>
            <a:chExt cx="768" cy="852"/>
          </a:xfrm>
        </p:grpSpPr>
        <p:sp>
          <p:nvSpPr>
            <p:cNvPr id="172" name="手繪多邊形 65"/>
            <p:cNvSpPr>
              <a:spLocks/>
            </p:cNvSpPr>
            <p:nvPr/>
          </p:nvSpPr>
          <p:spPr bwMode="auto">
            <a:xfrm>
              <a:off x="2430" y="1616"/>
              <a:ext cx="151" cy="232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73" name="手繪多邊形 66"/>
            <p:cNvSpPr>
              <a:spLocks/>
            </p:cNvSpPr>
            <p:nvPr/>
          </p:nvSpPr>
          <p:spPr bwMode="auto">
            <a:xfrm>
              <a:off x="2041" y="1011"/>
              <a:ext cx="768" cy="726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74" name="手繪多邊形 67"/>
            <p:cNvSpPr>
              <a:spLocks/>
            </p:cNvSpPr>
            <p:nvPr/>
          </p:nvSpPr>
          <p:spPr bwMode="auto">
            <a:xfrm>
              <a:off x="2081" y="1085"/>
              <a:ext cx="650" cy="676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75" name="手繪多邊形 68"/>
            <p:cNvSpPr>
              <a:spLocks/>
            </p:cNvSpPr>
            <p:nvPr/>
          </p:nvSpPr>
          <p:spPr bwMode="auto">
            <a:xfrm>
              <a:off x="2316" y="1229"/>
              <a:ext cx="214" cy="43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76" name="手繪多邊形 69"/>
            <p:cNvSpPr>
              <a:spLocks/>
            </p:cNvSpPr>
            <p:nvPr/>
          </p:nvSpPr>
          <p:spPr bwMode="auto">
            <a:xfrm>
              <a:off x="2505" y="1235"/>
              <a:ext cx="128" cy="282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77" name="手繪多邊形 70"/>
            <p:cNvSpPr>
              <a:spLocks/>
            </p:cNvSpPr>
            <p:nvPr/>
          </p:nvSpPr>
          <p:spPr bwMode="auto">
            <a:xfrm>
              <a:off x="2538" y="1500"/>
              <a:ext cx="164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78" name="手繪多邊形 71"/>
            <p:cNvSpPr>
              <a:spLocks/>
            </p:cNvSpPr>
            <p:nvPr/>
          </p:nvSpPr>
          <p:spPr bwMode="auto">
            <a:xfrm>
              <a:off x="2304" y="1640"/>
              <a:ext cx="176" cy="58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79" name="手繪多邊形 72"/>
            <p:cNvSpPr>
              <a:spLocks/>
            </p:cNvSpPr>
            <p:nvPr/>
          </p:nvSpPr>
          <p:spPr bwMode="auto">
            <a:xfrm>
              <a:off x="2155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>
            <a:normAutofit/>
          </a:bodyPr>
          <a:lstStyle>
            <a:lvl1pPr algn="ctr" latinLnBrk="0">
              <a:defRPr lang="zh-TW" sz="6600"/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zh-TW"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 latinLnBrk="0">
              <a:buNone/>
              <a:defRPr lang="zh-TW" sz="2800"/>
            </a:lvl2pPr>
            <a:lvl3pPr marL="914400" indent="0" algn="ctr" latinLnBrk="0">
              <a:buNone/>
              <a:defRPr lang="zh-TW" sz="2400"/>
            </a:lvl3pPr>
            <a:lvl4pPr marL="1371600" indent="0" algn="ctr" latinLnBrk="0">
              <a:buNone/>
              <a:defRPr lang="zh-TW" sz="2000"/>
            </a:lvl4pPr>
            <a:lvl5pPr marL="1828800" indent="0" algn="ctr" latinLnBrk="0">
              <a:buNone/>
              <a:defRPr lang="zh-TW" sz="2000"/>
            </a:lvl5pPr>
            <a:lvl6pPr marL="2286000" indent="0" algn="ctr" latinLnBrk="0">
              <a:buNone/>
              <a:defRPr lang="zh-TW" sz="2000"/>
            </a:lvl6pPr>
            <a:lvl7pPr marL="2743200" indent="0" algn="ctr" latinLnBrk="0">
              <a:buNone/>
              <a:defRPr lang="zh-TW" sz="2000"/>
            </a:lvl7pPr>
            <a:lvl8pPr marL="3200400" indent="0" algn="ctr" latinLnBrk="0">
              <a:buNone/>
              <a:defRPr lang="zh-TW" sz="2000"/>
            </a:lvl8pPr>
            <a:lvl9pPr marL="3657600" indent="0" algn="ctr" latinLnBrk="0">
              <a:buNone/>
              <a:defRPr lang="zh-TW" sz="2000"/>
            </a:lvl9pPr>
          </a:lstStyle>
          <a:p>
            <a:r>
              <a:rPr lang="zh-TW" altLang="en-US" smtClean="0"/>
              <a:t>按一下以編輯母片副標題樣式</a:t>
            </a:r>
            <a:endParaRPr lang="zh-TW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6pPr latinLnBrk="0">
              <a:defRPr lang="zh-TW"/>
            </a:lvl6pPr>
            <a:lvl7pPr latinLnBrk="0">
              <a:defRPr lang="zh-TW"/>
            </a:lvl7pPr>
            <a:lvl8pPr latinLnBrk="0">
              <a:defRPr lang="zh-TW"/>
            </a:lvl8pPr>
            <a:lvl9pPr latinLnBrk="0">
              <a:defRPr lang="zh-TW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EC856-3BEE-4396-923A-505979C7AF7C}" type="slidenum">
              <a:rPr/>
              <a:pPr>
                <a:defRPr/>
              </a:pPr>
              <a:t>‹#›</a:t>
            </a:fld>
            <a:endParaRPr lang="zh-TW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>
            <a:normAutofit/>
          </a:bodyPr>
          <a:lstStyle>
            <a:lvl1pPr algn="l" latinLnBrk="0">
              <a:defRPr lang="zh-TW" sz="5200" b="0"/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zh-TW" sz="2400" cap="none" baseline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17ABE-651A-455E-B245-4545A599E96C}" type="slidenum">
              <a:rPr/>
              <a:pPr>
                <a:defRPr/>
              </a:pPr>
              <a:t>‹#›</a:t>
            </a:fld>
            <a:endParaRPr lang="zh-TW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0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0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DA07A-9201-4B4B-BAF2-015AFA30F520}" type="datetime1">
              <a:rPr lang="zh-TW" altLang="en-US"/>
              <a:pPr>
                <a:defRPr/>
              </a:pPr>
              <a:t>2015/10/22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13BC8-5C21-4421-B09A-AE4184091D33}" type="slidenum">
              <a:rPr/>
              <a:pPr>
                <a:defRPr/>
              </a:pPr>
              <a:t>‹#›</a:t>
            </a:fld>
            <a:endParaRPr lang="zh-TW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手繪多邊形 92"/>
          <p:cNvSpPr>
            <a:spLocks/>
          </p:cNvSpPr>
          <p:nvPr userDrawn="1"/>
        </p:nvSpPr>
        <p:spPr bwMode="auto">
          <a:xfrm>
            <a:off x="8643938" y="3889375"/>
            <a:ext cx="212725" cy="1000125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>
              <a:latin typeface="+mn-lt"/>
              <a:ea typeface="+mn-ea"/>
            </a:endParaRPr>
          </a:p>
        </p:txBody>
      </p:sp>
      <p:sp>
        <p:nvSpPr>
          <p:cNvPr id="4" name="手繪多邊形 50"/>
          <p:cNvSpPr>
            <a:spLocks/>
          </p:cNvSpPr>
          <p:nvPr userDrawn="1"/>
        </p:nvSpPr>
        <p:spPr bwMode="auto">
          <a:xfrm>
            <a:off x="6780213" y="4191000"/>
            <a:ext cx="541020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>
              <a:latin typeface="+mn-lt"/>
              <a:ea typeface="+mn-ea"/>
            </a:endParaRPr>
          </a:p>
        </p:txBody>
      </p:sp>
      <p:sp>
        <p:nvSpPr>
          <p:cNvPr id="5" name="手繪多邊形 51"/>
          <p:cNvSpPr>
            <a:spLocks/>
          </p:cNvSpPr>
          <p:nvPr userDrawn="1"/>
        </p:nvSpPr>
        <p:spPr bwMode="auto">
          <a:xfrm>
            <a:off x="0" y="4572000"/>
            <a:ext cx="11415713" cy="2286000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>
              <a:latin typeface="+mn-lt"/>
              <a:ea typeface="+mn-ea"/>
            </a:endParaRPr>
          </a:p>
        </p:txBody>
      </p:sp>
      <p:grpSp>
        <p:nvGrpSpPr>
          <p:cNvPr id="6" name="群組中 69"/>
          <p:cNvGrpSpPr>
            <a:grpSpLocks noChangeAspect="1"/>
          </p:cNvGrpSpPr>
          <p:nvPr userDrawn="1"/>
        </p:nvGrpSpPr>
        <p:grpSpPr bwMode="auto">
          <a:xfrm flipH="1">
            <a:off x="9732963" y="958850"/>
            <a:ext cx="1400175" cy="4002088"/>
            <a:chOff x="3220" y="236"/>
            <a:chExt cx="1347" cy="3848"/>
          </a:xfrm>
        </p:grpSpPr>
        <p:sp>
          <p:nvSpPr>
            <p:cNvPr id="7" name="手繪多邊形 70"/>
            <p:cNvSpPr>
              <a:spLocks/>
            </p:cNvSpPr>
            <p:nvPr/>
          </p:nvSpPr>
          <p:spPr bwMode="auto">
            <a:xfrm>
              <a:off x="3990" y="492"/>
              <a:ext cx="29" cy="1348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8" name="手繪多邊形 71"/>
            <p:cNvSpPr>
              <a:spLocks/>
            </p:cNvSpPr>
            <p:nvPr/>
          </p:nvSpPr>
          <p:spPr bwMode="auto">
            <a:xfrm>
              <a:off x="3811" y="1216"/>
              <a:ext cx="160" cy="249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9" name="手繪多邊形 72"/>
            <p:cNvSpPr>
              <a:spLocks/>
            </p:cNvSpPr>
            <p:nvPr/>
          </p:nvSpPr>
          <p:spPr bwMode="auto">
            <a:xfrm>
              <a:off x="4020" y="1005"/>
              <a:ext cx="162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0" name="手繪多邊形 73"/>
            <p:cNvSpPr>
              <a:spLocks/>
            </p:cNvSpPr>
            <p:nvPr/>
          </p:nvSpPr>
          <p:spPr bwMode="auto">
            <a:xfrm>
              <a:off x="3811" y="1509"/>
              <a:ext cx="160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1" name="手繪多邊形 74"/>
            <p:cNvSpPr>
              <a:spLocks/>
            </p:cNvSpPr>
            <p:nvPr/>
          </p:nvSpPr>
          <p:spPr bwMode="auto">
            <a:xfrm>
              <a:off x="4020" y="1301"/>
              <a:ext cx="162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2" name="手繪多邊形 75"/>
            <p:cNvSpPr>
              <a:spLocks/>
            </p:cNvSpPr>
            <p:nvPr/>
          </p:nvSpPr>
          <p:spPr bwMode="auto">
            <a:xfrm>
              <a:off x="4020" y="1633"/>
              <a:ext cx="162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3" name="手繪多邊形 76"/>
            <p:cNvSpPr>
              <a:spLocks/>
            </p:cNvSpPr>
            <p:nvPr/>
          </p:nvSpPr>
          <p:spPr bwMode="auto">
            <a:xfrm>
              <a:off x="3811" y="885"/>
              <a:ext cx="160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4" name="手繪多邊形 77"/>
            <p:cNvSpPr>
              <a:spLocks/>
            </p:cNvSpPr>
            <p:nvPr/>
          </p:nvSpPr>
          <p:spPr bwMode="auto">
            <a:xfrm>
              <a:off x="4020" y="677"/>
              <a:ext cx="162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5" name="手繪多邊形 78"/>
            <p:cNvSpPr>
              <a:spLocks/>
            </p:cNvSpPr>
            <p:nvPr/>
          </p:nvSpPr>
          <p:spPr bwMode="auto">
            <a:xfrm>
              <a:off x="3811" y="569"/>
              <a:ext cx="160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6" name="手繪多邊形 79"/>
            <p:cNvSpPr>
              <a:spLocks/>
            </p:cNvSpPr>
            <p:nvPr/>
          </p:nvSpPr>
          <p:spPr bwMode="auto">
            <a:xfrm>
              <a:off x="3835" y="332"/>
              <a:ext cx="159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7" name="手繪多邊形 80"/>
            <p:cNvSpPr>
              <a:spLocks/>
            </p:cNvSpPr>
            <p:nvPr/>
          </p:nvSpPr>
          <p:spPr bwMode="auto">
            <a:xfrm>
              <a:off x="4020" y="361"/>
              <a:ext cx="162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8" name="手繪多邊形 81"/>
            <p:cNvSpPr>
              <a:spLocks/>
            </p:cNvSpPr>
            <p:nvPr/>
          </p:nvSpPr>
          <p:spPr bwMode="auto">
            <a:xfrm>
              <a:off x="3361" y="486"/>
              <a:ext cx="20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9" name="手繪多邊形 82"/>
            <p:cNvSpPr>
              <a:spLocks/>
            </p:cNvSpPr>
            <p:nvPr/>
          </p:nvSpPr>
          <p:spPr bwMode="auto">
            <a:xfrm>
              <a:off x="3220" y="1048"/>
              <a:ext cx="127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0" name="手繪多邊形 83"/>
            <p:cNvSpPr>
              <a:spLocks/>
            </p:cNvSpPr>
            <p:nvPr/>
          </p:nvSpPr>
          <p:spPr bwMode="auto">
            <a:xfrm>
              <a:off x="3386" y="885"/>
              <a:ext cx="122" cy="197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1" name="手繪多邊形 84"/>
            <p:cNvSpPr>
              <a:spLocks/>
            </p:cNvSpPr>
            <p:nvPr/>
          </p:nvSpPr>
          <p:spPr bwMode="auto">
            <a:xfrm>
              <a:off x="3220" y="1277"/>
              <a:ext cx="127" cy="195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2" name="手繪多邊形 85"/>
            <p:cNvSpPr>
              <a:spLocks/>
            </p:cNvSpPr>
            <p:nvPr/>
          </p:nvSpPr>
          <p:spPr bwMode="auto">
            <a:xfrm>
              <a:off x="3386" y="1114"/>
              <a:ext cx="122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3" name="手繪多邊形 86"/>
            <p:cNvSpPr>
              <a:spLocks/>
            </p:cNvSpPr>
            <p:nvPr/>
          </p:nvSpPr>
          <p:spPr bwMode="auto">
            <a:xfrm>
              <a:off x="3386" y="1372"/>
              <a:ext cx="122" cy="197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4" name="手繪多邊形 87"/>
            <p:cNvSpPr>
              <a:spLocks/>
            </p:cNvSpPr>
            <p:nvPr/>
          </p:nvSpPr>
          <p:spPr bwMode="auto">
            <a:xfrm>
              <a:off x="3220" y="793"/>
              <a:ext cx="127" cy="195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5" name="手繪多邊形 88"/>
            <p:cNvSpPr>
              <a:spLocks/>
            </p:cNvSpPr>
            <p:nvPr/>
          </p:nvSpPr>
          <p:spPr bwMode="auto">
            <a:xfrm>
              <a:off x="3386" y="630"/>
              <a:ext cx="122" cy="197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6" name="手繪多邊形 89"/>
            <p:cNvSpPr>
              <a:spLocks/>
            </p:cNvSpPr>
            <p:nvPr/>
          </p:nvSpPr>
          <p:spPr bwMode="auto">
            <a:xfrm>
              <a:off x="3220" y="544"/>
              <a:ext cx="127" cy="197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7" name="手繪多邊形 90"/>
            <p:cNvSpPr>
              <a:spLocks/>
            </p:cNvSpPr>
            <p:nvPr/>
          </p:nvSpPr>
          <p:spPr bwMode="auto">
            <a:xfrm>
              <a:off x="3220" y="315"/>
              <a:ext cx="127" cy="197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8" name="手繪多邊形 91"/>
            <p:cNvSpPr>
              <a:spLocks/>
            </p:cNvSpPr>
            <p:nvPr/>
          </p:nvSpPr>
          <p:spPr bwMode="auto">
            <a:xfrm>
              <a:off x="3386" y="386"/>
              <a:ext cx="122" cy="192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9" name="手繪多邊形 92"/>
            <p:cNvSpPr>
              <a:spLocks/>
            </p:cNvSpPr>
            <p:nvPr/>
          </p:nvSpPr>
          <p:spPr bwMode="auto">
            <a:xfrm>
              <a:off x="3283" y="1759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0" name="手繪多邊形 93"/>
            <p:cNvSpPr>
              <a:spLocks/>
            </p:cNvSpPr>
            <p:nvPr/>
          </p:nvSpPr>
          <p:spPr bwMode="auto">
            <a:xfrm>
              <a:off x="3805" y="1379"/>
              <a:ext cx="379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1" name="手繪多邊形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2" name="手繪多邊形 95"/>
            <p:cNvSpPr>
              <a:spLocks/>
            </p:cNvSpPr>
            <p:nvPr/>
          </p:nvSpPr>
          <p:spPr bwMode="auto">
            <a:xfrm>
              <a:off x="3324" y="2993"/>
              <a:ext cx="305" cy="519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3" name="手繪多邊形 96"/>
            <p:cNvSpPr>
              <a:spLocks/>
            </p:cNvSpPr>
            <p:nvPr/>
          </p:nvSpPr>
          <p:spPr bwMode="auto">
            <a:xfrm>
              <a:off x="3609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4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5" name="手繪多邊形 98"/>
            <p:cNvSpPr>
              <a:spLocks/>
            </p:cNvSpPr>
            <p:nvPr/>
          </p:nvSpPr>
          <p:spPr bwMode="auto">
            <a:xfrm>
              <a:off x="3626" y="1756"/>
              <a:ext cx="254" cy="499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6" name="手繪多邊形 99"/>
            <p:cNvSpPr>
              <a:spLocks/>
            </p:cNvSpPr>
            <p:nvPr/>
          </p:nvSpPr>
          <p:spPr bwMode="auto">
            <a:xfrm>
              <a:off x="3739" y="1765"/>
              <a:ext cx="128" cy="417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7" name="手繪多邊形 100"/>
            <p:cNvSpPr>
              <a:spLocks/>
            </p:cNvSpPr>
            <p:nvPr/>
          </p:nvSpPr>
          <p:spPr bwMode="auto">
            <a:xfrm>
              <a:off x="3608" y="3016"/>
              <a:ext cx="255" cy="499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8" name="手繪多邊形 101"/>
            <p:cNvSpPr>
              <a:spLocks/>
            </p:cNvSpPr>
            <p:nvPr/>
          </p:nvSpPr>
          <p:spPr bwMode="auto">
            <a:xfrm>
              <a:off x="3721" y="3025"/>
              <a:ext cx="128" cy="417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9" name="手繪多邊形 102"/>
            <p:cNvSpPr>
              <a:spLocks/>
            </p:cNvSpPr>
            <p:nvPr/>
          </p:nvSpPr>
          <p:spPr bwMode="auto">
            <a:xfrm>
              <a:off x="3328" y="1527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0" name="手繪多邊形 103"/>
            <p:cNvSpPr>
              <a:spLocks/>
            </p:cNvSpPr>
            <p:nvPr/>
          </p:nvSpPr>
          <p:spPr bwMode="auto">
            <a:xfrm>
              <a:off x="3341" y="1536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1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2" name="手繪多邊形 105"/>
            <p:cNvSpPr>
              <a:spLocks/>
            </p:cNvSpPr>
            <p:nvPr/>
          </p:nvSpPr>
          <p:spPr bwMode="auto">
            <a:xfrm>
              <a:off x="3616" y="1863"/>
              <a:ext cx="356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3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4" name="手繪多邊形 107"/>
            <p:cNvSpPr>
              <a:spLocks/>
            </p:cNvSpPr>
            <p:nvPr/>
          </p:nvSpPr>
          <p:spPr bwMode="auto">
            <a:xfrm>
              <a:off x="3591" y="3096"/>
              <a:ext cx="351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5" name="手繪多邊形 108"/>
            <p:cNvSpPr>
              <a:spLocks/>
            </p:cNvSpPr>
            <p:nvPr/>
          </p:nvSpPr>
          <p:spPr bwMode="auto">
            <a:xfrm>
              <a:off x="3244" y="1604"/>
              <a:ext cx="356" cy="554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6" name="手繪多邊形 109"/>
            <p:cNvSpPr>
              <a:spLocks/>
            </p:cNvSpPr>
            <p:nvPr/>
          </p:nvSpPr>
          <p:spPr bwMode="auto">
            <a:xfrm>
              <a:off x="3631" y="1138"/>
              <a:ext cx="356" cy="559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7" name="手繪多邊形 110"/>
            <p:cNvSpPr>
              <a:spLocks/>
            </p:cNvSpPr>
            <p:nvPr/>
          </p:nvSpPr>
          <p:spPr bwMode="auto">
            <a:xfrm>
              <a:off x="3244" y="895"/>
              <a:ext cx="356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8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9" name="手繪多邊形 112"/>
            <p:cNvSpPr>
              <a:spLocks/>
            </p:cNvSpPr>
            <p:nvPr/>
          </p:nvSpPr>
          <p:spPr bwMode="auto">
            <a:xfrm>
              <a:off x="3600" y="488"/>
              <a:ext cx="322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50" name="手繪多邊形 113"/>
            <p:cNvSpPr>
              <a:spLocks/>
            </p:cNvSpPr>
            <p:nvPr/>
          </p:nvSpPr>
          <p:spPr bwMode="auto">
            <a:xfrm>
              <a:off x="3635" y="1863"/>
              <a:ext cx="301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51" name="手繪多邊形 114"/>
            <p:cNvSpPr>
              <a:spLocks/>
            </p:cNvSpPr>
            <p:nvPr/>
          </p:nvSpPr>
          <p:spPr bwMode="auto">
            <a:xfrm>
              <a:off x="3654" y="1156"/>
              <a:ext cx="299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52" name="手繪多邊形 115"/>
            <p:cNvSpPr>
              <a:spLocks/>
            </p:cNvSpPr>
            <p:nvPr/>
          </p:nvSpPr>
          <p:spPr bwMode="auto">
            <a:xfrm>
              <a:off x="3620" y="495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53" name="手繪多邊形 116"/>
            <p:cNvSpPr>
              <a:spLocks/>
            </p:cNvSpPr>
            <p:nvPr/>
          </p:nvSpPr>
          <p:spPr bwMode="auto">
            <a:xfrm>
              <a:off x="3264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54" name="手繪多邊形 117"/>
            <p:cNvSpPr>
              <a:spLocks/>
            </p:cNvSpPr>
            <p:nvPr/>
          </p:nvSpPr>
          <p:spPr bwMode="auto">
            <a:xfrm>
              <a:off x="3280" y="915"/>
              <a:ext cx="319" cy="530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55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56" name="手繪多邊形 119"/>
            <p:cNvSpPr>
              <a:spLocks/>
            </p:cNvSpPr>
            <p:nvPr/>
          </p:nvSpPr>
          <p:spPr bwMode="auto">
            <a:xfrm>
              <a:off x="3290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57" name="手繪多邊形 120"/>
            <p:cNvSpPr>
              <a:spLocks/>
            </p:cNvSpPr>
            <p:nvPr/>
          </p:nvSpPr>
          <p:spPr bwMode="auto">
            <a:xfrm>
              <a:off x="3608" y="2437"/>
              <a:ext cx="299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58" name="手繪多邊形 121"/>
            <p:cNvSpPr>
              <a:spLocks/>
            </p:cNvSpPr>
            <p:nvPr/>
          </p:nvSpPr>
          <p:spPr bwMode="auto">
            <a:xfrm>
              <a:off x="3608" y="3089"/>
              <a:ext cx="299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59" name="手繪多邊形 122"/>
            <p:cNvSpPr>
              <a:spLocks/>
            </p:cNvSpPr>
            <p:nvPr/>
          </p:nvSpPr>
          <p:spPr bwMode="auto">
            <a:xfrm>
              <a:off x="3574" y="750"/>
              <a:ext cx="69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60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61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7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62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63" name="手繪多邊形 126"/>
            <p:cNvSpPr>
              <a:spLocks/>
            </p:cNvSpPr>
            <p:nvPr/>
          </p:nvSpPr>
          <p:spPr bwMode="auto">
            <a:xfrm>
              <a:off x="4049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64" name="手繪多邊形 127"/>
            <p:cNvSpPr>
              <a:spLocks/>
            </p:cNvSpPr>
            <p:nvPr/>
          </p:nvSpPr>
          <p:spPr bwMode="auto">
            <a:xfrm>
              <a:off x="4049" y="3545"/>
              <a:ext cx="223" cy="427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65" name="手繪多邊形 128"/>
            <p:cNvSpPr>
              <a:spLocks/>
            </p:cNvSpPr>
            <p:nvPr/>
          </p:nvSpPr>
          <p:spPr bwMode="auto">
            <a:xfrm>
              <a:off x="4066" y="3557"/>
              <a:ext cx="105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66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67" name="手繪多邊形 130"/>
            <p:cNvSpPr>
              <a:spLocks/>
            </p:cNvSpPr>
            <p:nvPr/>
          </p:nvSpPr>
          <p:spPr bwMode="auto">
            <a:xfrm>
              <a:off x="4365" y="2333"/>
              <a:ext cx="110" cy="354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68" name="手繪多邊形 131"/>
            <p:cNvSpPr>
              <a:spLocks/>
            </p:cNvSpPr>
            <p:nvPr/>
          </p:nvSpPr>
          <p:spPr bwMode="auto">
            <a:xfrm>
              <a:off x="4252" y="2954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69" name="手繪多邊形 132"/>
            <p:cNvSpPr>
              <a:spLocks/>
            </p:cNvSpPr>
            <p:nvPr/>
          </p:nvSpPr>
          <p:spPr bwMode="auto">
            <a:xfrm>
              <a:off x="3964" y="2577"/>
              <a:ext cx="305" cy="476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70" name="手繪多邊形 133"/>
            <p:cNvSpPr>
              <a:spLocks/>
            </p:cNvSpPr>
            <p:nvPr/>
          </p:nvSpPr>
          <p:spPr bwMode="auto">
            <a:xfrm>
              <a:off x="4262" y="3589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71" name="手繪多邊形 134"/>
            <p:cNvSpPr>
              <a:spLocks/>
            </p:cNvSpPr>
            <p:nvPr/>
          </p:nvSpPr>
          <p:spPr bwMode="auto">
            <a:xfrm>
              <a:off x="3971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72" name="手繪多邊形 135"/>
            <p:cNvSpPr>
              <a:spLocks/>
            </p:cNvSpPr>
            <p:nvPr/>
          </p:nvSpPr>
          <p:spPr bwMode="auto">
            <a:xfrm>
              <a:off x="3981" y="3596"/>
              <a:ext cx="305" cy="481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73" name="手繪多邊形 136"/>
            <p:cNvSpPr>
              <a:spLocks/>
            </p:cNvSpPr>
            <p:nvPr/>
          </p:nvSpPr>
          <p:spPr bwMode="auto">
            <a:xfrm>
              <a:off x="4252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74" name="手繪多邊形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75" name="手繪多邊形 138"/>
            <p:cNvSpPr>
              <a:spLocks/>
            </p:cNvSpPr>
            <p:nvPr/>
          </p:nvSpPr>
          <p:spPr bwMode="auto">
            <a:xfrm>
              <a:off x="4252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76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77" name="手繪多邊形 140"/>
            <p:cNvSpPr>
              <a:spLocks/>
            </p:cNvSpPr>
            <p:nvPr/>
          </p:nvSpPr>
          <p:spPr bwMode="auto">
            <a:xfrm>
              <a:off x="3990" y="1381"/>
              <a:ext cx="275" cy="429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78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3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79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80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81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7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82" name="手繪多邊形 145"/>
            <p:cNvSpPr>
              <a:spLocks/>
            </p:cNvSpPr>
            <p:nvPr/>
          </p:nvSpPr>
          <p:spPr bwMode="auto">
            <a:xfrm>
              <a:off x="4252" y="1765"/>
              <a:ext cx="275" cy="450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83" name="手繪多邊形 146"/>
            <p:cNvSpPr>
              <a:spLocks/>
            </p:cNvSpPr>
            <p:nvPr/>
          </p:nvSpPr>
          <p:spPr bwMode="auto">
            <a:xfrm>
              <a:off x="4252" y="2407"/>
              <a:ext cx="272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84" name="手繪多邊形 147"/>
            <p:cNvSpPr>
              <a:spLocks/>
            </p:cNvSpPr>
            <p:nvPr/>
          </p:nvSpPr>
          <p:spPr bwMode="auto">
            <a:xfrm>
              <a:off x="4364" y="2648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85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86" name="手繪多邊形 149"/>
            <p:cNvSpPr>
              <a:spLocks/>
            </p:cNvSpPr>
            <p:nvPr/>
          </p:nvSpPr>
          <p:spPr bwMode="auto">
            <a:xfrm>
              <a:off x="4269" y="3622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87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88" name="手繪多邊形 151"/>
            <p:cNvSpPr>
              <a:spLocks/>
            </p:cNvSpPr>
            <p:nvPr/>
          </p:nvSpPr>
          <p:spPr bwMode="auto">
            <a:xfrm>
              <a:off x="4010" y="3609"/>
              <a:ext cx="261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89" name="手繪多邊形 152"/>
            <p:cNvSpPr>
              <a:spLocks/>
            </p:cNvSpPr>
            <p:nvPr/>
          </p:nvSpPr>
          <p:spPr bwMode="auto">
            <a:xfrm>
              <a:off x="4226" y="1607"/>
              <a:ext cx="60" cy="2470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</p:grpSp>
      <p:grpSp>
        <p:nvGrpSpPr>
          <p:cNvPr id="90" name="群組中 69"/>
          <p:cNvGrpSpPr>
            <a:grpSpLocks noChangeAspect="1"/>
          </p:cNvGrpSpPr>
          <p:nvPr userDrawn="1"/>
        </p:nvGrpSpPr>
        <p:grpSpPr bwMode="auto">
          <a:xfrm>
            <a:off x="10895013" y="1249363"/>
            <a:ext cx="1254125" cy="3344862"/>
            <a:chOff x="3124" y="236"/>
            <a:chExt cx="1443" cy="3848"/>
          </a:xfrm>
        </p:grpSpPr>
        <p:sp>
          <p:nvSpPr>
            <p:cNvPr id="91" name="手繪多邊形 70"/>
            <p:cNvSpPr>
              <a:spLocks/>
            </p:cNvSpPr>
            <p:nvPr/>
          </p:nvSpPr>
          <p:spPr bwMode="auto">
            <a:xfrm>
              <a:off x="3858" y="1801"/>
              <a:ext cx="29" cy="1346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92" name="手繪多邊形 71"/>
            <p:cNvSpPr>
              <a:spLocks/>
            </p:cNvSpPr>
            <p:nvPr/>
          </p:nvSpPr>
          <p:spPr bwMode="auto">
            <a:xfrm>
              <a:off x="3679" y="2552"/>
              <a:ext cx="161" cy="247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93" name="手繪多邊形 72"/>
            <p:cNvSpPr>
              <a:spLocks/>
            </p:cNvSpPr>
            <p:nvPr/>
          </p:nvSpPr>
          <p:spPr bwMode="auto">
            <a:xfrm>
              <a:off x="3889" y="2342"/>
              <a:ext cx="161" cy="248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94" name="手繪多邊形 73"/>
            <p:cNvSpPr>
              <a:spLocks/>
            </p:cNvSpPr>
            <p:nvPr/>
          </p:nvSpPr>
          <p:spPr bwMode="auto">
            <a:xfrm>
              <a:off x="3679" y="2844"/>
              <a:ext cx="161" cy="254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95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96" name="手繪多邊形 75"/>
            <p:cNvSpPr>
              <a:spLocks/>
            </p:cNvSpPr>
            <p:nvPr/>
          </p:nvSpPr>
          <p:spPr bwMode="auto">
            <a:xfrm>
              <a:off x="3889" y="2966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97" name="手繪多邊形 76"/>
            <p:cNvSpPr>
              <a:spLocks/>
            </p:cNvSpPr>
            <p:nvPr/>
          </p:nvSpPr>
          <p:spPr bwMode="auto">
            <a:xfrm>
              <a:off x="3679" y="2219"/>
              <a:ext cx="161" cy="254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98" name="手繪多邊形 77"/>
            <p:cNvSpPr>
              <a:spLocks/>
            </p:cNvSpPr>
            <p:nvPr/>
          </p:nvSpPr>
          <p:spPr bwMode="auto">
            <a:xfrm>
              <a:off x="3889" y="2011"/>
              <a:ext cx="161" cy="252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99" name="手繪多邊形 78"/>
            <p:cNvSpPr>
              <a:spLocks/>
            </p:cNvSpPr>
            <p:nvPr/>
          </p:nvSpPr>
          <p:spPr bwMode="auto">
            <a:xfrm>
              <a:off x="3679" y="1903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00" name="手繪多邊形 79"/>
            <p:cNvSpPr>
              <a:spLocks/>
            </p:cNvSpPr>
            <p:nvPr/>
          </p:nvSpPr>
          <p:spPr bwMode="auto">
            <a:xfrm>
              <a:off x="3679" y="1608"/>
              <a:ext cx="161" cy="252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01" name="手繪多邊形 80"/>
            <p:cNvSpPr>
              <a:spLocks/>
            </p:cNvSpPr>
            <p:nvPr/>
          </p:nvSpPr>
          <p:spPr bwMode="auto">
            <a:xfrm>
              <a:off x="3889" y="1695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02" name="手繪多邊形 81"/>
            <p:cNvSpPr>
              <a:spLocks/>
            </p:cNvSpPr>
            <p:nvPr/>
          </p:nvSpPr>
          <p:spPr bwMode="auto">
            <a:xfrm>
              <a:off x="3360" y="486"/>
              <a:ext cx="22" cy="1048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03" name="手繪多邊形 82"/>
            <p:cNvSpPr>
              <a:spLocks/>
            </p:cNvSpPr>
            <p:nvPr/>
          </p:nvSpPr>
          <p:spPr bwMode="auto">
            <a:xfrm>
              <a:off x="3221" y="1049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04" name="手繪多邊形 83"/>
            <p:cNvSpPr>
              <a:spLocks/>
            </p:cNvSpPr>
            <p:nvPr/>
          </p:nvSpPr>
          <p:spPr bwMode="auto">
            <a:xfrm>
              <a:off x="3385" y="884"/>
              <a:ext cx="124" cy="197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05" name="手繪多邊形 84"/>
            <p:cNvSpPr>
              <a:spLocks/>
            </p:cNvSpPr>
            <p:nvPr/>
          </p:nvSpPr>
          <p:spPr bwMode="auto">
            <a:xfrm>
              <a:off x="3221" y="1277"/>
              <a:ext cx="126" cy="195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06" name="手繪多邊形 85"/>
            <p:cNvSpPr>
              <a:spLocks/>
            </p:cNvSpPr>
            <p:nvPr/>
          </p:nvSpPr>
          <p:spPr bwMode="auto">
            <a:xfrm>
              <a:off x="3385" y="1114"/>
              <a:ext cx="124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07" name="手繪多邊形 86"/>
            <p:cNvSpPr>
              <a:spLocks/>
            </p:cNvSpPr>
            <p:nvPr/>
          </p:nvSpPr>
          <p:spPr bwMode="auto">
            <a:xfrm>
              <a:off x="3385" y="1372"/>
              <a:ext cx="124" cy="195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08" name="手繪多邊形 87"/>
            <p:cNvSpPr>
              <a:spLocks/>
            </p:cNvSpPr>
            <p:nvPr/>
          </p:nvSpPr>
          <p:spPr bwMode="auto">
            <a:xfrm>
              <a:off x="3221" y="793"/>
              <a:ext cx="126" cy="195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09" name="手繪多邊形 88"/>
            <p:cNvSpPr>
              <a:spLocks/>
            </p:cNvSpPr>
            <p:nvPr/>
          </p:nvSpPr>
          <p:spPr bwMode="auto">
            <a:xfrm>
              <a:off x="3385" y="630"/>
              <a:ext cx="124" cy="195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10" name="手繪多邊形 89"/>
            <p:cNvSpPr>
              <a:spLocks/>
            </p:cNvSpPr>
            <p:nvPr/>
          </p:nvSpPr>
          <p:spPr bwMode="auto">
            <a:xfrm>
              <a:off x="3221" y="545"/>
              <a:ext cx="126" cy="197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11" name="手繪多邊形 90"/>
            <p:cNvSpPr>
              <a:spLocks/>
            </p:cNvSpPr>
            <p:nvPr/>
          </p:nvSpPr>
          <p:spPr bwMode="auto">
            <a:xfrm>
              <a:off x="3221" y="316"/>
              <a:ext cx="126" cy="195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12" name="手繪多邊形 91"/>
            <p:cNvSpPr>
              <a:spLocks/>
            </p:cNvSpPr>
            <p:nvPr/>
          </p:nvSpPr>
          <p:spPr bwMode="auto">
            <a:xfrm>
              <a:off x="3385" y="386"/>
              <a:ext cx="124" cy="192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13" name="手繪多邊形 92"/>
            <p:cNvSpPr>
              <a:spLocks/>
            </p:cNvSpPr>
            <p:nvPr/>
          </p:nvSpPr>
          <p:spPr bwMode="auto">
            <a:xfrm>
              <a:off x="3124" y="1061"/>
              <a:ext cx="265" cy="1242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14" name="手繪多邊形 93"/>
            <p:cNvSpPr>
              <a:spLocks/>
            </p:cNvSpPr>
            <p:nvPr/>
          </p:nvSpPr>
          <p:spPr bwMode="auto">
            <a:xfrm>
              <a:off x="3738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15" name="手繪多邊形 94"/>
            <p:cNvSpPr>
              <a:spLocks/>
            </p:cNvSpPr>
            <p:nvPr/>
          </p:nvSpPr>
          <p:spPr bwMode="auto">
            <a:xfrm>
              <a:off x="3248" y="2924"/>
              <a:ext cx="360" cy="559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16" name="手繪多邊形 95"/>
            <p:cNvSpPr>
              <a:spLocks/>
            </p:cNvSpPr>
            <p:nvPr/>
          </p:nvSpPr>
          <p:spPr bwMode="auto">
            <a:xfrm>
              <a:off x="3323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17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18" name="手繪多邊形 97"/>
            <p:cNvSpPr>
              <a:spLocks/>
            </p:cNvSpPr>
            <p:nvPr/>
          </p:nvSpPr>
          <p:spPr bwMode="auto">
            <a:xfrm>
              <a:off x="3712" y="388"/>
              <a:ext cx="119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19" name="手繪多邊形 98"/>
            <p:cNvSpPr>
              <a:spLocks/>
            </p:cNvSpPr>
            <p:nvPr/>
          </p:nvSpPr>
          <p:spPr bwMode="auto">
            <a:xfrm>
              <a:off x="3626" y="1757"/>
              <a:ext cx="252" cy="499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20" name="手繪多邊形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21" name="手繪多邊形 100"/>
            <p:cNvSpPr>
              <a:spLocks/>
            </p:cNvSpPr>
            <p:nvPr/>
          </p:nvSpPr>
          <p:spPr bwMode="auto">
            <a:xfrm>
              <a:off x="3608" y="3016"/>
              <a:ext cx="256" cy="499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22" name="手繪多邊形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23" name="手繪多邊形 102"/>
            <p:cNvSpPr>
              <a:spLocks/>
            </p:cNvSpPr>
            <p:nvPr/>
          </p:nvSpPr>
          <p:spPr bwMode="auto">
            <a:xfrm>
              <a:off x="3329" y="1527"/>
              <a:ext cx="256" cy="497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24" name="手繪多邊形 103"/>
            <p:cNvSpPr>
              <a:spLocks/>
            </p:cNvSpPr>
            <p:nvPr/>
          </p:nvSpPr>
          <p:spPr bwMode="auto">
            <a:xfrm>
              <a:off x="3341" y="1536"/>
              <a:ext cx="126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25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59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26" name="手繪多邊形 105"/>
            <p:cNvSpPr>
              <a:spLocks/>
            </p:cNvSpPr>
            <p:nvPr/>
          </p:nvSpPr>
          <p:spPr bwMode="auto">
            <a:xfrm>
              <a:off x="3615" y="1863"/>
              <a:ext cx="356" cy="561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27" name="手繪多邊形 106"/>
            <p:cNvSpPr>
              <a:spLocks/>
            </p:cNvSpPr>
            <p:nvPr/>
          </p:nvSpPr>
          <p:spPr bwMode="auto">
            <a:xfrm>
              <a:off x="3586" y="2462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28" name="手繪多邊形 107"/>
            <p:cNvSpPr>
              <a:spLocks/>
            </p:cNvSpPr>
            <p:nvPr/>
          </p:nvSpPr>
          <p:spPr bwMode="auto">
            <a:xfrm>
              <a:off x="3592" y="3096"/>
              <a:ext cx="351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29" name="手繪多邊形 108"/>
            <p:cNvSpPr>
              <a:spLocks/>
            </p:cNvSpPr>
            <p:nvPr/>
          </p:nvSpPr>
          <p:spPr bwMode="auto">
            <a:xfrm>
              <a:off x="3245" y="1604"/>
              <a:ext cx="356" cy="553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30" name="手繪多邊形 109"/>
            <p:cNvSpPr>
              <a:spLocks/>
            </p:cNvSpPr>
            <p:nvPr/>
          </p:nvSpPr>
          <p:spPr bwMode="auto">
            <a:xfrm>
              <a:off x="3632" y="1138"/>
              <a:ext cx="354" cy="557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31" name="手繪多邊形 110"/>
            <p:cNvSpPr>
              <a:spLocks/>
            </p:cNvSpPr>
            <p:nvPr/>
          </p:nvSpPr>
          <p:spPr bwMode="auto">
            <a:xfrm>
              <a:off x="3245" y="895"/>
              <a:ext cx="356" cy="559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32" name="手繪多邊形 111"/>
            <p:cNvSpPr>
              <a:spLocks/>
            </p:cNvSpPr>
            <p:nvPr/>
          </p:nvSpPr>
          <p:spPr bwMode="auto">
            <a:xfrm>
              <a:off x="3228" y="236"/>
              <a:ext cx="358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33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0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34" name="手繪多邊形 113"/>
            <p:cNvSpPr>
              <a:spLocks/>
            </p:cNvSpPr>
            <p:nvPr/>
          </p:nvSpPr>
          <p:spPr bwMode="auto">
            <a:xfrm>
              <a:off x="3635" y="1863"/>
              <a:ext cx="301" cy="552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35" name="手繪多邊形 114"/>
            <p:cNvSpPr>
              <a:spLocks/>
            </p:cNvSpPr>
            <p:nvPr/>
          </p:nvSpPr>
          <p:spPr bwMode="auto">
            <a:xfrm>
              <a:off x="3654" y="1156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36" name="手繪多邊形 115"/>
            <p:cNvSpPr>
              <a:spLocks/>
            </p:cNvSpPr>
            <p:nvPr/>
          </p:nvSpPr>
          <p:spPr bwMode="auto">
            <a:xfrm>
              <a:off x="3621" y="495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37" name="手繪多邊形 116"/>
            <p:cNvSpPr>
              <a:spLocks/>
            </p:cNvSpPr>
            <p:nvPr/>
          </p:nvSpPr>
          <p:spPr bwMode="auto">
            <a:xfrm>
              <a:off x="3265" y="273"/>
              <a:ext cx="320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38" name="手繪多邊形 117"/>
            <p:cNvSpPr>
              <a:spLocks/>
            </p:cNvSpPr>
            <p:nvPr/>
          </p:nvSpPr>
          <p:spPr bwMode="auto">
            <a:xfrm>
              <a:off x="3279" y="915"/>
              <a:ext cx="320" cy="530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39" name="手繪多邊形 118"/>
            <p:cNvSpPr>
              <a:spLocks/>
            </p:cNvSpPr>
            <p:nvPr/>
          </p:nvSpPr>
          <p:spPr bwMode="auto">
            <a:xfrm>
              <a:off x="3288" y="1626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40" name="手繪多邊形 119"/>
            <p:cNvSpPr>
              <a:spLocks/>
            </p:cNvSpPr>
            <p:nvPr/>
          </p:nvSpPr>
          <p:spPr bwMode="auto">
            <a:xfrm>
              <a:off x="3290" y="2278"/>
              <a:ext cx="311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41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2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42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2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43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9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44" name="手繪多邊形 123"/>
            <p:cNvSpPr>
              <a:spLocks/>
            </p:cNvSpPr>
            <p:nvPr/>
          </p:nvSpPr>
          <p:spPr bwMode="auto">
            <a:xfrm>
              <a:off x="4061" y="1281"/>
              <a:ext cx="194" cy="384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45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46" name="手繪多邊形 125"/>
            <p:cNvSpPr>
              <a:spLocks/>
            </p:cNvSpPr>
            <p:nvPr/>
          </p:nvSpPr>
          <p:spPr bwMode="auto">
            <a:xfrm>
              <a:off x="4039" y="2484"/>
              <a:ext cx="221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47" name="手繪多邊形 126"/>
            <p:cNvSpPr>
              <a:spLocks/>
            </p:cNvSpPr>
            <p:nvPr/>
          </p:nvSpPr>
          <p:spPr bwMode="auto">
            <a:xfrm>
              <a:off x="4050" y="2491"/>
              <a:ext cx="111" cy="360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48" name="手繪多邊形 127"/>
            <p:cNvSpPr>
              <a:spLocks/>
            </p:cNvSpPr>
            <p:nvPr/>
          </p:nvSpPr>
          <p:spPr bwMode="auto">
            <a:xfrm>
              <a:off x="4050" y="3545"/>
              <a:ext cx="221" cy="427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49" name="手繪多邊形 128"/>
            <p:cNvSpPr>
              <a:spLocks/>
            </p:cNvSpPr>
            <p:nvPr/>
          </p:nvSpPr>
          <p:spPr bwMode="auto">
            <a:xfrm>
              <a:off x="4067" y="3556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50" name="手繪多邊形 129"/>
            <p:cNvSpPr>
              <a:spLocks/>
            </p:cNvSpPr>
            <p:nvPr/>
          </p:nvSpPr>
          <p:spPr bwMode="auto">
            <a:xfrm>
              <a:off x="4269" y="2322"/>
              <a:ext cx="217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51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6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52" name="手繪多邊形 131"/>
            <p:cNvSpPr>
              <a:spLocks/>
            </p:cNvSpPr>
            <p:nvPr/>
          </p:nvSpPr>
          <p:spPr bwMode="auto">
            <a:xfrm>
              <a:off x="4253" y="2955"/>
              <a:ext cx="305" cy="480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53" name="手繪多邊形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54" name="手繪多邊形 133"/>
            <p:cNvSpPr>
              <a:spLocks/>
            </p:cNvSpPr>
            <p:nvPr/>
          </p:nvSpPr>
          <p:spPr bwMode="auto">
            <a:xfrm>
              <a:off x="4262" y="3591"/>
              <a:ext cx="305" cy="478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55" name="手繪多邊形 134"/>
            <p:cNvSpPr>
              <a:spLocks/>
            </p:cNvSpPr>
            <p:nvPr/>
          </p:nvSpPr>
          <p:spPr bwMode="auto">
            <a:xfrm>
              <a:off x="3972" y="3122"/>
              <a:ext cx="305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56" name="手繪多邊形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57" name="手繪多邊形 136"/>
            <p:cNvSpPr>
              <a:spLocks/>
            </p:cNvSpPr>
            <p:nvPr/>
          </p:nvSpPr>
          <p:spPr bwMode="auto">
            <a:xfrm>
              <a:off x="4253" y="2386"/>
              <a:ext cx="305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58" name="手繪多邊形 137"/>
            <p:cNvSpPr>
              <a:spLocks/>
            </p:cNvSpPr>
            <p:nvPr/>
          </p:nvSpPr>
          <p:spPr bwMode="auto">
            <a:xfrm>
              <a:off x="3950" y="1945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59" name="手繪多邊形 138"/>
            <p:cNvSpPr>
              <a:spLocks/>
            </p:cNvSpPr>
            <p:nvPr/>
          </p:nvSpPr>
          <p:spPr bwMode="auto">
            <a:xfrm>
              <a:off x="4253" y="1746"/>
              <a:ext cx="305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60" name="手繪多邊形 139"/>
            <p:cNvSpPr>
              <a:spLocks/>
            </p:cNvSpPr>
            <p:nvPr/>
          </p:nvSpPr>
          <p:spPr bwMode="auto">
            <a:xfrm>
              <a:off x="4247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61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7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62" name="手繪多邊形 141"/>
            <p:cNvSpPr>
              <a:spLocks/>
            </p:cNvSpPr>
            <p:nvPr/>
          </p:nvSpPr>
          <p:spPr bwMode="auto">
            <a:xfrm>
              <a:off x="3993" y="2577"/>
              <a:ext cx="259" cy="473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63" name="手繪多邊形 142"/>
            <p:cNvSpPr>
              <a:spLocks/>
            </p:cNvSpPr>
            <p:nvPr/>
          </p:nvSpPr>
          <p:spPr bwMode="auto">
            <a:xfrm>
              <a:off x="3979" y="1962"/>
              <a:ext cx="258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64" name="手繪多邊形 143"/>
            <p:cNvSpPr>
              <a:spLocks/>
            </p:cNvSpPr>
            <p:nvPr/>
          </p:nvSpPr>
          <p:spPr bwMode="auto">
            <a:xfrm>
              <a:off x="4019" y="1388"/>
              <a:ext cx="228" cy="420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65" name="手繪多邊形 144"/>
            <p:cNvSpPr>
              <a:spLocks/>
            </p:cNvSpPr>
            <p:nvPr/>
          </p:nvSpPr>
          <p:spPr bwMode="auto">
            <a:xfrm>
              <a:off x="4247" y="1240"/>
              <a:ext cx="276" cy="447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66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67" name="手繪多邊形 146"/>
            <p:cNvSpPr>
              <a:spLocks/>
            </p:cNvSpPr>
            <p:nvPr/>
          </p:nvSpPr>
          <p:spPr bwMode="auto">
            <a:xfrm>
              <a:off x="4253" y="2407"/>
              <a:ext cx="270" cy="440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68" name="手繪多邊形 147"/>
            <p:cNvSpPr>
              <a:spLocks/>
            </p:cNvSpPr>
            <p:nvPr/>
          </p:nvSpPr>
          <p:spPr bwMode="auto">
            <a:xfrm>
              <a:off x="4364" y="2647"/>
              <a:ext cx="2" cy="4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69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70" name="手繪多邊形 149"/>
            <p:cNvSpPr>
              <a:spLocks/>
            </p:cNvSpPr>
            <p:nvPr/>
          </p:nvSpPr>
          <p:spPr bwMode="auto">
            <a:xfrm>
              <a:off x="4269" y="3620"/>
              <a:ext cx="267" cy="442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71" name="手繪多邊形 150"/>
            <p:cNvSpPr>
              <a:spLocks/>
            </p:cNvSpPr>
            <p:nvPr/>
          </p:nvSpPr>
          <p:spPr bwMode="auto">
            <a:xfrm>
              <a:off x="4003" y="3100"/>
              <a:ext cx="259" cy="471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72" name="手繪多邊形 151"/>
            <p:cNvSpPr>
              <a:spLocks/>
            </p:cNvSpPr>
            <p:nvPr/>
          </p:nvSpPr>
          <p:spPr bwMode="auto">
            <a:xfrm>
              <a:off x="4010" y="3609"/>
              <a:ext cx="259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73" name="手繪多邊形 152"/>
            <p:cNvSpPr>
              <a:spLocks/>
            </p:cNvSpPr>
            <p:nvPr/>
          </p:nvSpPr>
          <p:spPr bwMode="auto">
            <a:xfrm>
              <a:off x="4227" y="1606"/>
              <a:ext cx="58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</p:grpSp>
      <p:grpSp>
        <p:nvGrpSpPr>
          <p:cNvPr id="174" name="群組中 69"/>
          <p:cNvGrpSpPr>
            <a:grpSpLocks noChangeAspect="1"/>
          </p:cNvGrpSpPr>
          <p:nvPr userDrawn="1"/>
        </p:nvGrpSpPr>
        <p:grpSpPr bwMode="auto">
          <a:xfrm>
            <a:off x="9086850" y="2736850"/>
            <a:ext cx="906463" cy="2416175"/>
            <a:chOff x="3124" y="236"/>
            <a:chExt cx="1443" cy="3848"/>
          </a:xfrm>
        </p:grpSpPr>
        <p:sp>
          <p:nvSpPr>
            <p:cNvPr id="175" name="手繪多邊形 70"/>
            <p:cNvSpPr>
              <a:spLocks/>
            </p:cNvSpPr>
            <p:nvPr/>
          </p:nvSpPr>
          <p:spPr bwMode="auto">
            <a:xfrm>
              <a:off x="3991" y="494"/>
              <a:ext cx="28" cy="1345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76" name="手繪多邊形 71"/>
            <p:cNvSpPr>
              <a:spLocks/>
            </p:cNvSpPr>
            <p:nvPr/>
          </p:nvSpPr>
          <p:spPr bwMode="auto">
            <a:xfrm>
              <a:off x="3811" y="1217"/>
              <a:ext cx="162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77" name="手繪多邊形 72"/>
            <p:cNvSpPr>
              <a:spLocks/>
            </p:cNvSpPr>
            <p:nvPr/>
          </p:nvSpPr>
          <p:spPr bwMode="auto">
            <a:xfrm>
              <a:off x="4021" y="1007"/>
              <a:ext cx="162" cy="248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78" name="手繪多邊形 73"/>
            <p:cNvSpPr>
              <a:spLocks/>
            </p:cNvSpPr>
            <p:nvPr/>
          </p:nvSpPr>
          <p:spPr bwMode="auto">
            <a:xfrm>
              <a:off x="3811" y="1510"/>
              <a:ext cx="162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79" name="手繪多邊形 74"/>
            <p:cNvSpPr>
              <a:spLocks/>
            </p:cNvSpPr>
            <p:nvPr/>
          </p:nvSpPr>
          <p:spPr bwMode="auto">
            <a:xfrm>
              <a:off x="4021" y="1300"/>
              <a:ext cx="162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80" name="手繪多邊形 75"/>
            <p:cNvSpPr>
              <a:spLocks/>
            </p:cNvSpPr>
            <p:nvPr/>
          </p:nvSpPr>
          <p:spPr bwMode="auto">
            <a:xfrm>
              <a:off x="4021" y="1632"/>
              <a:ext cx="162" cy="253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81" name="手繪多邊形 76"/>
            <p:cNvSpPr>
              <a:spLocks/>
            </p:cNvSpPr>
            <p:nvPr/>
          </p:nvSpPr>
          <p:spPr bwMode="auto">
            <a:xfrm>
              <a:off x="3811" y="886"/>
              <a:ext cx="162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82" name="手繪多邊形 77"/>
            <p:cNvSpPr>
              <a:spLocks/>
            </p:cNvSpPr>
            <p:nvPr/>
          </p:nvSpPr>
          <p:spPr bwMode="auto">
            <a:xfrm>
              <a:off x="4021" y="676"/>
              <a:ext cx="162" cy="253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83" name="手繪多邊形 78"/>
            <p:cNvSpPr>
              <a:spLocks/>
            </p:cNvSpPr>
            <p:nvPr/>
          </p:nvSpPr>
          <p:spPr bwMode="auto">
            <a:xfrm>
              <a:off x="3811" y="570"/>
              <a:ext cx="162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84" name="手繪多邊形 79"/>
            <p:cNvSpPr>
              <a:spLocks/>
            </p:cNvSpPr>
            <p:nvPr/>
          </p:nvSpPr>
          <p:spPr bwMode="auto">
            <a:xfrm>
              <a:off x="3811" y="274"/>
              <a:ext cx="162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85" name="手繪多邊形 80"/>
            <p:cNvSpPr>
              <a:spLocks/>
            </p:cNvSpPr>
            <p:nvPr/>
          </p:nvSpPr>
          <p:spPr bwMode="auto">
            <a:xfrm>
              <a:off x="4021" y="360"/>
              <a:ext cx="162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86" name="手繪多邊形 81"/>
            <p:cNvSpPr>
              <a:spLocks/>
            </p:cNvSpPr>
            <p:nvPr/>
          </p:nvSpPr>
          <p:spPr bwMode="auto">
            <a:xfrm>
              <a:off x="3359" y="486"/>
              <a:ext cx="23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87" name="手繪多邊形 82"/>
            <p:cNvSpPr>
              <a:spLocks/>
            </p:cNvSpPr>
            <p:nvPr/>
          </p:nvSpPr>
          <p:spPr bwMode="auto">
            <a:xfrm>
              <a:off x="3220" y="1048"/>
              <a:ext cx="126" cy="195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88" name="手繪多邊形 83"/>
            <p:cNvSpPr>
              <a:spLocks/>
            </p:cNvSpPr>
            <p:nvPr/>
          </p:nvSpPr>
          <p:spPr bwMode="auto">
            <a:xfrm>
              <a:off x="3387" y="886"/>
              <a:ext cx="121" cy="195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89" name="手繪多邊形 84"/>
            <p:cNvSpPr>
              <a:spLocks/>
            </p:cNvSpPr>
            <p:nvPr/>
          </p:nvSpPr>
          <p:spPr bwMode="auto">
            <a:xfrm>
              <a:off x="3220" y="1278"/>
              <a:ext cx="126" cy="195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90" name="手繪多邊形 85"/>
            <p:cNvSpPr>
              <a:spLocks/>
            </p:cNvSpPr>
            <p:nvPr/>
          </p:nvSpPr>
          <p:spPr bwMode="auto">
            <a:xfrm>
              <a:off x="3387" y="1113"/>
              <a:ext cx="121" cy="195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91" name="手繪多邊形 86"/>
            <p:cNvSpPr>
              <a:spLocks/>
            </p:cNvSpPr>
            <p:nvPr/>
          </p:nvSpPr>
          <p:spPr bwMode="auto">
            <a:xfrm>
              <a:off x="3387" y="1371"/>
              <a:ext cx="121" cy="197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92" name="手繪多邊形 87"/>
            <p:cNvSpPr>
              <a:spLocks/>
            </p:cNvSpPr>
            <p:nvPr/>
          </p:nvSpPr>
          <p:spPr bwMode="auto">
            <a:xfrm>
              <a:off x="3220" y="792"/>
              <a:ext cx="126" cy="197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93" name="手繪多邊形 88"/>
            <p:cNvSpPr>
              <a:spLocks/>
            </p:cNvSpPr>
            <p:nvPr/>
          </p:nvSpPr>
          <p:spPr bwMode="auto">
            <a:xfrm>
              <a:off x="3387" y="630"/>
              <a:ext cx="121" cy="195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94" name="手繪多邊形 89"/>
            <p:cNvSpPr>
              <a:spLocks/>
            </p:cNvSpPr>
            <p:nvPr/>
          </p:nvSpPr>
          <p:spPr bwMode="auto">
            <a:xfrm>
              <a:off x="3220" y="544"/>
              <a:ext cx="126" cy="197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95" name="手繪多邊形 90"/>
            <p:cNvSpPr>
              <a:spLocks/>
            </p:cNvSpPr>
            <p:nvPr/>
          </p:nvSpPr>
          <p:spPr bwMode="auto">
            <a:xfrm>
              <a:off x="3220" y="317"/>
              <a:ext cx="126" cy="195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96" name="手繪多邊形 91"/>
            <p:cNvSpPr>
              <a:spLocks/>
            </p:cNvSpPr>
            <p:nvPr/>
          </p:nvSpPr>
          <p:spPr bwMode="auto">
            <a:xfrm>
              <a:off x="3387" y="385"/>
              <a:ext cx="121" cy="192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97" name="手繪多邊形 92"/>
            <p:cNvSpPr>
              <a:spLocks/>
            </p:cNvSpPr>
            <p:nvPr/>
          </p:nvSpPr>
          <p:spPr bwMode="auto">
            <a:xfrm>
              <a:off x="3124" y="1063"/>
              <a:ext cx="263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98" name="手繪多邊形 94"/>
            <p:cNvSpPr>
              <a:spLocks/>
            </p:cNvSpPr>
            <p:nvPr/>
          </p:nvSpPr>
          <p:spPr bwMode="auto">
            <a:xfrm>
              <a:off x="3248" y="2924"/>
              <a:ext cx="361" cy="561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199" name="手繪多邊形 95"/>
            <p:cNvSpPr>
              <a:spLocks/>
            </p:cNvSpPr>
            <p:nvPr/>
          </p:nvSpPr>
          <p:spPr bwMode="auto">
            <a:xfrm>
              <a:off x="3324" y="2992"/>
              <a:ext cx="306" cy="521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00" name="手繪多邊形 96"/>
            <p:cNvSpPr>
              <a:spLocks/>
            </p:cNvSpPr>
            <p:nvPr/>
          </p:nvSpPr>
          <p:spPr bwMode="auto">
            <a:xfrm>
              <a:off x="3609" y="375"/>
              <a:ext cx="232" cy="445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01" name="手繪多邊形 97"/>
            <p:cNvSpPr>
              <a:spLocks/>
            </p:cNvSpPr>
            <p:nvPr/>
          </p:nvSpPr>
          <p:spPr bwMode="auto">
            <a:xfrm>
              <a:off x="3713" y="388"/>
              <a:ext cx="116" cy="369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02" name="手繪多邊形 98"/>
            <p:cNvSpPr>
              <a:spLocks/>
            </p:cNvSpPr>
            <p:nvPr/>
          </p:nvSpPr>
          <p:spPr bwMode="auto">
            <a:xfrm>
              <a:off x="3627" y="1758"/>
              <a:ext cx="253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03" name="手繪多邊形 99"/>
            <p:cNvSpPr>
              <a:spLocks/>
            </p:cNvSpPr>
            <p:nvPr/>
          </p:nvSpPr>
          <p:spPr bwMode="auto">
            <a:xfrm>
              <a:off x="3741" y="1766"/>
              <a:ext cx="126" cy="417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04" name="手繪多邊形 100"/>
            <p:cNvSpPr>
              <a:spLocks/>
            </p:cNvSpPr>
            <p:nvPr/>
          </p:nvSpPr>
          <p:spPr bwMode="auto">
            <a:xfrm>
              <a:off x="3609" y="3017"/>
              <a:ext cx="253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05" name="手繪多邊形 101"/>
            <p:cNvSpPr>
              <a:spLocks/>
            </p:cNvSpPr>
            <p:nvPr/>
          </p:nvSpPr>
          <p:spPr bwMode="auto">
            <a:xfrm>
              <a:off x="3720" y="3025"/>
              <a:ext cx="129" cy="417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06" name="手繪多邊形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07" name="手繪多邊形 103"/>
            <p:cNvSpPr>
              <a:spLocks/>
            </p:cNvSpPr>
            <p:nvPr/>
          </p:nvSpPr>
          <p:spPr bwMode="auto">
            <a:xfrm>
              <a:off x="3341" y="1538"/>
              <a:ext cx="126" cy="417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08" name="手繪多邊形 104"/>
            <p:cNvSpPr>
              <a:spLocks/>
            </p:cNvSpPr>
            <p:nvPr/>
          </p:nvSpPr>
          <p:spPr bwMode="auto">
            <a:xfrm>
              <a:off x="3260" y="2271"/>
              <a:ext cx="356" cy="561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09" name="手繪多邊形 105"/>
            <p:cNvSpPr>
              <a:spLocks/>
            </p:cNvSpPr>
            <p:nvPr/>
          </p:nvSpPr>
          <p:spPr bwMode="auto">
            <a:xfrm>
              <a:off x="3614" y="1864"/>
              <a:ext cx="359" cy="559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10" name="手繪多邊形 106"/>
            <p:cNvSpPr>
              <a:spLocks/>
            </p:cNvSpPr>
            <p:nvPr/>
          </p:nvSpPr>
          <p:spPr bwMode="auto">
            <a:xfrm>
              <a:off x="3586" y="2463"/>
              <a:ext cx="356" cy="561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11" name="手繪多邊形 107"/>
            <p:cNvSpPr>
              <a:spLocks/>
            </p:cNvSpPr>
            <p:nvPr/>
          </p:nvSpPr>
          <p:spPr bwMode="auto">
            <a:xfrm>
              <a:off x="3592" y="3095"/>
              <a:ext cx="351" cy="564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12" name="手繪多邊形 108"/>
            <p:cNvSpPr>
              <a:spLocks/>
            </p:cNvSpPr>
            <p:nvPr/>
          </p:nvSpPr>
          <p:spPr bwMode="auto">
            <a:xfrm>
              <a:off x="3243" y="1604"/>
              <a:ext cx="359" cy="554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13" name="手繪多邊形 109"/>
            <p:cNvSpPr>
              <a:spLocks/>
            </p:cNvSpPr>
            <p:nvPr/>
          </p:nvSpPr>
          <p:spPr bwMode="auto">
            <a:xfrm>
              <a:off x="3632" y="1139"/>
              <a:ext cx="354" cy="556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14" name="手繪多邊形 110"/>
            <p:cNvSpPr>
              <a:spLocks/>
            </p:cNvSpPr>
            <p:nvPr/>
          </p:nvSpPr>
          <p:spPr bwMode="auto">
            <a:xfrm>
              <a:off x="3243" y="896"/>
              <a:ext cx="359" cy="559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15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1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16" name="手繪多邊形 112"/>
            <p:cNvSpPr>
              <a:spLocks/>
            </p:cNvSpPr>
            <p:nvPr/>
          </p:nvSpPr>
          <p:spPr bwMode="auto">
            <a:xfrm>
              <a:off x="3602" y="489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17" name="手繪多邊形 113"/>
            <p:cNvSpPr>
              <a:spLocks/>
            </p:cNvSpPr>
            <p:nvPr/>
          </p:nvSpPr>
          <p:spPr bwMode="auto">
            <a:xfrm>
              <a:off x="3637" y="1864"/>
              <a:ext cx="298" cy="549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18" name="手繪多邊形 114"/>
            <p:cNvSpPr>
              <a:spLocks/>
            </p:cNvSpPr>
            <p:nvPr/>
          </p:nvSpPr>
          <p:spPr bwMode="auto">
            <a:xfrm>
              <a:off x="3652" y="1156"/>
              <a:ext cx="301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19" name="手繪多邊形 115"/>
            <p:cNvSpPr>
              <a:spLocks/>
            </p:cNvSpPr>
            <p:nvPr/>
          </p:nvSpPr>
          <p:spPr bwMode="auto">
            <a:xfrm>
              <a:off x="3619" y="496"/>
              <a:ext cx="270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20" name="手繪多邊形 116"/>
            <p:cNvSpPr>
              <a:spLocks/>
            </p:cNvSpPr>
            <p:nvPr/>
          </p:nvSpPr>
          <p:spPr bwMode="auto">
            <a:xfrm>
              <a:off x="3266" y="274"/>
              <a:ext cx="318" cy="528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21" name="手繪多邊形 117"/>
            <p:cNvSpPr>
              <a:spLocks/>
            </p:cNvSpPr>
            <p:nvPr/>
          </p:nvSpPr>
          <p:spPr bwMode="auto">
            <a:xfrm>
              <a:off x="3278" y="916"/>
              <a:ext cx="321" cy="528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22" name="手繪多邊形 118"/>
            <p:cNvSpPr>
              <a:spLocks/>
            </p:cNvSpPr>
            <p:nvPr/>
          </p:nvSpPr>
          <p:spPr bwMode="auto">
            <a:xfrm>
              <a:off x="3288" y="1624"/>
              <a:ext cx="306" cy="518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23" name="手繪多邊形 119"/>
            <p:cNvSpPr>
              <a:spLocks/>
            </p:cNvSpPr>
            <p:nvPr/>
          </p:nvSpPr>
          <p:spPr bwMode="auto">
            <a:xfrm>
              <a:off x="3291" y="2276"/>
              <a:ext cx="311" cy="518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24" name="手繪多邊形 120"/>
            <p:cNvSpPr>
              <a:spLocks/>
            </p:cNvSpPr>
            <p:nvPr/>
          </p:nvSpPr>
          <p:spPr bwMode="auto">
            <a:xfrm>
              <a:off x="3609" y="2438"/>
              <a:ext cx="298" cy="549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25" name="手繪多邊形 121"/>
            <p:cNvSpPr>
              <a:spLocks/>
            </p:cNvSpPr>
            <p:nvPr/>
          </p:nvSpPr>
          <p:spPr bwMode="auto">
            <a:xfrm>
              <a:off x="3609" y="3088"/>
              <a:ext cx="298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26" name="手繪多邊形 122"/>
            <p:cNvSpPr>
              <a:spLocks/>
            </p:cNvSpPr>
            <p:nvPr/>
          </p:nvSpPr>
          <p:spPr bwMode="auto">
            <a:xfrm>
              <a:off x="3574" y="752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27" name="手繪多邊形 123"/>
            <p:cNvSpPr>
              <a:spLocks/>
            </p:cNvSpPr>
            <p:nvPr/>
          </p:nvSpPr>
          <p:spPr bwMode="auto">
            <a:xfrm>
              <a:off x="4062" y="1280"/>
              <a:ext cx="195" cy="384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28" name="手繪多邊形 124"/>
            <p:cNvSpPr>
              <a:spLocks/>
            </p:cNvSpPr>
            <p:nvPr/>
          </p:nvSpPr>
          <p:spPr bwMode="auto">
            <a:xfrm>
              <a:off x="4069" y="1293"/>
              <a:ext cx="101" cy="316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29" name="手繪多邊形 125"/>
            <p:cNvSpPr>
              <a:spLocks/>
            </p:cNvSpPr>
            <p:nvPr/>
          </p:nvSpPr>
          <p:spPr bwMode="auto">
            <a:xfrm>
              <a:off x="4039" y="2484"/>
              <a:ext cx="222" cy="427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30" name="手繪多邊形 126"/>
            <p:cNvSpPr>
              <a:spLocks/>
            </p:cNvSpPr>
            <p:nvPr/>
          </p:nvSpPr>
          <p:spPr bwMode="auto">
            <a:xfrm>
              <a:off x="4049" y="2491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31" name="手繪多邊形 127"/>
            <p:cNvSpPr>
              <a:spLocks/>
            </p:cNvSpPr>
            <p:nvPr/>
          </p:nvSpPr>
          <p:spPr bwMode="auto">
            <a:xfrm>
              <a:off x="4049" y="3545"/>
              <a:ext cx="222" cy="427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32" name="手繪多邊形 128"/>
            <p:cNvSpPr>
              <a:spLocks/>
            </p:cNvSpPr>
            <p:nvPr/>
          </p:nvSpPr>
          <p:spPr bwMode="auto">
            <a:xfrm>
              <a:off x="4067" y="3558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33" name="手繪多邊形 129"/>
            <p:cNvSpPr>
              <a:spLocks/>
            </p:cNvSpPr>
            <p:nvPr/>
          </p:nvSpPr>
          <p:spPr bwMode="auto">
            <a:xfrm>
              <a:off x="4269" y="2322"/>
              <a:ext cx="217" cy="432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34" name="手繪多邊形 130"/>
            <p:cNvSpPr>
              <a:spLocks/>
            </p:cNvSpPr>
            <p:nvPr/>
          </p:nvSpPr>
          <p:spPr bwMode="auto">
            <a:xfrm>
              <a:off x="4365" y="2332"/>
              <a:ext cx="111" cy="356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35" name="手繪多邊形 131"/>
            <p:cNvSpPr>
              <a:spLocks/>
            </p:cNvSpPr>
            <p:nvPr/>
          </p:nvSpPr>
          <p:spPr bwMode="auto">
            <a:xfrm>
              <a:off x="4254" y="2954"/>
              <a:ext cx="303" cy="483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36" name="手繪多邊形 132"/>
            <p:cNvSpPr>
              <a:spLocks/>
            </p:cNvSpPr>
            <p:nvPr/>
          </p:nvSpPr>
          <p:spPr bwMode="auto">
            <a:xfrm>
              <a:off x="3963" y="2577"/>
              <a:ext cx="306" cy="478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37" name="手繪多邊形 133"/>
            <p:cNvSpPr>
              <a:spLocks/>
            </p:cNvSpPr>
            <p:nvPr/>
          </p:nvSpPr>
          <p:spPr bwMode="auto">
            <a:xfrm>
              <a:off x="4261" y="3591"/>
              <a:ext cx="306" cy="478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38" name="手繪多邊形 134"/>
            <p:cNvSpPr>
              <a:spLocks/>
            </p:cNvSpPr>
            <p:nvPr/>
          </p:nvSpPr>
          <p:spPr bwMode="auto">
            <a:xfrm>
              <a:off x="3973" y="3123"/>
              <a:ext cx="303" cy="473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39" name="手繪多邊形 135"/>
            <p:cNvSpPr>
              <a:spLocks/>
            </p:cNvSpPr>
            <p:nvPr/>
          </p:nvSpPr>
          <p:spPr bwMode="auto">
            <a:xfrm>
              <a:off x="3981" y="3596"/>
              <a:ext cx="306" cy="480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40" name="手繪多邊形 136"/>
            <p:cNvSpPr>
              <a:spLocks/>
            </p:cNvSpPr>
            <p:nvPr/>
          </p:nvSpPr>
          <p:spPr bwMode="auto">
            <a:xfrm>
              <a:off x="4254" y="2385"/>
              <a:ext cx="303" cy="483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41" name="手繪多邊形 137"/>
            <p:cNvSpPr>
              <a:spLocks/>
            </p:cNvSpPr>
            <p:nvPr/>
          </p:nvSpPr>
          <p:spPr bwMode="auto">
            <a:xfrm>
              <a:off x="3950" y="1945"/>
              <a:ext cx="306" cy="485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42" name="手繪多邊形 138"/>
            <p:cNvSpPr>
              <a:spLocks/>
            </p:cNvSpPr>
            <p:nvPr/>
          </p:nvSpPr>
          <p:spPr bwMode="auto">
            <a:xfrm>
              <a:off x="4254" y="1748"/>
              <a:ext cx="303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43" name="手繪多邊形 139"/>
            <p:cNvSpPr>
              <a:spLocks/>
            </p:cNvSpPr>
            <p:nvPr/>
          </p:nvSpPr>
          <p:spPr bwMode="auto">
            <a:xfrm>
              <a:off x="4249" y="1212"/>
              <a:ext cx="306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44" name="手繪多邊形 140"/>
            <p:cNvSpPr>
              <a:spLocks/>
            </p:cNvSpPr>
            <p:nvPr/>
          </p:nvSpPr>
          <p:spPr bwMode="auto">
            <a:xfrm>
              <a:off x="3991" y="1381"/>
              <a:ext cx="273" cy="427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45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3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46" name="手繪多邊形 142"/>
            <p:cNvSpPr>
              <a:spLocks/>
            </p:cNvSpPr>
            <p:nvPr/>
          </p:nvSpPr>
          <p:spPr bwMode="auto">
            <a:xfrm>
              <a:off x="3978" y="1963"/>
              <a:ext cx="258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47" name="手繪多邊形 143"/>
            <p:cNvSpPr>
              <a:spLocks/>
            </p:cNvSpPr>
            <p:nvPr/>
          </p:nvSpPr>
          <p:spPr bwMode="auto">
            <a:xfrm>
              <a:off x="4019" y="1389"/>
              <a:ext cx="230" cy="420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48" name="手繪多邊形 144"/>
            <p:cNvSpPr>
              <a:spLocks/>
            </p:cNvSpPr>
            <p:nvPr/>
          </p:nvSpPr>
          <p:spPr bwMode="auto">
            <a:xfrm>
              <a:off x="4249" y="1240"/>
              <a:ext cx="275" cy="447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49" name="手繪多邊形 145"/>
            <p:cNvSpPr>
              <a:spLocks/>
            </p:cNvSpPr>
            <p:nvPr/>
          </p:nvSpPr>
          <p:spPr bwMode="auto">
            <a:xfrm>
              <a:off x="4254" y="1766"/>
              <a:ext cx="273" cy="450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50" name="手繪多邊形 146"/>
            <p:cNvSpPr>
              <a:spLocks/>
            </p:cNvSpPr>
            <p:nvPr/>
          </p:nvSpPr>
          <p:spPr bwMode="auto">
            <a:xfrm>
              <a:off x="4254" y="2408"/>
              <a:ext cx="270" cy="440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51" name="手繪多邊形 147"/>
            <p:cNvSpPr>
              <a:spLocks/>
            </p:cNvSpPr>
            <p:nvPr/>
          </p:nvSpPr>
          <p:spPr bwMode="auto">
            <a:xfrm>
              <a:off x="4365" y="2648"/>
              <a:ext cx="0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52" name="手繪多邊形 148"/>
            <p:cNvSpPr>
              <a:spLocks/>
            </p:cNvSpPr>
            <p:nvPr/>
          </p:nvSpPr>
          <p:spPr bwMode="auto">
            <a:xfrm>
              <a:off x="4261" y="2959"/>
              <a:ext cx="268" cy="445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53" name="手繪多邊形 149"/>
            <p:cNvSpPr>
              <a:spLocks/>
            </p:cNvSpPr>
            <p:nvPr/>
          </p:nvSpPr>
          <p:spPr bwMode="auto">
            <a:xfrm>
              <a:off x="4269" y="3621"/>
              <a:ext cx="268" cy="440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54" name="手繪多邊形 150"/>
            <p:cNvSpPr>
              <a:spLocks/>
            </p:cNvSpPr>
            <p:nvPr/>
          </p:nvSpPr>
          <p:spPr bwMode="auto">
            <a:xfrm>
              <a:off x="4001" y="3098"/>
              <a:ext cx="260" cy="473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55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56" name="手繪多邊形 152"/>
            <p:cNvSpPr>
              <a:spLocks/>
            </p:cNvSpPr>
            <p:nvPr/>
          </p:nvSpPr>
          <p:spPr bwMode="auto">
            <a:xfrm>
              <a:off x="4226" y="1606"/>
              <a:ext cx="61" cy="2470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</p:grpSp>
      <p:grpSp>
        <p:nvGrpSpPr>
          <p:cNvPr id="257" name="群組中 50"/>
          <p:cNvGrpSpPr>
            <a:grpSpLocks noChangeAspect="1"/>
          </p:cNvGrpSpPr>
          <p:nvPr userDrawn="1"/>
        </p:nvGrpSpPr>
        <p:grpSpPr bwMode="auto">
          <a:xfrm>
            <a:off x="10514013" y="2438400"/>
            <a:ext cx="1484312" cy="2195513"/>
            <a:chOff x="3369" y="1563"/>
            <a:chExt cx="940" cy="1390"/>
          </a:xfrm>
        </p:grpSpPr>
        <p:sp>
          <p:nvSpPr>
            <p:cNvPr id="258" name="手繪多邊形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59" name="手繪多邊形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60" name="手繪多邊形 53"/>
            <p:cNvSpPr>
              <a:spLocks/>
            </p:cNvSpPr>
            <p:nvPr/>
          </p:nvSpPr>
          <p:spPr bwMode="auto">
            <a:xfrm>
              <a:off x="3636" y="1889"/>
              <a:ext cx="1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61" name="手繪多邊形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62" name="手繪多邊形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63" name="手繪多邊形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64" name="手繪多邊形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65" name="手繪多邊形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66" name="手繪多邊形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67" name="手繪多邊形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68" name="手繪多邊形 61"/>
            <p:cNvSpPr>
              <a:spLocks/>
            </p:cNvSpPr>
            <p:nvPr/>
          </p:nvSpPr>
          <p:spPr bwMode="auto">
            <a:xfrm>
              <a:off x="3815" y="2414"/>
              <a:ext cx="5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69" name="手繪多邊形 62"/>
            <p:cNvSpPr>
              <a:spLocks/>
            </p:cNvSpPr>
            <p:nvPr/>
          </p:nvSpPr>
          <p:spPr bwMode="auto">
            <a:xfrm>
              <a:off x="3679" y="2388"/>
              <a:ext cx="31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70" name="手繪多邊形 63"/>
            <p:cNvSpPr>
              <a:spLocks/>
            </p:cNvSpPr>
            <p:nvPr/>
          </p:nvSpPr>
          <p:spPr bwMode="auto">
            <a:xfrm>
              <a:off x="3457" y="2073"/>
              <a:ext cx="769" cy="36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solidFill>
                  <a:schemeClr val="accent6"/>
                </a:solidFill>
                <a:latin typeface="+mn-lt"/>
                <a:ea typeface="+mn-ea"/>
              </a:endParaRPr>
            </a:p>
          </p:txBody>
        </p:sp>
        <p:sp>
          <p:nvSpPr>
            <p:cNvPr id="271" name="手繪多邊形 64"/>
            <p:cNvSpPr>
              <a:spLocks/>
            </p:cNvSpPr>
            <p:nvPr/>
          </p:nvSpPr>
          <p:spPr bwMode="auto">
            <a:xfrm>
              <a:off x="3702" y="1828"/>
              <a:ext cx="31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72" name="手繪多邊形 65"/>
            <p:cNvSpPr>
              <a:spLocks/>
            </p:cNvSpPr>
            <p:nvPr/>
          </p:nvSpPr>
          <p:spPr bwMode="auto">
            <a:xfrm>
              <a:off x="3679" y="2043"/>
              <a:ext cx="32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73" name="手繪多邊形 66"/>
            <p:cNvSpPr>
              <a:spLocks/>
            </p:cNvSpPr>
            <p:nvPr/>
          </p:nvSpPr>
          <p:spPr bwMode="auto">
            <a:xfrm>
              <a:off x="3665" y="2376"/>
              <a:ext cx="33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74" name="手繪多邊形 67"/>
            <p:cNvSpPr>
              <a:spLocks/>
            </p:cNvSpPr>
            <p:nvPr/>
          </p:nvSpPr>
          <p:spPr bwMode="auto">
            <a:xfrm>
              <a:off x="3650" y="1563"/>
              <a:ext cx="38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solidFill>
                  <a:schemeClr val="accent6"/>
                </a:solidFill>
                <a:latin typeface="+mn-lt"/>
                <a:ea typeface="+mn-ea"/>
              </a:endParaRPr>
            </a:p>
          </p:txBody>
        </p:sp>
        <p:sp>
          <p:nvSpPr>
            <p:cNvPr id="275" name="手繪多邊形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76" name="手繪多邊形 69"/>
            <p:cNvSpPr>
              <a:spLocks/>
            </p:cNvSpPr>
            <p:nvPr/>
          </p:nvSpPr>
          <p:spPr bwMode="auto">
            <a:xfrm>
              <a:off x="3780" y="1920"/>
              <a:ext cx="59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77" name="手繪多邊形 70"/>
            <p:cNvSpPr>
              <a:spLocks/>
            </p:cNvSpPr>
            <p:nvPr/>
          </p:nvSpPr>
          <p:spPr bwMode="auto">
            <a:xfrm>
              <a:off x="3709" y="1948"/>
              <a:ext cx="30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78" name="手繪多邊形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79" name="手繪多邊形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80" name="手繪多邊形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81" name="手繪多邊形 74"/>
            <p:cNvSpPr>
              <a:spLocks/>
            </p:cNvSpPr>
            <p:nvPr/>
          </p:nvSpPr>
          <p:spPr bwMode="auto">
            <a:xfrm>
              <a:off x="3724" y="2187"/>
              <a:ext cx="11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282" name="手繪多邊形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283" name="手繪多邊形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84" name="手繪多邊形 77"/>
            <p:cNvSpPr>
              <a:spLocks/>
            </p:cNvSpPr>
            <p:nvPr/>
          </p:nvSpPr>
          <p:spPr bwMode="auto">
            <a:xfrm>
              <a:off x="3835" y="2116"/>
              <a:ext cx="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85" name="手繪多邊形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</p:grpSp>
      <p:grpSp>
        <p:nvGrpSpPr>
          <p:cNvPr id="286" name="群組中 5"/>
          <p:cNvGrpSpPr>
            <a:grpSpLocks noChangeAspect="1"/>
          </p:cNvGrpSpPr>
          <p:nvPr userDrawn="1"/>
        </p:nvGrpSpPr>
        <p:grpSpPr bwMode="auto">
          <a:xfrm>
            <a:off x="7988300" y="2989263"/>
            <a:ext cx="2439988" cy="3073400"/>
            <a:chOff x="2968" y="1107"/>
            <a:chExt cx="1736" cy="2188"/>
          </a:xfrm>
        </p:grpSpPr>
        <p:sp>
          <p:nvSpPr>
            <p:cNvPr id="287" name="手繪多邊形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88" name="Oval 7"/>
            <p:cNvSpPr>
              <a:spLocks noChangeArrowheads="1"/>
            </p:cNvSpPr>
            <p:nvPr/>
          </p:nvSpPr>
          <p:spPr bwMode="auto">
            <a:xfrm>
              <a:off x="3226" y="1551"/>
              <a:ext cx="46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89" name="手繪多邊形 8"/>
            <p:cNvSpPr>
              <a:spLocks/>
            </p:cNvSpPr>
            <p:nvPr/>
          </p:nvSpPr>
          <p:spPr bwMode="auto">
            <a:xfrm>
              <a:off x="3802" y="2488"/>
              <a:ext cx="87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90" name="手繪多邊形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91" name="手繪多邊形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92" name="手繪多邊形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93" name="手繪多邊形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94" name="手繪多邊形 13"/>
            <p:cNvSpPr>
              <a:spLocks/>
            </p:cNvSpPr>
            <p:nvPr/>
          </p:nvSpPr>
          <p:spPr bwMode="auto">
            <a:xfrm>
              <a:off x="3549" y="1495"/>
              <a:ext cx="549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95" name="手繪多邊形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96" name="手繪多邊形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97" name="手繪多邊形 16"/>
            <p:cNvSpPr>
              <a:spLocks/>
            </p:cNvSpPr>
            <p:nvPr/>
          </p:nvSpPr>
          <p:spPr bwMode="auto">
            <a:xfrm>
              <a:off x="3686" y="1665"/>
              <a:ext cx="113" cy="62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98" name="手繪多邊形 17"/>
            <p:cNvSpPr>
              <a:spLocks/>
            </p:cNvSpPr>
            <p:nvPr/>
          </p:nvSpPr>
          <p:spPr bwMode="auto">
            <a:xfrm>
              <a:off x="3839" y="1665"/>
              <a:ext cx="120" cy="62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299" name="手繪多邊形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00" name="手繪多邊形 19"/>
            <p:cNvSpPr>
              <a:spLocks/>
            </p:cNvSpPr>
            <p:nvPr/>
          </p:nvSpPr>
          <p:spPr bwMode="auto">
            <a:xfrm>
              <a:off x="3661" y="1772"/>
              <a:ext cx="358" cy="53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01" name="手繪多邊形 20"/>
            <p:cNvSpPr>
              <a:spLocks/>
            </p:cNvSpPr>
            <p:nvPr/>
          </p:nvSpPr>
          <p:spPr bwMode="auto">
            <a:xfrm>
              <a:off x="3957" y="1711"/>
              <a:ext cx="104" cy="95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02" name="手繪多邊形 21"/>
            <p:cNvSpPr>
              <a:spLocks/>
            </p:cNvSpPr>
            <p:nvPr/>
          </p:nvSpPr>
          <p:spPr bwMode="auto">
            <a:xfrm>
              <a:off x="3626" y="1731"/>
              <a:ext cx="86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03" name="手繪多邊形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04" name="手繪多邊形 23"/>
            <p:cNvSpPr>
              <a:spLocks/>
            </p:cNvSpPr>
            <p:nvPr/>
          </p:nvSpPr>
          <p:spPr bwMode="auto">
            <a:xfrm>
              <a:off x="3674" y="1334"/>
              <a:ext cx="300" cy="185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05" name="手繪多邊形 24"/>
            <p:cNvSpPr>
              <a:spLocks/>
            </p:cNvSpPr>
            <p:nvPr/>
          </p:nvSpPr>
          <p:spPr bwMode="auto">
            <a:xfrm>
              <a:off x="3828" y="2019"/>
              <a:ext cx="28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06" name="手繪多邊形 25"/>
            <p:cNvSpPr>
              <a:spLocks/>
            </p:cNvSpPr>
            <p:nvPr/>
          </p:nvSpPr>
          <p:spPr bwMode="auto">
            <a:xfrm>
              <a:off x="3638" y="2541"/>
              <a:ext cx="443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</p:grpSp>
      <p:sp>
        <p:nvSpPr>
          <p:cNvPr id="307" name="手繪多邊形 52"/>
          <p:cNvSpPr>
            <a:spLocks/>
          </p:cNvSpPr>
          <p:nvPr userDrawn="1"/>
        </p:nvSpPr>
        <p:spPr bwMode="auto">
          <a:xfrm>
            <a:off x="0" y="5181600"/>
            <a:ext cx="11163300" cy="1676400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>
              <a:latin typeface="+mn-lt"/>
              <a:ea typeface="+mn-ea"/>
            </a:endParaRPr>
          </a:p>
        </p:txBody>
      </p:sp>
      <p:grpSp>
        <p:nvGrpSpPr>
          <p:cNvPr id="308" name="群組中 29"/>
          <p:cNvGrpSpPr>
            <a:grpSpLocks noChangeAspect="1"/>
          </p:cNvGrpSpPr>
          <p:nvPr userDrawn="1"/>
        </p:nvGrpSpPr>
        <p:grpSpPr bwMode="auto">
          <a:xfrm flipH="1">
            <a:off x="9191625" y="4800600"/>
            <a:ext cx="2998788" cy="2082800"/>
            <a:chOff x="2481" y="1188"/>
            <a:chExt cx="2735" cy="1900"/>
          </a:xfrm>
        </p:grpSpPr>
        <p:sp>
          <p:nvSpPr>
            <p:cNvPr id="309" name="手繪多邊形 30"/>
            <p:cNvSpPr>
              <a:spLocks/>
            </p:cNvSpPr>
            <p:nvPr/>
          </p:nvSpPr>
          <p:spPr bwMode="auto">
            <a:xfrm>
              <a:off x="3337" y="1462"/>
              <a:ext cx="747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10" name="手繪多邊形 31"/>
            <p:cNvSpPr>
              <a:spLocks/>
            </p:cNvSpPr>
            <p:nvPr/>
          </p:nvSpPr>
          <p:spPr bwMode="auto">
            <a:xfrm>
              <a:off x="3424" y="1551"/>
              <a:ext cx="307" cy="223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11" name="手繪多邊形 32"/>
            <p:cNvSpPr>
              <a:spLocks/>
            </p:cNvSpPr>
            <p:nvPr/>
          </p:nvSpPr>
          <p:spPr bwMode="auto">
            <a:xfrm>
              <a:off x="3241" y="1662"/>
              <a:ext cx="754" cy="660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12" name="手繪多邊形 33"/>
            <p:cNvSpPr>
              <a:spLocks/>
            </p:cNvSpPr>
            <p:nvPr/>
          </p:nvSpPr>
          <p:spPr bwMode="auto">
            <a:xfrm>
              <a:off x="2481" y="1188"/>
              <a:ext cx="1055" cy="1313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13" name="手繪多邊形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14" name="手繪多邊形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15" name="手繪多邊形 36"/>
            <p:cNvSpPr>
              <a:spLocks/>
            </p:cNvSpPr>
            <p:nvPr/>
          </p:nvSpPr>
          <p:spPr bwMode="auto">
            <a:xfrm>
              <a:off x="3057" y="1591"/>
              <a:ext cx="227" cy="733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16" name="手繪多邊形 37"/>
            <p:cNvSpPr>
              <a:spLocks/>
            </p:cNvSpPr>
            <p:nvPr/>
          </p:nvSpPr>
          <p:spPr bwMode="auto">
            <a:xfrm>
              <a:off x="2616" y="1593"/>
              <a:ext cx="148" cy="779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17" name="手繪多邊形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18" name="手繪多邊形 39"/>
            <p:cNvSpPr>
              <a:spLocks/>
            </p:cNvSpPr>
            <p:nvPr/>
          </p:nvSpPr>
          <p:spPr bwMode="auto">
            <a:xfrm>
              <a:off x="2674" y="1301"/>
              <a:ext cx="340" cy="287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19" name="手繪多邊形 40"/>
            <p:cNvSpPr>
              <a:spLocks/>
            </p:cNvSpPr>
            <p:nvPr/>
          </p:nvSpPr>
          <p:spPr bwMode="auto">
            <a:xfrm>
              <a:off x="4079" y="2055"/>
              <a:ext cx="1137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20" name="手繪多邊形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21" name="手繪多邊形 42"/>
            <p:cNvSpPr>
              <a:spLocks/>
            </p:cNvSpPr>
            <p:nvPr/>
          </p:nvSpPr>
          <p:spPr bwMode="auto">
            <a:xfrm>
              <a:off x="4472" y="2389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22" name="手繪多邊形 43"/>
            <p:cNvSpPr>
              <a:spLocks/>
            </p:cNvSpPr>
            <p:nvPr/>
          </p:nvSpPr>
          <p:spPr bwMode="auto">
            <a:xfrm>
              <a:off x="4840" y="2557"/>
              <a:ext cx="132" cy="462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23" name="手繪多邊形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24" name="手繪多邊形 45"/>
            <p:cNvSpPr>
              <a:spLocks/>
            </p:cNvSpPr>
            <p:nvPr/>
          </p:nvSpPr>
          <p:spPr bwMode="auto">
            <a:xfrm>
              <a:off x="4950" y="2415"/>
              <a:ext cx="233" cy="647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25" name="手繪多邊形 46"/>
            <p:cNvSpPr>
              <a:spLocks/>
            </p:cNvSpPr>
            <p:nvPr/>
          </p:nvSpPr>
          <p:spPr bwMode="auto">
            <a:xfrm>
              <a:off x="4179" y="2322"/>
              <a:ext cx="275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26" name="手繪多邊形 47"/>
            <p:cNvSpPr>
              <a:spLocks/>
            </p:cNvSpPr>
            <p:nvPr/>
          </p:nvSpPr>
          <p:spPr bwMode="auto">
            <a:xfrm>
              <a:off x="3772" y="1709"/>
              <a:ext cx="233" cy="549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27" name="手繪多邊形 48"/>
            <p:cNvSpPr>
              <a:spLocks/>
            </p:cNvSpPr>
            <p:nvPr/>
          </p:nvSpPr>
          <p:spPr bwMode="auto">
            <a:xfrm>
              <a:off x="3690" y="1764"/>
              <a:ext cx="93" cy="468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28" name="手繪多邊形 49"/>
            <p:cNvSpPr>
              <a:spLocks/>
            </p:cNvSpPr>
            <p:nvPr/>
          </p:nvSpPr>
          <p:spPr bwMode="auto">
            <a:xfrm>
              <a:off x="2481" y="1663"/>
              <a:ext cx="2130" cy="1411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29" name="手繪多邊形 50"/>
            <p:cNvSpPr>
              <a:spLocks/>
            </p:cNvSpPr>
            <p:nvPr/>
          </p:nvSpPr>
          <p:spPr bwMode="auto">
            <a:xfrm>
              <a:off x="2481" y="2037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30" name="手繪多邊形 51"/>
            <p:cNvSpPr>
              <a:spLocks/>
            </p:cNvSpPr>
            <p:nvPr/>
          </p:nvSpPr>
          <p:spPr bwMode="auto">
            <a:xfrm>
              <a:off x="2639" y="1756"/>
              <a:ext cx="1186" cy="656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31" name="手繪多邊形 52"/>
            <p:cNvSpPr>
              <a:spLocks/>
            </p:cNvSpPr>
            <p:nvPr/>
          </p:nvSpPr>
          <p:spPr bwMode="auto">
            <a:xfrm>
              <a:off x="3938" y="2223"/>
              <a:ext cx="569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32" name="手繪多邊形 53"/>
            <p:cNvSpPr>
              <a:spLocks/>
            </p:cNvSpPr>
            <p:nvPr/>
          </p:nvSpPr>
          <p:spPr bwMode="auto">
            <a:xfrm>
              <a:off x="3073" y="1769"/>
              <a:ext cx="101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33" name="手繪多邊形 54"/>
            <p:cNvSpPr>
              <a:spLocks/>
            </p:cNvSpPr>
            <p:nvPr/>
          </p:nvSpPr>
          <p:spPr bwMode="auto">
            <a:xfrm>
              <a:off x="3477" y="2415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34" name="手繪多邊形 55"/>
            <p:cNvSpPr>
              <a:spLocks/>
            </p:cNvSpPr>
            <p:nvPr/>
          </p:nvSpPr>
          <p:spPr bwMode="auto">
            <a:xfrm>
              <a:off x="3442" y="2393"/>
              <a:ext cx="362" cy="681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35" name="手繪多邊形 56"/>
            <p:cNvSpPr>
              <a:spLocks/>
            </p:cNvSpPr>
            <p:nvPr/>
          </p:nvSpPr>
          <p:spPr bwMode="auto">
            <a:xfrm>
              <a:off x="2481" y="2452"/>
              <a:ext cx="277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36" name="手繪多邊形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37" name="手繪多邊形 58"/>
            <p:cNvSpPr>
              <a:spLocks/>
            </p:cNvSpPr>
            <p:nvPr/>
          </p:nvSpPr>
          <p:spPr bwMode="auto">
            <a:xfrm>
              <a:off x="3306" y="1817"/>
              <a:ext cx="58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38" name="手繪多邊形 59"/>
            <p:cNvSpPr>
              <a:spLocks/>
            </p:cNvSpPr>
            <p:nvPr/>
          </p:nvSpPr>
          <p:spPr bwMode="auto">
            <a:xfrm>
              <a:off x="3865" y="2512"/>
              <a:ext cx="948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39" name="手繪多邊形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40" name="手繪多邊形 61"/>
            <p:cNvSpPr>
              <a:spLocks/>
            </p:cNvSpPr>
            <p:nvPr/>
          </p:nvSpPr>
          <p:spPr bwMode="auto">
            <a:xfrm>
              <a:off x="3919" y="2629"/>
              <a:ext cx="889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41" name="手繪多邊形 62"/>
            <p:cNvSpPr>
              <a:spLocks noEditPoints="1"/>
            </p:cNvSpPr>
            <p:nvPr/>
          </p:nvSpPr>
          <p:spPr bwMode="auto">
            <a:xfrm>
              <a:off x="3906" y="2659"/>
              <a:ext cx="869" cy="424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42" name="手繪多邊形 63"/>
            <p:cNvSpPr>
              <a:spLocks/>
            </p:cNvSpPr>
            <p:nvPr/>
          </p:nvSpPr>
          <p:spPr bwMode="auto">
            <a:xfrm>
              <a:off x="4240" y="2565"/>
              <a:ext cx="217" cy="217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43" name="手繪多邊形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344" name="手繪多邊形 65"/>
            <p:cNvSpPr>
              <a:spLocks/>
            </p:cNvSpPr>
            <p:nvPr/>
          </p:nvSpPr>
          <p:spPr bwMode="auto">
            <a:xfrm>
              <a:off x="3311" y="2071"/>
              <a:ext cx="507" cy="168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</p:grpSp>
      <p:grpSp>
        <p:nvGrpSpPr>
          <p:cNvPr id="345" name="群組中 347"/>
          <p:cNvGrpSpPr>
            <a:grpSpLocks/>
          </p:cNvGrpSpPr>
          <p:nvPr userDrawn="1"/>
        </p:nvGrpSpPr>
        <p:grpSpPr bwMode="auto">
          <a:xfrm>
            <a:off x="-1588" y="3798888"/>
            <a:ext cx="4386263" cy="3084512"/>
            <a:chOff x="-1588" y="4419600"/>
            <a:chExt cx="3504440" cy="2464312"/>
          </a:xfrm>
        </p:grpSpPr>
        <p:grpSp>
          <p:nvGrpSpPr>
            <p:cNvPr id="346" name="群組中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2" name="手繪多邊形 157"/>
              <p:cNvSpPr>
                <a:spLocks/>
              </p:cNvSpPr>
              <p:nvPr/>
            </p:nvSpPr>
            <p:spPr bwMode="auto">
              <a:xfrm>
                <a:off x="2494" y="-125"/>
                <a:ext cx="1751" cy="1831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73" name="手繪多邊形 158"/>
              <p:cNvSpPr>
                <a:spLocks/>
              </p:cNvSpPr>
              <p:nvPr/>
            </p:nvSpPr>
            <p:spPr bwMode="auto">
              <a:xfrm>
                <a:off x="2364" y="88"/>
                <a:ext cx="1808" cy="1631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74" name="手繪多邊形 159"/>
              <p:cNvSpPr>
                <a:spLocks/>
              </p:cNvSpPr>
              <p:nvPr/>
            </p:nvSpPr>
            <p:spPr bwMode="auto">
              <a:xfrm>
                <a:off x="3613" y="218"/>
                <a:ext cx="533" cy="1254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75" name="手繪多邊形 160"/>
              <p:cNvSpPr>
                <a:spLocks/>
              </p:cNvSpPr>
              <p:nvPr/>
            </p:nvSpPr>
            <p:spPr bwMode="auto">
              <a:xfrm>
                <a:off x="3535" y="348"/>
                <a:ext cx="330" cy="1092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76" name="手繪多邊形 161"/>
              <p:cNvSpPr>
                <a:spLocks/>
              </p:cNvSpPr>
              <p:nvPr/>
            </p:nvSpPr>
            <p:spPr bwMode="auto">
              <a:xfrm>
                <a:off x="3004" y="-99"/>
                <a:ext cx="679" cy="424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77" name="手繪多邊形 162"/>
              <p:cNvSpPr>
                <a:spLocks/>
              </p:cNvSpPr>
              <p:nvPr/>
            </p:nvSpPr>
            <p:spPr bwMode="auto">
              <a:xfrm>
                <a:off x="2955" y="-99"/>
                <a:ext cx="577" cy="473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78" name="手繪多邊形 163"/>
              <p:cNvSpPr>
                <a:spLocks/>
              </p:cNvSpPr>
              <p:nvPr/>
            </p:nvSpPr>
            <p:spPr bwMode="auto">
              <a:xfrm>
                <a:off x="476" y="-162"/>
                <a:ext cx="2411" cy="1992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79" name="手繪多邊形 164"/>
              <p:cNvSpPr>
                <a:spLocks/>
              </p:cNvSpPr>
              <p:nvPr/>
            </p:nvSpPr>
            <p:spPr bwMode="auto">
              <a:xfrm>
                <a:off x="559" y="62"/>
                <a:ext cx="832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80" name="手繪多邊形 165"/>
              <p:cNvSpPr>
                <a:spLocks/>
              </p:cNvSpPr>
              <p:nvPr/>
            </p:nvSpPr>
            <p:spPr bwMode="auto">
              <a:xfrm>
                <a:off x="1985" y="171"/>
                <a:ext cx="260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81" name="手繪多邊形 166"/>
              <p:cNvSpPr>
                <a:spLocks/>
              </p:cNvSpPr>
              <p:nvPr/>
            </p:nvSpPr>
            <p:spPr bwMode="auto">
              <a:xfrm>
                <a:off x="1288" y="-367"/>
                <a:ext cx="720" cy="471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82" name="手繪多邊形 167"/>
              <p:cNvSpPr>
                <a:spLocks/>
              </p:cNvSpPr>
              <p:nvPr/>
            </p:nvSpPr>
            <p:spPr bwMode="auto">
              <a:xfrm>
                <a:off x="1392" y="-344"/>
                <a:ext cx="658" cy="492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83" name="手繪多邊形 168"/>
              <p:cNvSpPr>
                <a:spLocks/>
              </p:cNvSpPr>
              <p:nvPr/>
            </p:nvSpPr>
            <p:spPr bwMode="auto">
              <a:xfrm>
                <a:off x="3150" y="179"/>
                <a:ext cx="2617" cy="2562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84" name="手繪多邊形 169"/>
              <p:cNvSpPr>
                <a:spLocks/>
              </p:cNvSpPr>
              <p:nvPr/>
            </p:nvSpPr>
            <p:spPr bwMode="auto">
              <a:xfrm>
                <a:off x="3254" y="538"/>
                <a:ext cx="2609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85" name="手繪多邊形 170"/>
              <p:cNvSpPr>
                <a:spLocks/>
              </p:cNvSpPr>
              <p:nvPr/>
            </p:nvSpPr>
            <p:spPr bwMode="auto">
              <a:xfrm>
                <a:off x="3816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86" name="手繪多邊形 171"/>
              <p:cNvSpPr>
                <a:spLocks/>
              </p:cNvSpPr>
              <p:nvPr/>
            </p:nvSpPr>
            <p:spPr bwMode="auto">
              <a:xfrm>
                <a:off x="4378" y="325"/>
                <a:ext cx="70" cy="330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87" name="手繪多邊形 172"/>
              <p:cNvSpPr>
                <a:spLocks/>
              </p:cNvSpPr>
              <p:nvPr/>
            </p:nvSpPr>
            <p:spPr bwMode="auto">
              <a:xfrm>
                <a:off x="3816" y="536"/>
                <a:ext cx="427" cy="135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88" name="手繪多邊形 173"/>
              <p:cNvSpPr>
                <a:spLocks/>
              </p:cNvSpPr>
              <p:nvPr/>
            </p:nvSpPr>
            <p:spPr bwMode="auto">
              <a:xfrm>
                <a:off x="4828" y="848"/>
                <a:ext cx="476" cy="1581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89" name="手繪多邊形 174"/>
              <p:cNvSpPr>
                <a:spLocks/>
              </p:cNvSpPr>
              <p:nvPr/>
            </p:nvSpPr>
            <p:spPr bwMode="auto">
              <a:xfrm>
                <a:off x="4812" y="840"/>
                <a:ext cx="492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90" name="手繪多邊形 175"/>
              <p:cNvSpPr>
                <a:spLocks/>
              </p:cNvSpPr>
              <p:nvPr/>
            </p:nvSpPr>
            <p:spPr bwMode="auto">
              <a:xfrm>
                <a:off x="4487" y="915"/>
                <a:ext cx="473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91" name="手繪多邊形 176"/>
              <p:cNvSpPr>
                <a:spLocks/>
              </p:cNvSpPr>
              <p:nvPr/>
            </p:nvSpPr>
            <p:spPr bwMode="auto">
              <a:xfrm>
                <a:off x="4635" y="897"/>
                <a:ext cx="336" cy="1381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92" name="手繪多邊形 177"/>
              <p:cNvSpPr>
                <a:spLocks/>
              </p:cNvSpPr>
              <p:nvPr/>
            </p:nvSpPr>
            <p:spPr bwMode="auto">
              <a:xfrm>
                <a:off x="3860" y="853"/>
                <a:ext cx="375" cy="1428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93" name="手繪多邊形 178"/>
              <p:cNvSpPr>
                <a:spLocks/>
              </p:cNvSpPr>
              <p:nvPr/>
            </p:nvSpPr>
            <p:spPr bwMode="auto">
              <a:xfrm>
                <a:off x="3751" y="827"/>
                <a:ext cx="388" cy="1428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94" name="手繪多邊形 179"/>
              <p:cNvSpPr>
                <a:spLocks/>
              </p:cNvSpPr>
              <p:nvPr/>
            </p:nvSpPr>
            <p:spPr bwMode="auto">
              <a:xfrm>
                <a:off x="3231" y="749"/>
                <a:ext cx="583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95" name="手繪多邊形 180"/>
              <p:cNvSpPr>
                <a:spLocks/>
              </p:cNvSpPr>
              <p:nvPr/>
            </p:nvSpPr>
            <p:spPr bwMode="auto">
              <a:xfrm>
                <a:off x="3246" y="728"/>
                <a:ext cx="471" cy="1306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96" name="手繪多邊形 190"/>
              <p:cNvSpPr>
                <a:spLocks/>
              </p:cNvSpPr>
              <p:nvPr/>
            </p:nvSpPr>
            <p:spPr bwMode="auto">
              <a:xfrm>
                <a:off x="437" y="-172"/>
                <a:ext cx="4211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97" name="手繪多邊形 191"/>
              <p:cNvSpPr>
                <a:spLocks/>
              </p:cNvSpPr>
              <p:nvPr/>
            </p:nvSpPr>
            <p:spPr bwMode="auto">
              <a:xfrm>
                <a:off x="507" y="356"/>
                <a:ext cx="4261" cy="3051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98" name="手繪多邊形 192"/>
              <p:cNvSpPr>
                <a:spLocks/>
              </p:cNvSpPr>
              <p:nvPr/>
            </p:nvSpPr>
            <p:spPr bwMode="auto">
              <a:xfrm>
                <a:off x="1558" y="-125"/>
                <a:ext cx="1862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99" name="手繪多邊形 193"/>
              <p:cNvSpPr>
                <a:spLocks/>
              </p:cNvSpPr>
              <p:nvPr/>
            </p:nvSpPr>
            <p:spPr bwMode="auto">
              <a:xfrm>
                <a:off x="2609" y="-42"/>
                <a:ext cx="133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400" name="手繪多邊形 194"/>
              <p:cNvSpPr>
                <a:spLocks/>
              </p:cNvSpPr>
              <p:nvPr/>
            </p:nvSpPr>
            <p:spPr bwMode="auto">
              <a:xfrm>
                <a:off x="1558" y="343"/>
                <a:ext cx="799" cy="268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401" name="手繪多邊形 195"/>
              <p:cNvSpPr>
                <a:spLocks/>
              </p:cNvSpPr>
              <p:nvPr/>
            </p:nvSpPr>
            <p:spPr bwMode="auto">
              <a:xfrm>
                <a:off x="3483" y="3506"/>
                <a:ext cx="44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402" name="手繪多邊形 196"/>
              <p:cNvSpPr>
                <a:spLocks/>
              </p:cNvSpPr>
              <p:nvPr/>
            </p:nvSpPr>
            <p:spPr bwMode="auto">
              <a:xfrm>
                <a:off x="3454" y="936"/>
                <a:ext cx="942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403" name="手繪多邊形 197"/>
              <p:cNvSpPr>
                <a:spLocks/>
              </p:cNvSpPr>
              <p:nvPr/>
            </p:nvSpPr>
            <p:spPr bwMode="auto">
              <a:xfrm>
                <a:off x="2825" y="1061"/>
                <a:ext cx="877" cy="2552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404" name="手繪多邊形 198"/>
              <p:cNvSpPr>
                <a:spLocks/>
              </p:cNvSpPr>
              <p:nvPr/>
            </p:nvSpPr>
            <p:spPr bwMode="auto">
              <a:xfrm>
                <a:off x="2294" y="-34"/>
                <a:ext cx="338" cy="122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405" name="手繪多邊形 199"/>
              <p:cNvSpPr>
                <a:spLocks/>
              </p:cNvSpPr>
              <p:nvPr/>
            </p:nvSpPr>
            <p:spPr bwMode="auto">
              <a:xfrm>
                <a:off x="512" y="772"/>
                <a:ext cx="3829" cy="2812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406" name="手繪多邊形 214"/>
              <p:cNvSpPr>
                <a:spLocks/>
              </p:cNvSpPr>
              <p:nvPr/>
            </p:nvSpPr>
            <p:spPr bwMode="auto">
              <a:xfrm>
                <a:off x="1407" y="1313"/>
                <a:ext cx="4828" cy="3360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407" name="手繪多邊形 215"/>
              <p:cNvSpPr>
                <a:spLocks/>
              </p:cNvSpPr>
              <p:nvPr/>
            </p:nvSpPr>
            <p:spPr bwMode="auto">
              <a:xfrm>
                <a:off x="1558" y="2099"/>
                <a:ext cx="4422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408" name="手繪多邊形 216"/>
              <p:cNvSpPr>
                <a:spLocks/>
              </p:cNvSpPr>
              <p:nvPr/>
            </p:nvSpPr>
            <p:spPr bwMode="auto">
              <a:xfrm>
                <a:off x="2760" y="1407"/>
                <a:ext cx="2078" cy="1235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409" name="手繪多邊形 217"/>
              <p:cNvSpPr>
                <a:spLocks/>
              </p:cNvSpPr>
              <p:nvPr/>
            </p:nvSpPr>
            <p:spPr bwMode="auto">
              <a:xfrm>
                <a:off x="3519" y="1618"/>
                <a:ext cx="138" cy="681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410" name="手繪多邊形 218"/>
              <p:cNvSpPr>
                <a:spLocks/>
              </p:cNvSpPr>
              <p:nvPr/>
            </p:nvSpPr>
            <p:spPr bwMode="auto">
              <a:xfrm>
                <a:off x="3946" y="2057"/>
                <a:ext cx="892" cy="289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411" name="手繪多邊形 219"/>
              <p:cNvSpPr>
                <a:spLocks/>
              </p:cNvSpPr>
              <p:nvPr/>
            </p:nvSpPr>
            <p:spPr bwMode="auto">
              <a:xfrm>
                <a:off x="1969" y="2567"/>
                <a:ext cx="809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412" name="手繪多邊形 220"/>
              <p:cNvSpPr>
                <a:spLocks/>
              </p:cNvSpPr>
              <p:nvPr/>
            </p:nvSpPr>
            <p:spPr bwMode="auto">
              <a:xfrm>
                <a:off x="1907" y="2543"/>
                <a:ext cx="905" cy="2130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413" name="手繪多邊形 221"/>
              <p:cNvSpPr>
                <a:spLocks/>
              </p:cNvSpPr>
              <p:nvPr/>
            </p:nvSpPr>
            <p:spPr bwMode="auto">
              <a:xfrm>
                <a:off x="2601" y="2580"/>
                <a:ext cx="445" cy="2094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414" name="手繪多邊形 222"/>
              <p:cNvSpPr>
                <a:spLocks/>
              </p:cNvSpPr>
              <p:nvPr/>
            </p:nvSpPr>
            <p:spPr bwMode="auto">
              <a:xfrm>
                <a:off x="2528" y="2533"/>
                <a:ext cx="590" cy="2141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415" name="手繪多邊形 223"/>
              <p:cNvSpPr>
                <a:spLocks/>
              </p:cNvSpPr>
              <p:nvPr/>
            </p:nvSpPr>
            <p:spPr bwMode="auto">
              <a:xfrm>
                <a:off x="4227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416" name="手繪多邊形 224"/>
              <p:cNvSpPr>
                <a:spLocks/>
              </p:cNvSpPr>
              <p:nvPr/>
            </p:nvSpPr>
            <p:spPr bwMode="auto">
              <a:xfrm>
                <a:off x="4167" y="2497"/>
                <a:ext cx="687" cy="2177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417" name="手繪多邊形 225"/>
              <p:cNvSpPr>
                <a:spLocks/>
              </p:cNvSpPr>
              <p:nvPr/>
            </p:nvSpPr>
            <p:spPr bwMode="auto">
              <a:xfrm>
                <a:off x="4734" y="2575"/>
                <a:ext cx="1043" cy="2099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418" name="手繪多邊形 226"/>
              <p:cNvSpPr>
                <a:spLocks/>
              </p:cNvSpPr>
              <p:nvPr/>
            </p:nvSpPr>
            <p:spPr bwMode="auto">
              <a:xfrm>
                <a:off x="4859" y="2465"/>
                <a:ext cx="991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</p:grpSp>
        <p:grpSp>
          <p:nvGrpSpPr>
            <p:cNvPr id="347" name="群組中 349"/>
            <p:cNvGrpSpPr>
              <a:grpSpLocks/>
            </p:cNvGrpSpPr>
            <p:nvPr/>
          </p:nvGrpSpPr>
          <p:grpSpPr bwMode="auto"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3" name="手繪多邊形 244"/>
              <p:cNvSpPr>
                <a:spLocks/>
              </p:cNvSpPr>
              <p:nvPr/>
            </p:nvSpPr>
            <p:spPr bwMode="auto">
              <a:xfrm>
                <a:off x="3900505" y="5426398"/>
                <a:ext cx="1777483" cy="1448978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64" name="手繪多邊形 245"/>
              <p:cNvSpPr>
                <a:spLocks/>
              </p:cNvSpPr>
              <p:nvPr/>
            </p:nvSpPr>
            <p:spPr bwMode="auto">
              <a:xfrm>
                <a:off x="3984011" y="5722736"/>
                <a:ext cx="1620413" cy="1152640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65" name="手繪多邊形 246"/>
              <p:cNvSpPr>
                <a:spLocks/>
              </p:cNvSpPr>
              <p:nvPr/>
            </p:nvSpPr>
            <p:spPr bwMode="auto">
              <a:xfrm>
                <a:off x="4413470" y="5447565"/>
                <a:ext cx="783365" cy="467598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66" name="手繪多邊形 247"/>
              <p:cNvSpPr>
                <a:spLocks/>
              </p:cNvSpPr>
              <p:nvPr/>
            </p:nvSpPr>
            <p:spPr bwMode="auto">
              <a:xfrm>
                <a:off x="4856847" y="5528385"/>
                <a:ext cx="53682" cy="257853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67" name="手繪多邊形 248"/>
              <p:cNvSpPr>
                <a:spLocks/>
              </p:cNvSpPr>
              <p:nvPr/>
            </p:nvSpPr>
            <p:spPr bwMode="auto">
              <a:xfrm>
                <a:off x="4413470" y="5693872"/>
                <a:ext cx="336013" cy="10775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68" name="手繪多邊形 251"/>
              <p:cNvSpPr>
                <a:spLocks/>
              </p:cNvSpPr>
              <p:nvPr/>
            </p:nvSpPr>
            <p:spPr bwMode="auto">
              <a:xfrm>
                <a:off x="5051694" y="5995983"/>
                <a:ext cx="188882" cy="87939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69" name="手繪多邊形 252"/>
              <p:cNvSpPr>
                <a:spLocks/>
              </p:cNvSpPr>
              <p:nvPr/>
            </p:nvSpPr>
            <p:spPr bwMode="auto">
              <a:xfrm>
                <a:off x="5061635" y="5980588"/>
                <a:ext cx="196836" cy="89478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70" name="手繪多邊形 253"/>
              <p:cNvSpPr>
                <a:spLocks/>
              </p:cNvSpPr>
              <p:nvPr/>
            </p:nvSpPr>
            <p:spPr bwMode="auto">
              <a:xfrm>
                <a:off x="4451247" y="5945952"/>
                <a:ext cx="192858" cy="929425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71" name="手繪多邊形 254"/>
              <p:cNvSpPr>
                <a:spLocks/>
              </p:cNvSpPr>
              <p:nvPr/>
            </p:nvSpPr>
            <p:spPr bwMode="auto">
              <a:xfrm>
                <a:off x="4421423" y="5932482"/>
                <a:ext cx="244554" cy="942894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</p:grpSp>
        <p:grpSp>
          <p:nvGrpSpPr>
            <p:cNvPr id="348" name="群組中 350"/>
            <p:cNvGrpSpPr>
              <a:grpSpLocks/>
            </p:cNvGrpSpPr>
            <p:nvPr/>
          </p:nvGrpSpPr>
          <p:grpSpPr bwMode="auto"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6" name="手繪多邊形 343"/>
              <p:cNvSpPr>
                <a:spLocks/>
              </p:cNvSpPr>
              <p:nvPr/>
            </p:nvSpPr>
            <p:spPr bwMode="auto">
              <a:xfrm>
                <a:off x="-1588" y="5363217"/>
                <a:ext cx="1522015" cy="1520695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57" name="手繪多邊形 344"/>
              <p:cNvSpPr>
                <a:spLocks/>
              </p:cNvSpPr>
              <p:nvPr/>
            </p:nvSpPr>
            <p:spPr bwMode="auto">
              <a:xfrm>
                <a:off x="-1588" y="5667610"/>
                <a:ext cx="1425621" cy="1216302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58" name="手繪多邊形 345"/>
              <p:cNvSpPr>
                <a:spLocks/>
              </p:cNvSpPr>
              <p:nvPr/>
            </p:nvSpPr>
            <p:spPr bwMode="auto">
              <a:xfrm>
                <a:off x="907816" y="5751318"/>
                <a:ext cx="487045" cy="1132594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59" name="手繪多邊形 346"/>
              <p:cNvSpPr>
                <a:spLocks/>
              </p:cNvSpPr>
              <p:nvPr/>
            </p:nvSpPr>
            <p:spPr bwMode="auto">
              <a:xfrm>
                <a:off x="829179" y="5883221"/>
                <a:ext cx="371626" cy="966447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60" name="手繪多邊形 347"/>
              <p:cNvSpPr>
                <a:spLocks/>
              </p:cNvSpPr>
              <p:nvPr/>
            </p:nvSpPr>
            <p:spPr bwMode="auto">
              <a:xfrm>
                <a:off x="191201" y="5883221"/>
                <a:ext cx="168690" cy="92459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61" name="手繪多邊形 348"/>
              <p:cNvSpPr>
                <a:spLocks/>
              </p:cNvSpPr>
              <p:nvPr/>
            </p:nvSpPr>
            <p:spPr bwMode="auto">
              <a:xfrm>
                <a:off x="321841" y="5460876"/>
                <a:ext cx="578366" cy="369077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62" name="手繪多邊形 349"/>
              <p:cNvSpPr>
                <a:spLocks/>
              </p:cNvSpPr>
              <p:nvPr/>
            </p:nvSpPr>
            <p:spPr bwMode="auto">
              <a:xfrm>
                <a:off x="277449" y="5460876"/>
                <a:ext cx="489581" cy="412199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</p:grpSp>
        <p:grpSp>
          <p:nvGrpSpPr>
            <p:cNvPr id="349" name="群組中 351"/>
            <p:cNvGrpSpPr>
              <a:grpSpLocks/>
            </p:cNvGrpSpPr>
            <p:nvPr/>
          </p:nvGrpSpPr>
          <p:grpSpPr bwMode="auto"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0" name="手繪多邊形 369"/>
              <p:cNvSpPr>
                <a:spLocks/>
              </p:cNvSpPr>
              <p:nvPr/>
            </p:nvSpPr>
            <p:spPr bwMode="auto">
              <a:xfrm>
                <a:off x="1622799" y="-214098"/>
                <a:ext cx="1171574" cy="715546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51" name="手繪多邊形 370"/>
              <p:cNvSpPr>
                <a:spLocks/>
              </p:cNvSpPr>
              <p:nvPr/>
            </p:nvSpPr>
            <p:spPr bwMode="auto">
              <a:xfrm>
                <a:off x="1937616" y="-64395"/>
                <a:ext cx="574387" cy="147921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52" name="手繪多邊形 371"/>
              <p:cNvSpPr>
                <a:spLocks/>
              </p:cNvSpPr>
              <p:nvPr/>
            </p:nvSpPr>
            <p:spPr bwMode="auto">
              <a:xfrm>
                <a:off x="1689446" y="-108058"/>
                <a:ext cx="1096158" cy="60950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53" name="手繪多邊形 372"/>
              <p:cNvSpPr>
                <a:spLocks noEditPoints="1"/>
              </p:cNvSpPr>
              <p:nvPr/>
            </p:nvSpPr>
            <p:spPr bwMode="auto">
              <a:xfrm>
                <a:off x="1671907" y="-38553"/>
                <a:ext cx="1073358" cy="540001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54" name="手繪多邊形 373"/>
              <p:cNvSpPr>
                <a:spLocks/>
              </p:cNvSpPr>
              <p:nvPr/>
            </p:nvSpPr>
            <p:spPr bwMode="auto">
              <a:xfrm>
                <a:off x="2085816" y="-156177"/>
                <a:ext cx="269217" cy="26911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  <p:sp>
            <p:nvSpPr>
              <p:cNvPr id="355" name="手繪多邊形 374"/>
              <p:cNvSpPr>
                <a:spLocks/>
              </p:cNvSpPr>
              <p:nvPr/>
            </p:nvSpPr>
            <p:spPr bwMode="auto">
              <a:xfrm>
                <a:off x="2089324" y="-141029"/>
                <a:ext cx="287632" cy="262872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419" name="群組中 52"/>
          <p:cNvGrpSpPr>
            <a:grpSpLocks noChangeAspect="1"/>
          </p:cNvGrpSpPr>
          <p:nvPr userDrawn="1"/>
        </p:nvGrpSpPr>
        <p:grpSpPr bwMode="auto">
          <a:xfrm rot="-1651836">
            <a:off x="369888" y="506413"/>
            <a:ext cx="892175" cy="1022350"/>
            <a:chOff x="4634" y="754"/>
            <a:chExt cx="1164" cy="1332"/>
          </a:xfrm>
        </p:grpSpPr>
        <p:sp>
          <p:nvSpPr>
            <p:cNvPr id="420" name="手繪多邊形 53"/>
            <p:cNvSpPr>
              <a:spLocks/>
            </p:cNvSpPr>
            <p:nvPr/>
          </p:nvSpPr>
          <p:spPr bwMode="auto">
            <a:xfrm>
              <a:off x="4634" y="753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21" name="手繪多邊形 54"/>
            <p:cNvSpPr>
              <a:spLocks/>
            </p:cNvSpPr>
            <p:nvPr/>
          </p:nvSpPr>
          <p:spPr bwMode="auto">
            <a:xfrm>
              <a:off x="4733" y="820"/>
              <a:ext cx="986" cy="1003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22" name="手繪多邊形 55"/>
            <p:cNvSpPr>
              <a:spLocks/>
            </p:cNvSpPr>
            <p:nvPr/>
          </p:nvSpPr>
          <p:spPr bwMode="auto">
            <a:xfrm>
              <a:off x="5121" y="1086"/>
              <a:ext cx="162" cy="697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23" name="手繪多邊形 56"/>
            <p:cNvSpPr>
              <a:spLocks/>
            </p:cNvSpPr>
            <p:nvPr/>
          </p:nvSpPr>
          <p:spPr bwMode="auto">
            <a:xfrm>
              <a:off x="4863" y="1277"/>
              <a:ext cx="317" cy="339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24" name="手繪多邊形 57"/>
            <p:cNvSpPr>
              <a:spLocks/>
            </p:cNvSpPr>
            <p:nvPr/>
          </p:nvSpPr>
          <p:spPr bwMode="auto">
            <a:xfrm>
              <a:off x="4910" y="1703"/>
              <a:ext cx="278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25" name="手繪多邊形 58"/>
            <p:cNvSpPr>
              <a:spLocks/>
            </p:cNvSpPr>
            <p:nvPr/>
          </p:nvSpPr>
          <p:spPr bwMode="auto">
            <a:xfrm>
              <a:off x="5258" y="1401"/>
              <a:ext cx="387" cy="261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26" name="手繪多邊形 59"/>
            <p:cNvSpPr>
              <a:spLocks/>
            </p:cNvSpPr>
            <p:nvPr/>
          </p:nvSpPr>
          <p:spPr bwMode="auto">
            <a:xfrm>
              <a:off x="5238" y="1692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27" name="手繪多邊形 60"/>
            <p:cNvSpPr>
              <a:spLocks/>
            </p:cNvSpPr>
            <p:nvPr/>
          </p:nvSpPr>
          <p:spPr bwMode="auto">
            <a:xfrm>
              <a:off x="5042" y="1843"/>
              <a:ext cx="184" cy="242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</p:grpSp>
      <p:grpSp>
        <p:nvGrpSpPr>
          <p:cNvPr id="428" name="群組中 52"/>
          <p:cNvGrpSpPr>
            <a:grpSpLocks noChangeAspect="1"/>
          </p:cNvGrpSpPr>
          <p:nvPr userDrawn="1"/>
        </p:nvGrpSpPr>
        <p:grpSpPr bwMode="auto">
          <a:xfrm rot="5825446">
            <a:off x="11635582" y="394494"/>
            <a:ext cx="407987" cy="466725"/>
            <a:chOff x="4634" y="754"/>
            <a:chExt cx="1164" cy="1332"/>
          </a:xfrm>
        </p:grpSpPr>
        <p:sp>
          <p:nvSpPr>
            <p:cNvPr id="429" name="手繪多邊形 53"/>
            <p:cNvSpPr>
              <a:spLocks/>
            </p:cNvSpPr>
            <p:nvPr/>
          </p:nvSpPr>
          <p:spPr bwMode="auto">
            <a:xfrm>
              <a:off x="4620" y="796"/>
              <a:ext cx="1164" cy="1241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30" name="手繪多邊形 54"/>
            <p:cNvSpPr>
              <a:spLocks/>
            </p:cNvSpPr>
            <p:nvPr/>
          </p:nvSpPr>
          <p:spPr bwMode="auto">
            <a:xfrm>
              <a:off x="4704" y="865"/>
              <a:ext cx="987" cy="997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31" name="手繪多邊形 55"/>
            <p:cNvSpPr>
              <a:spLocks/>
            </p:cNvSpPr>
            <p:nvPr/>
          </p:nvSpPr>
          <p:spPr bwMode="auto">
            <a:xfrm>
              <a:off x="5109" y="1175"/>
              <a:ext cx="163" cy="702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32" name="手繪多邊形 56"/>
            <p:cNvSpPr>
              <a:spLocks/>
            </p:cNvSpPr>
            <p:nvPr/>
          </p:nvSpPr>
          <p:spPr bwMode="auto">
            <a:xfrm>
              <a:off x="4837" y="1371"/>
              <a:ext cx="317" cy="340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33" name="手繪多邊形 57"/>
            <p:cNvSpPr>
              <a:spLocks/>
            </p:cNvSpPr>
            <p:nvPr/>
          </p:nvSpPr>
          <p:spPr bwMode="auto">
            <a:xfrm>
              <a:off x="4900" y="1739"/>
              <a:ext cx="281" cy="91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34" name="手繪多邊形 58"/>
            <p:cNvSpPr>
              <a:spLocks/>
            </p:cNvSpPr>
            <p:nvPr/>
          </p:nvSpPr>
          <p:spPr bwMode="auto">
            <a:xfrm>
              <a:off x="5243" y="1480"/>
              <a:ext cx="385" cy="258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35" name="手繪多邊形 59"/>
            <p:cNvSpPr>
              <a:spLocks/>
            </p:cNvSpPr>
            <p:nvPr/>
          </p:nvSpPr>
          <p:spPr bwMode="auto">
            <a:xfrm>
              <a:off x="5211" y="1731"/>
              <a:ext cx="376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36" name="手繪多邊形 60"/>
            <p:cNvSpPr>
              <a:spLocks/>
            </p:cNvSpPr>
            <p:nvPr/>
          </p:nvSpPr>
          <p:spPr bwMode="auto">
            <a:xfrm>
              <a:off x="5020" y="1904"/>
              <a:ext cx="190" cy="236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</p:grpSp>
      <p:grpSp>
        <p:nvGrpSpPr>
          <p:cNvPr id="437" name="群組中 66"/>
          <p:cNvGrpSpPr>
            <a:grpSpLocks noChangeAspect="1"/>
          </p:cNvGrpSpPr>
          <p:nvPr userDrawn="1"/>
        </p:nvGrpSpPr>
        <p:grpSpPr bwMode="auto">
          <a:xfrm>
            <a:off x="23813" y="3049588"/>
            <a:ext cx="387350" cy="363537"/>
            <a:chOff x="3636" y="1964"/>
            <a:chExt cx="413" cy="388"/>
          </a:xfrm>
        </p:grpSpPr>
        <p:sp>
          <p:nvSpPr>
            <p:cNvPr id="438" name="手繪多邊形 67"/>
            <p:cNvSpPr>
              <a:spLocks/>
            </p:cNvSpPr>
            <p:nvPr/>
          </p:nvSpPr>
          <p:spPr bwMode="auto">
            <a:xfrm>
              <a:off x="3971" y="1976"/>
              <a:ext cx="78" cy="108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39" name="手繪多邊形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40" name="手繪多邊形 69"/>
            <p:cNvSpPr>
              <a:spLocks/>
            </p:cNvSpPr>
            <p:nvPr/>
          </p:nvSpPr>
          <p:spPr bwMode="auto">
            <a:xfrm>
              <a:off x="3677" y="1964"/>
              <a:ext cx="364" cy="368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41" name="手繪多邊形 70"/>
            <p:cNvSpPr>
              <a:spLocks/>
            </p:cNvSpPr>
            <p:nvPr/>
          </p:nvSpPr>
          <p:spPr bwMode="auto">
            <a:xfrm>
              <a:off x="3771" y="2079"/>
              <a:ext cx="207" cy="117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42" name="手繪多邊形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43" name="手繪多邊形 72"/>
            <p:cNvSpPr>
              <a:spLocks/>
            </p:cNvSpPr>
            <p:nvPr/>
          </p:nvSpPr>
          <p:spPr bwMode="auto">
            <a:xfrm>
              <a:off x="3983" y="2106"/>
              <a:ext cx="37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44" name="手繪多邊形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  <p:sp>
          <p:nvSpPr>
            <p:cNvPr id="445" name="手繪多邊形 74"/>
            <p:cNvSpPr>
              <a:spLocks/>
            </p:cNvSpPr>
            <p:nvPr/>
          </p:nvSpPr>
          <p:spPr bwMode="auto">
            <a:xfrm>
              <a:off x="3793" y="2033"/>
              <a:ext cx="139" cy="68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+mn-lt"/>
                <a:ea typeface="+mn-ea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 latinLnBrk="0">
              <a:defRPr lang="zh-TW"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446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18343-503C-4A90-80A2-E66A65B144AD}" type="datetimeFigureOut">
              <a:rPr lang="en-US"/>
              <a:pPr>
                <a:defRPr/>
              </a:pPr>
              <a:t>10/22/2015</a:t>
            </a:fld>
            <a:endParaRPr/>
          </a:p>
        </p:txBody>
      </p:sp>
      <p:sp>
        <p:nvSpPr>
          <p:cNvPr id="447" name="頁尾版面配置區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48" name="投影片編號版面配置區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F06EA-307D-4EAF-9988-F6DB94A3EAE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47B61-BA18-4538-9478-E39187AC5C5E}" type="slidenum">
              <a:rPr/>
              <a:pPr>
                <a:defRPr/>
              </a:pPr>
              <a:t>‹#›</a:t>
            </a:fld>
            <a:endParaRPr lang="zh-TW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>
            <a:normAutofit/>
          </a:bodyPr>
          <a:lstStyle>
            <a:lvl1pPr latinLnBrk="0">
              <a:defRPr lang="zh-TW" sz="3400" b="0"/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 latinLnBrk="0">
              <a:buNone/>
              <a:defRPr lang="zh-TW" sz="20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16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B5E37-A01E-4EFC-8D07-837168BADA4C}" type="slidenum">
              <a:rPr/>
              <a:pPr>
                <a:defRPr/>
              </a:pPr>
              <a:t>‹#›</a:t>
            </a:fld>
            <a:endParaRPr lang="zh-TW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4B9E1-262B-41FC-978F-0433A9D67780}" type="slidenum">
              <a:rPr/>
              <a:pPr>
                <a:defRPr/>
              </a:pPr>
              <a:t>‹#›</a:t>
            </a:fld>
            <a:endParaRPr lang="zh-TW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EA5D9-7073-4A0E-AA93-36B807A981B5}" type="slidenum">
              <a:rPr/>
              <a:pPr>
                <a:defRPr/>
              </a:pPr>
              <a:t>‹#›</a:t>
            </a:fld>
            <a:endParaRPr lang="zh-TW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EE0F8"/>
            </a:gs>
            <a:gs pos="17000">
              <a:srgbClr val="BFEBFA"/>
            </a:gs>
            <a:gs pos="50999">
              <a:srgbClr val="DFF5FD"/>
            </a:gs>
            <a:gs pos="92000">
              <a:srgbClr val="FFFFFF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524000" y="79375"/>
            <a:ext cx="9134475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1528763" y="1485900"/>
            <a:ext cx="913447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smtClean="0"/>
              <a:t>按一下以編輯母片文字樣式</a:t>
            </a:r>
          </a:p>
          <a:p>
            <a:pPr lvl="1"/>
            <a:r>
              <a:rPr lang="zh-TW" smtClean="0"/>
              <a:t>第二層</a:t>
            </a:r>
          </a:p>
          <a:p>
            <a:pPr lvl="2"/>
            <a:r>
              <a:rPr lang="zh-TW" smtClean="0"/>
              <a:t>第三層</a:t>
            </a:r>
          </a:p>
          <a:p>
            <a:pPr lvl="3"/>
            <a:r>
              <a:rPr lang="zh-TW" smtClean="0"/>
              <a:t>第四層</a:t>
            </a:r>
          </a:p>
          <a:p>
            <a:pPr lvl="4"/>
            <a:r>
              <a:rPr lang="zh-TW" smtClean="0"/>
              <a:t>第五層</a:t>
            </a:r>
          </a:p>
        </p:txBody>
      </p:sp>
      <p:sp>
        <p:nvSpPr>
          <p:cNvPr id="4" name="手繪多邊形 50"/>
          <p:cNvSpPr>
            <a:spLocks/>
          </p:cNvSpPr>
          <p:nvPr userDrawn="1"/>
        </p:nvSpPr>
        <p:spPr bwMode="auto">
          <a:xfrm>
            <a:off x="8761413" y="5521325"/>
            <a:ext cx="3429000" cy="1336675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手繪多邊形 51"/>
          <p:cNvSpPr>
            <a:spLocks/>
          </p:cNvSpPr>
          <p:nvPr userDrawn="1"/>
        </p:nvSpPr>
        <p:spPr bwMode="auto">
          <a:xfrm>
            <a:off x="0" y="5651500"/>
            <a:ext cx="11415713" cy="1206500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手繪多邊形 51"/>
          <p:cNvSpPr>
            <a:spLocks/>
          </p:cNvSpPr>
          <p:nvPr userDrawn="1"/>
        </p:nvSpPr>
        <p:spPr bwMode="auto">
          <a:xfrm>
            <a:off x="-14288" y="5865813"/>
            <a:ext cx="11415713" cy="1003300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31" name="群組中 66"/>
          <p:cNvGrpSpPr>
            <a:grpSpLocks noChangeAspect="1"/>
          </p:cNvGrpSpPr>
          <p:nvPr userDrawn="1"/>
        </p:nvGrpSpPr>
        <p:grpSpPr bwMode="auto">
          <a:xfrm>
            <a:off x="11647488" y="947738"/>
            <a:ext cx="427037" cy="400050"/>
            <a:chOff x="3636" y="1964"/>
            <a:chExt cx="413" cy="388"/>
          </a:xfrm>
        </p:grpSpPr>
        <p:sp>
          <p:nvSpPr>
            <p:cNvPr id="8" name="手繪多邊形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手繪多邊形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 69"/>
            <p:cNvSpPr>
              <a:spLocks/>
            </p:cNvSpPr>
            <p:nvPr/>
          </p:nvSpPr>
          <p:spPr bwMode="auto">
            <a:xfrm>
              <a:off x="3676" y="1964"/>
              <a:ext cx="364" cy="366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 70"/>
            <p:cNvSpPr>
              <a:spLocks/>
            </p:cNvSpPr>
            <p:nvPr/>
          </p:nvSpPr>
          <p:spPr bwMode="auto">
            <a:xfrm>
              <a:off x="3771" y="2079"/>
              <a:ext cx="207" cy="117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 71"/>
            <p:cNvSpPr>
              <a:spLocks/>
            </p:cNvSpPr>
            <p:nvPr/>
          </p:nvSpPr>
          <p:spPr bwMode="auto">
            <a:xfrm>
              <a:off x="3905" y="2129"/>
              <a:ext cx="60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 72"/>
            <p:cNvSpPr>
              <a:spLocks/>
            </p:cNvSpPr>
            <p:nvPr/>
          </p:nvSpPr>
          <p:spPr bwMode="auto">
            <a:xfrm>
              <a:off x="3983" y="2106"/>
              <a:ext cx="38" cy="91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 73"/>
            <p:cNvSpPr>
              <a:spLocks/>
            </p:cNvSpPr>
            <p:nvPr/>
          </p:nvSpPr>
          <p:spPr bwMode="auto">
            <a:xfrm>
              <a:off x="3909" y="2006"/>
              <a:ext cx="55" cy="77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32" name="群組中 18"/>
          <p:cNvGrpSpPr>
            <a:grpSpLocks/>
          </p:cNvGrpSpPr>
          <p:nvPr userDrawn="1"/>
        </p:nvGrpSpPr>
        <p:grpSpPr bwMode="auto">
          <a:xfrm>
            <a:off x="11309350" y="6211888"/>
            <a:ext cx="874713" cy="646112"/>
            <a:chOff x="7344986" y="5566058"/>
            <a:chExt cx="1750940" cy="1291943"/>
          </a:xfrm>
        </p:grpSpPr>
        <p:sp>
          <p:nvSpPr>
            <p:cNvPr id="17" name="手繪多邊形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 100"/>
            <p:cNvSpPr>
              <a:spLocks/>
            </p:cNvSpPr>
            <p:nvPr/>
          </p:nvSpPr>
          <p:spPr bwMode="auto">
            <a:xfrm>
              <a:off x="7529295" y="5746993"/>
              <a:ext cx="1566631" cy="1111008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 101"/>
            <p:cNvSpPr>
              <a:spLocks/>
            </p:cNvSpPr>
            <p:nvPr/>
          </p:nvSpPr>
          <p:spPr bwMode="auto">
            <a:xfrm>
              <a:off x="7990070" y="6515176"/>
              <a:ext cx="1105856" cy="219028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 102"/>
            <p:cNvSpPr>
              <a:spLocks/>
            </p:cNvSpPr>
            <p:nvPr/>
          </p:nvSpPr>
          <p:spPr bwMode="auto">
            <a:xfrm>
              <a:off x="8806750" y="6670718"/>
              <a:ext cx="120754" cy="187283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 103"/>
            <p:cNvSpPr>
              <a:spLocks/>
            </p:cNvSpPr>
            <p:nvPr/>
          </p:nvSpPr>
          <p:spPr bwMode="auto">
            <a:xfrm>
              <a:off x="9067325" y="6035856"/>
              <a:ext cx="28601" cy="92054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手繪多邊形 104"/>
            <p:cNvSpPr>
              <a:spLocks/>
            </p:cNvSpPr>
            <p:nvPr/>
          </p:nvSpPr>
          <p:spPr bwMode="auto">
            <a:xfrm>
              <a:off x="8488975" y="5873965"/>
              <a:ext cx="460774" cy="657083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33" name="群組中 5"/>
          <p:cNvGrpSpPr>
            <a:grpSpLocks noChangeAspect="1"/>
          </p:cNvGrpSpPr>
          <p:nvPr userDrawn="1"/>
        </p:nvGrpSpPr>
        <p:grpSpPr bwMode="auto">
          <a:xfrm>
            <a:off x="3175" y="2873375"/>
            <a:ext cx="596900" cy="790575"/>
            <a:chOff x="2121" y="1060"/>
            <a:chExt cx="597" cy="789"/>
          </a:xfrm>
        </p:grpSpPr>
        <p:sp>
          <p:nvSpPr>
            <p:cNvPr id="24" name="手繪多邊形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 7"/>
            <p:cNvSpPr>
              <a:spLocks/>
            </p:cNvSpPr>
            <p:nvPr/>
          </p:nvSpPr>
          <p:spPr bwMode="auto">
            <a:xfrm>
              <a:off x="2121" y="1114"/>
              <a:ext cx="541" cy="691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 9"/>
            <p:cNvSpPr>
              <a:spLocks/>
            </p:cNvSpPr>
            <p:nvPr/>
          </p:nvSpPr>
          <p:spPr bwMode="auto">
            <a:xfrm>
              <a:off x="2150" y="1226"/>
              <a:ext cx="73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 10"/>
            <p:cNvSpPr>
              <a:spLocks/>
            </p:cNvSpPr>
            <p:nvPr/>
          </p:nvSpPr>
          <p:spPr bwMode="auto">
            <a:xfrm>
              <a:off x="2121" y="1554"/>
              <a:ext cx="32" cy="27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34" name="群組中 16"/>
          <p:cNvGrpSpPr>
            <a:grpSpLocks noChangeAspect="1"/>
          </p:cNvGrpSpPr>
          <p:nvPr userDrawn="1"/>
        </p:nvGrpSpPr>
        <p:grpSpPr bwMode="auto">
          <a:xfrm>
            <a:off x="139700" y="-12700"/>
            <a:ext cx="1382713" cy="803275"/>
            <a:chOff x="1922" y="1129"/>
            <a:chExt cx="987" cy="574"/>
          </a:xfrm>
        </p:grpSpPr>
        <p:sp>
          <p:nvSpPr>
            <p:cNvPr id="32" name="手繪多邊形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手繪多邊形 37"/>
            <p:cNvSpPr>
              <a:spLocks/>
            </p:cNvSpPr>
            <p:nvPr/>
          </p:nvSpPr>
          <p:spPr bwMode="auto">
            <a:xfrm>
              <a:off x="2170" y="1158"/>
              <a:ext cx="496" cy="226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6" name="手繪多邊形 38"/>
            <p:cNvSpPr>
              <a:spLocks/>
            </p:cNvSpPr>
            <p:nvPr/>
          </p:nvSpPr>
          <p:spPr bwMode="auto">
            <a:xfrm>
              <a:off x="2293" y="1136"/>
              <a:ext cx="71" cy="57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7" name="手繪多邊形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" name="手繪多邊形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9" name="手繪多邊形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35" name="群組中 28"/>
          <p:cNvGrpSpPr>
            <a:grpSpLocks noChangeAspect="1"/>
          </p:cNvGrpSpPr>
          <p:nvPr userDrawn="1"/>
        </p:nvGrpSpPr>
        <p:grpSpPr bwMode="auto">
          <a:xfrm>
            <a:off x="0" y="5006975"/>
            <a:ext cx="687388" cy="1147763"/>
            <a:chOff x="1901" y="2020"/>
            <a:chExt cx="1059" cy="1767"/>
          </a:xfrm>
        </p:grpSpPr>
        <p:sp>
          <p:nvSpPr>
            <p:cNvPr id="41" name="手繪多邊形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2" name="手繪多邊形 30"/>
            <p:cNvSpPr>
              <a:spLocks/>
            </p:cNvSpPr>
            <p:nvPr/>
          </p:nvSpPr>
          <p:spPr bwMode="auto">
            <a:xfrm>
              <a:off x="1901" y="2135"/>
              <a:ext cx="951" cy="1366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3" name="手繪多邊形 31"/>
            <p:cNvSpPr>
              <a:spLocks/>
            </p:cNvSpPr>
            <p:nvPr/>
          </p:nvSpPr>
          <p:spPr bwMode="auto">
            <a:xfrm>
              <a:off x="1994" y="2494"/>
              <a:ext cx="313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4" name="手繪多邊形 32"/>
            <p:cNvSpPr>
              <a:spLocks/>
            </p:cNvSpPr>
            <p:nvPr/>
          </p:nvSpPr>
          <p:spPr bwMode="auto">
            <a:xfrm>
              <a:off x="2150" y="2949"/>
              <a:ext cx="543" cy="291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5" name="手繪多邊形 33"/>
            <p:cNvSpPr>
              <a:spLocks/>
            </p:cNvSpPr>
            <p:nvPr/>
          </p:nvSpPr>
          <p:spPr bwMode="auto">
            <a:xfrm>
              <a:off x="2072" y="3342"/>
              <a:ext cx="357" cy="86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6" name="手繪多邊形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7" name="手繪多邊形 35"/>
            <p:cNvSpPr>
              <a:spLocks/>
            </p:cNvSpPr>
            <p:nvPr/>
          </p:nvSpPr>
          <p:spPr bwMode="auto">
            <a:xfrm>
              <a:off x="1901" y="3279"/>
              <a:ext cx="113" cy="42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8" name="手繪多邊形 36"/>
            <p:cNvSpPr>
              <a:spLocks/>
            </p:cNvSpPr>
            <p:nvPr/>
          </p:nvSpPr>
          <p:spPr bwMode="auto">
            <a:xfrm>
              <a:off x="1903" y="3455"/>
              <a:ext cx="196" cy="332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36" name="群組中 52"/>
          <p:cNvGrpSpPr>
            <a:grpSpLocks noChangeAspect="1"/>
          </p:cNvGrpSpPr>
          <p:nvPr userDrawn="1"/>
        </p:nvGrpSpPr>
        <p:grpSpPr bwMode="auto">
          <a:xfrm rot="-1651836">
            <a:off x="11142663" y="104775"/>
            <a:ext cx="676275" cy="773113"/>
            <a:chOff x="4634" y="754"/>
            <a:chExt cx="1164" cy="1332"/>
          </a:xfrm>
        </p:grpSpPr>
        <p:sp>
          <p:nvSpPr>
            <p:cNvPr id="50" name="手繪多邊形 53"/>
            <p:cNvSpPr>
              <a:spLocks/>
            </p:cNvSpPr>
            <p:nvPr/>
          </p:nvSpPr>
          <p:spPr bwMode="auto">
            <a:xfrm>
              <a:off x="4625" y="737"/>
              <a:ext cx="1164" cy="1236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1" name="手繪多邊形 54"/>
            <p:cNvSpPr>
              <a:spLocks/>
            </p:cNvSpPr>
            <p:nvPr/>
          </p:nvSpPr>
          <p:spPr bwMode="auto">
            <a:xfrm>
              <a:off x="4731" y="811"/>
              <a:ext cx="984" cy="1004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2" name="手繪多邊形 55"/>
            <p:cNvSpPr>
              <a:spLocks/>
            </p:cNvSpPr>
            <p:nvPr/>
          </p:nvSpPr>
          <p:spPr bwMode="auto">
            <a:xfrm>
              <a:off x="5117" y="1087"/>
              <a:ext cx="164" cy="697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3" name="手繪多邊形 56"/>
            <p:cNvSpPr>
              <a:spLocks/>
            </p:cNvSpPr>
            <p:nvPr/>
          </p:nvSpPr>
          <p:spPr bwMode="auto">
            <a:xfrm>
              <a:off x="4857" y="1292"/>
              <a:ext cx="317" cy="339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 57"/>
            <p:cNvSpPr>
              <a:spLocks/>
            </p:cNvSpPr>
            <p:nvPr/>
          </p:nvSpPr>
          <p:spPr bwMode="auto">
            <a:xfrm>
              <a:off x="4906" y="1683"/>
              <a:ext cx="276" cy="93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 58"/>
            <p:cNvSpPr>
              <a:spLocks/>
            </p:cNvSpPr>
            <p:nvPr/>
          </p:nvSpPr>
          <p:spPr bwMode="auto">
            <a:xfrm>
              <a:off x="5256" y="1391"/>
              <a:ext cx="388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 59"/>
            <p:cNvSpPr>
              <a:spLocks/>
            </p:cNvSpPr>
            <p:nvPr/>
          </p:nvSpPr>
          <p:spPr bwMode="auto">
            <a:xfrm>
              <a:off x="5234" y="1678"/>
              <a:ext cx="372" cy="120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 60"/>
            <p:cNvSpPr>
              <a:spLocks/>
            </p:cNvSpPr>
            <p:nvPr/>
          </p:nvSpPr>
          <p:spPr bwMode="auto">
            <a:xfrm>
              <a:off x="5041" y="1839"/>
              <a:ext cx="189" cy="238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37" name="群組中 64"/>
          <p:cNvGrpSpPr>
            <a:grpSpLocks noChangeAspect="1"/>
          </p:cNvGrpSpPr>
          <p:nvPr userDrawn="1"/>
        </p:nvGrpSpPr>
        <p:grpSpPr bwMode="auto">
          <a:xfrm flipH="1">
            <a:off x="10782300" y="2959100"/>
            <a:ext cx="1028700" cy="1139825"/>
            <a:chOff x="2052" y="995"/>
            <a:chExt cx="768" cy="852"/>
          </a:xfrm>
        </p:grpSpPr>
        <p:sp>
          <p:nvSpPr>
            <p:cNvPr id="59" name="手繪多邊形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 67"/>
            <p:cNvSpPr>
              <a:spLocks/>
            </p:cNvSpPr>
            <p:nvPr/>
          </p:nvSpPr>
          <p:spPr bwMode="auto">
            <a:xfrm>
              <a:off x="2090" y="1054"/>
              <a:ext cx="649" cy="675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 68"/>
            <p:cNvSpPr>
              <a:spLocks/>
            </p:cNvSpPr>
            <p:nvPr/>
          </p:nvSpPr>
          <p:spPr bwMode="auto">
            <a:xfrm>
              <a:off x="2322" y="1198"/>
              <a:ext cx="212" cy="430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 70"/>
            <p:cNvSpPr>
              <a:spLocks/>
            </p:cNvSpPr>
            <p:nvPr/>
          </p:nvSpPr>
          <p:spPr bwMode="auto">
            <a:xfrm>
              <a:off x="2539" y="1501"/>
              <a:ext cx="162" cy="102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5" name="手繪多邊形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6" name="手繪多邊形 72"/>
            <p:cNvSpPr>
              <a:spLocks/>
            </p:cNvSpPr>
            <p:nvPr/>
          </p:nvSpPr>
          <p:spPr bwMode="auto">
            <a:xfrm>
              <a:off x="2161" y="1472"/>
              <a:ext cx="300" cy="112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67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875713" y="6602413"/>
            <a:ext cx="960437" cy="236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C0244316-27C1-471B-BB12-C0044701AA38}" type="datetimeFigureOut">
              <a:rPr lang="en-US"/>
              <a:pPr>
                <a:defRPr/>
              </a:pPr>
              <a:t>10/22/2015</a:t>
            </a:fld>
            <a:endParaRPr lang="en-US" dirty="0"/>
          </a:p>
        </p:txBody>
      </p:sp>
      <p:sp>
        <p:nvSpPr>
          <p:cNvPr id="68" name="頁尾版面配置區4"/>
          <p:cNvSpPr>
            <a:spLocks noGrp="1"/>
          </p:cNvSpPr>
          <p:nvPr>
            <p:ph type="ftr" sz="quarter" idx="3"/>
          </p:nvPr>
        </p:nvSpPr>
        <p:spPr>
          <a:xfrm>
            <a:off x="1522413" y="6602413"/>
            <a:ext cx="6978650" cy="236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800" cap="none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9" name="投影片編號版面配置區5"/>
          <p:cNvSpPr>
            <a:spLocks noGrp="1"/>
          </p:cNvSpPr>
          <p:nvPr>
            <p:ph type="sldNum" sz="quarter" idx="4"/>
          </p:nvPr>
        </p:nvSpPr>
        <p:spPr>
          <a:xfrm>
            <a:off x="10023475" y="6602413"/>
            <a:ext cx="639763" cy="236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A43CBBF7-FAA7-4162-93D7-4ADFFCFDB50F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charset="0"/>
        <a:defRPr lang="zh-TW" sz="3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9pPr>
    </p:titleStyle>
    <p:bodyStyle>
      <a:lvl1pPr marL="273050" indent="-228600" algn="l" rtl="0" eaLnBrk="1" fontAlgn="base" hangingPunct="1">
        <a:spcBef>
          <a:spcPts val="1800"/>
        </a:spcBef>
        <a:spcAft>
          <a:spcPct val="0"/>
        </a:spcAft>
        <a:buClr>
          <a:srgbClr val="404040"/>
        </a:buClr>
        <a:buSzPct val="100000"/>
        <a:buFont typeface="Arial" charset="0"/>
        <a:buChar char="•"/>
        <a:defRPr lang="zh-TW"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93725" indent="-228600" algn="l" rtl="0" eaLnBrk="1" fontAlgn="base" hangingPunct="1">
        <a:spcBef>
          <a:spcPts val="1000"/>
        </a:spcBef>
        <a:spcAft>
          <a:spcPct val="0"/>
        </a:spcAft>
        <a:buClr>
          <a:srgbClr val="404040"/>
        </a:buClr>
        <a:buSzPct val="100000"/>
        <a:buFont typeface="Arial" charset="0"/>
        <a:buChar char="•"/>
        <a:defRPr lang="zh-TW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914400" indent="-228600" algn="l" rtl="0" eaLnBrk="1" fontAlgn="base" hangingPunct="1">
        <a:spcBef>
          <a:spcPts val="800"/>
        </a:spcBef>
        <a:spcAft>
          <a:spcPct val="0"/>
        </a:spcAft>
        <a:buClr>
          <a:srgbClr val="404040"/>
        </a:buClr>
        <a:buSzPct val="100000"/>
        <a:buFont typeface="Arial" charset="0"/>
        <a:buChar char="•"/>
        <a:defRPr lang="zh-TW"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33488" indent="-228600" algn="l" rtl="0" eaLnBrk="1" fontAlgn="base" hangingPunct="1">
        <a:spcBef>
          <a:spcPts val="800"/>
        </a:spcBef>
        <a:spcAft>
          <a:spcPct val="0"/>
        </a:spcAft>
        <a:buClr>
          <a:srgbClr val="404040"/>
        </a:buClr>
        <a:buSzPct val="100000"/>
        <a:buFont typeface="Arial" charset="0"/>
        <a:buChar char="•"/>
        <a:defRPr lang="zh-TW"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54163" indent="-228600" algn="l" rtl="0" eaLnBrk="1" fontAlgn="base" hangingPunct="1">
        <a:spcBef>
          <a:spcPts val="800"/>
        </a:spcBef>
        <a:spcAft>
          <a:spcPct val="0"/>
        </a:spcAft>
        <a:buClr>
          <a:srgbClr val="404040"/>
        </a:buClr>
        <a:buSzPct val="100000"/>
        <a:buFont typeface="Arial" charset="0"/>
        <a:buChar char="•"/>
        <a:defRPr lang="zh-TW"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zh-TW"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zh-TW"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zh-TW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6.xml"/><Relationship Id="rId7" Type="http://schemas.openxmlformats.org/officeDocument/2006/relationships/slide" Target="slide11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3.xml"/><Relationship Id="rId11" Type="http://schemas.openxmlformats.org/officeDocument/2006/relationships/image" Target="../media/image1.jpg"/><Relationship Id="rId5" Type="http://schemas.openxmlformats.org/officeDocument/2006/relationships/slide" Target="slide18.xml"/><Relationship Id="rId10" Type="http://schemas.openxmlformats.org/officeDocument/2006/relationships/slide" Target="slide24.xml"/><Relationship Id="rId4" Type="http://schemas.openxmlformats.org/officeDocument/2006/relationships/slide" Target="slide8.xml"/><Relationship Id="rId9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mI0g0tDTt0" TargetMode="External"/><Relationship Id="rId2" Type="http://schemas.openxmlformats.org/officeDocument/2006/relationships/hyperlink" Target="https://www.youtube.com/watch?v=hDaMaLy3gt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標題 1"/>
          <p:cNvSpPr>
            <a:spLocks noGrp="1"/>
          </p:cNvSpPr>
          <p:nvPr>
            <p:ph type="ctrTitle"/>
          </p:nvPr>
        </p:nvSpPr>
        <p:spPr>
          <a:xfrm>
            <a:off x="2351690" y="687568"/>
            <a:ext cx="9359900" cy="2357438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altLang="en-US" b="1" dirty="0" smtClean="0">
                <a:latin typeface="標楷體" pitchFamily="65" charset="-120"/>
                <a:ea typeface="標楷體" pitchFamily="65" charset="-120"/>
              </a:rPr>
              <a:t>防制霸凌、拒絕毒品</a:t>
            </a:r>
            <a:r>
              <a:rPr lang="en-US" altLang="en-US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en-US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友善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校園小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學堂</a:t>
            </a:r>
            <a:endParaRPr b="1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794875" cy="1233488"/>
          </a:xfrm>
        </p:spPr>
        <p:txBody>
          <a:bodyPr/>
          <a:lstStyle/>
          <a:p>
            <a:r>
              <a:rPr altLang="en-US" sz="6600" b="1" smtClean="0">
                <a:latin typeface="標楷體" pitchFamily="65" charset="-120"/>
                <a:ea typeface="標楷體" pitchFamily="65" charset="-120"/>
              </a:rPr>
              <a:t>問題來了</a:t>
            </a:r>
            <a:r>
              <a:rPr lang="en-US" altLang="zh-TW" sz="6600" b="1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altLang="en-US" sz="6600" b="1" smtClean="0">
                <a:latin typeface="標楷體" pitchFamily="65" charset="-120"/>
                <a:ea typeface="標楷體" pitchFamily="65" charset="-120"/>
              </a:rPr>
              <a:t>考考你</a:t>
            </a:r>
            <a:r>
              <a:rPr lang="en-US" altLang="zh-TW" sz="6600" b="1" smtClean="0">
                <a:latin typeface="標楷體" pitchFamily="65" charset="-120"/>
                <a:ea typeface="標楷體" pitchFamily="65" charset="-120"/>
              </a:rPr>
              <a:t>......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4294967295"/>
          </p:nvPr>
        </p:nvSpPr>
        <p:spPr>
          <a:xfrm>
            <a:off x="1528763" y="1485900"/>
            <a:ext cx="9925050" cy="4152900"/>
          </a:xfrm>
        </p:spPr>
        <p:txBody>
          <a:bodyPr/>
          <a:lstStyle/>
          <a:p>
            <a:pPr>
              <a:spcBef>
                <a:spcPct val="10000"/>
              </a:spcBef>
              <a:buFont typeface="Arial" charset="0"/>
              <a:buNone/>
            </a:pPr>
            <a:r>
              <a:rPr altLang="en-US" sz="3200" b="1" smtClean="0">
                <a:latin typeface="標楷體" pitchFamily="65" charset="-120"/>
                <a:ea typeface="標楷體" pitchFamily="65" charset="-120"/>
              </a:rPr>
              <a:t>一、</a:t>
            </a:r>
            <a:r>
              <a:rPr altLang="en-US" sz="3200" b="1" u="sng" smtClean="0">
                <a:latin typeface="標楷體" pitchFamily="65" charset="-120"/>
                <a:ea typeface="標楷體" pitchFamily="65" charset="-120"/>
              </a:rPr>
              <a:t>小寶</a:t>
            </a:r>
            <a:r>
              <a:rPr altLang="en-US" sz="3200" b="1" smtClean="0">
                <a:latin typeface="標楷體" pitchFamily="65" charset="-120"/>
                <a:ea typeface="標楷體" pitchFamily="65" charset="-120"/>
              </a:rPr>
              <a:t>在網路的留言版散布有關</a:t>
            </a:r>
            <a:r>
              <a:rPr altLang="en-US" sz="3200" b="1" u="sng" smtClean="0">
                <a:latin typeface="標楷體" pitchFamily="65" charset="-120"/>
                <a:ea typeface="標楷體" pitchFamily="65" charset="-120"/>
              </a:rPr>
              <a:t>小花</a:t>
            </a:r>
            <a:r>
              <a:rPr altLang="en-US" sz="3200" b="1" smtClean="0">
                <a:latin typeface="標楷體" pitchFamily="65" charset="-120"/>
                <a:ea typeface="標楷體" pitchFamily="65" charset="-120"/>
              </a:rPr>
              <a:t>的謠言，造成</a:t>
            </a:r>
          </a:p>
          <a:p>
            <a:pPr>
              <a:spcBef>
                <a:spcPct val="10000"/>
              </a:spcBef>
              <a:buFont typeface="Arial" charset="0"/>
              <a:buNone/>
            </a:pPr>
            <a:r>
              <a:rPr altLang="en-US" sz="3200" b="1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altLang="en-US" sz="3200" b="1" u="sng" smtClean="0">
                <a:latin typeface="標楷體" pitchFamily="65" charset="-120"/>
                <a:ea typeface="標楷體" pitchFamily="65" charset="-120"/>
              </a:rPr>
              <a:t>小花</a:t>
            </a:r>
            <a:r>
              <a:rPr altLang="en-US" sz="3200" b="1" smtClean="0">
                <a:latin typeface="標楷體" pitchFamily="65" charset="-120"/>
                <a:ea typeface="標楷體" pitchFamily="65" charset="-120"/>
              </a:rPr>
              <a:t>的困擾，這屬於哪一種類型的霸凌？</a:t>
            </a:r>
          </a:p>
          <a:p>
            <a:pPr>
              <a:spcBef>
                <a:spcPct val="10000"/>
              </a:spcBef>
              <a:buFont typeface="Arial" charset="0"/>
              <a:buNone/>
            </a:pPr>
            <a:endParaRPr altLang="en-US" sz="3200" b="1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10000"/>
              </a:spcBef>
              <a:buFont typeface="Arial" charset="0"/>
              <a:buNone/>
            </a:pPr>
            <a:endParaRPr altLang="en-US" sz="3200" b="1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10000"/>
              </a:spcBef>
              <a:buFont typeface="Arial" charset="0"/>
              <a:buNone/>
            </a:pPr>
            <a:r>
              <a:rPr altLang="en-US" sz="3200" b="1" smtClean="0">
                <a:latin typeface="標楷體" pitchFamily="65" charset="-120"/>
                <a:ea typeface="標楷體" pitchFamily="65" charset="-120"/>
              </a:rPr>
              <a:t>二、</a:t>
            </a:r>
            <a:r>
              <a:rPr altLang="en-US" sz="3200" b="1" u="sng" smtClean="0">
                <a:latin typeface="標楷體" pitchFamily="65" charset="-120"/>
                <a:ea typeface="標楷體" pitchFamily="65" charset="-120"/>
              </a:rPr>
              <a:t>小蓮</a:t>
            </a:r>
            <a:r>
              <a:rPr altLang="en-US" sz="3200" b="1" smtClean="0">
                <a:latin typeface="標楷體" pitchFamily="65" charset="-120"/>
                <a:ea typeface="標楷體" pitchFamily="65" charset="-120"/>
              </a:rPr>
              <a:t>的衛生習慣較差，身常常有異味，坐在她旁</a:t>
            </a:r>
          </a:p>
          <a:p>
            <a:pPr>
              <a:spcBef>
                <a:spcPct val="10000"/>
              </a:spcBef>
              <a:buFont typeface="Arial" charset="0"/>
              <a:buNone/>
            </a:pPr>
            <a:r>
              <a:rPr altLang="en-US" sz="3200" b="1" smtClean="0">
                <a:latin typeface="標楷體" pitchFamily="65" charset="-120"/>
                <a:ea typeface="標楷體" pitchFamily="65" charset="-120"/>
              </a:rPr>
              <a:t>    邊的</a:t>
            </a:r>
            <a:r>
              <a:rPr altLang="en-US" sz="3200" b="1" u="sng" smtClean="0">
                <a:latin typeface="標楷體" pitchFamily="65" charset="-120"/>
                <a:ea typeface="標楷體" pitchFamily="65" charset="-120"/>
              </a:rPr>
              <a:t>信美</a:t>
            </a:r>
            <a:r>
              <a:rPr altLang="en-US" sz="3200" b="1" smtClean="0">
                <a:latin typeface="標楷體" pitchFamily="65" charset="-120"/>
                <a:ea typeface="標楷體" pitchFamily="65" charset="-120"/>
              </a:rPr>
              <a:t>非常討厭她，因此聯合班上同學不和她</a:t>
            </a:r>
          </a:p>
          <a:p>
            <a:pPr>
              <a:spcBef>
                <a:spcPct val="10000"/>
              </a:spcBef>
              <a:buFont typeface="Arial" charset="0"/>
              <a:buNone/>
            </a:pPr>
            <a:r>
              <a:rPr altLang="en-US" sz="3200" b="1" smtClean="0">
                <a:latin typeface="標楷體" pitchFamily="65" charset="-120"/>
                <a:ea typeface="標楷體" pitchFamily="65" charset="-120"/>
              </a:rPr>
              <a:t>    玩，這屬於哪一種霸凌？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841750" y="2643188"/>
            <a:ext cx="4090988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5400" b="1">
                <a:ea typeface="標楷體" pitchFamily="65" charset="-120"/>
              </a:rPr>
              <a:t>網路霸凌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3830638" y="5522913"/>
            <a:ext cx="434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en-US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065588" y="5316538"/>
            <a:ext cx="4079875" cy="9144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5400" b="1">
                <a:ea typeface="標楷體" pitchFamily="65" charset="-120"/>
              </a:rPr>
              <a:t>關係霸凌</a:t>
            </a:r>
          </a:p>
        </p:txBody>
      </p:sp>
      <p:pic>
        <p:nvPicPr>
          <p:cNvPr id="8" name="圖片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215" y="4879304"/>
            <a:ext cx="1801913" cy="165393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標題 2"/>
          <p:cNvSpPr>
            <a:spLocks noGrp="1"/>
          </p:cNvSpPr>
          <p:nvPr>
            <p:ph type="title"/>
          </p:nvPr>
        </p:nvSpPr>
        <p:spPr>
          <a:xfrm>
            <a:off x="1524000" y="0"/>
            <a:ext cx="10059988" cy="1233488"/>
          </a:xfrm>
        </p:spPr>
        <p:txBody>
          <a:bodyPr/>
          <a:lstStyle/>
          <a:p>
            <a:pPr eaLnBrk="1" hangingPunct="1"/>
            <a:r>
              <a:rPr sz="6600" b="1" smtClean="0">
                <a:latin typeface="標楷體" pitchFamily="65" charset="-120"/>
                <a:ea typeface="標楷體" pitchFamily="65" charset="-120"/>
              </a:rPr>
              <a:t>我被霸凌了，該怎麼辦？</a:t>
            </a:r>
          </a:p>
        </p:txBody>
      </p:sp>
      <p:sp>
        <p:nvSpPr>
          <p:cNvPr id="23554" name="內容版面配置區 1"/>
          <p:cNvSpPr>
            <a:spLocks noGrp="1"/>
          </p:cNvSpPr>
          <p:nvPr>
            <p:ph idx="4294967295"/>
          </p:nvPr>
        </p:nvSpPr>
        <p:spPr>
          <a:xfrm>
            <a:off x="790575" y="1533525"/>
            <a:ext cx="11214100" cy="4705350"/>
          </a:xfrm>
        </p:spPr>
        <p:txBody>
          <a:bodyPr/>
          <a:lstStyle/>
          <a:p>
            <a:pPr>
              <a:spcBef>
                <a:spcPct val="30000"/>
              </a:spcBef>
              <a:buFont typeface="Arial" charset="0"/>
              <a:buNone/>
            </a:pPr>
            <a:r>
              <a:rPr lang="en-US" altLang="zh-TW" sz="3200" b="1" dirty="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altLang="en-US" sz="3200" b="1" dirty="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向導師、家長反應</a:t>
            </a:r>
          </a:p>
          <a:p>
            <a:pPr>
              <a:spcBef>
                <a:spcPct val="30000"/>
              </a:spcBef>
              <a:buFont typeface="Arial" charset="0"/>
              <a:buNone/>
            </a:pPr>
            <a:r>
              <a:rPr lang="en-US" altLang="zh-TW" sz="3200" b="1" dirty="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altLang="en-US" sz="3200" b="1" dirty="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向學務處反應，專線 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04-23157600</a:t>
            </a:r>
            <a:r>
              <a:rPr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轉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721</a:t>
            </a:r>
            <a:r>
              <a:rPr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722</a:t>
            </a:r>
          </a:p>
          <a:p>
            <a:pPr>
              <a:spcBef>
                <a:spcPct val="30000"/>
              </a:spcBef>
              <a:buFont typeface="Arial" charset="0"/>
              <a:buNone/>
            </a:pPr>
            <a:r>
              <a:rPr altLang="en-US" sz="3200" b="1" dirty="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altLang="en-US" sz="3200" b="1" dirty="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寫信投到學校的</a:t>
            </a:r>
            <a:r>
              <a:rPr lang="zh-TW" altLang="en-US" sz="3200" b="1" dirty="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輔導室</a:t>
            </a:r>
            <a:r>
              <a:rPr altLang="en-US" sz="3200" b="1" dirty="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信箱</a:t>
            </a:r>
            <a:r>
              <a:rPr lang="en-US" altLang="zh-TW" sz="3200" b="1" dirty="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altLang="en-US" sz="3200" b="1" dirty="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置於輔導室門前</a:t>
            </a:r>
            <a:r>
              <a:rPr lang="en-US" altLang="zh-TW" sz="3200" b="1" dirty="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altLang="en-US" sz="3200" b="1" dirty="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投訴</a:t>
            </a:r>
          </a:p>
          <a:p>
            <a:pPr>
              <a:spcBef>
                <a:spcPct val="30000"/>
              </a:spcBef>
              <a:buFont typeface="Arial" charset="0"/>
              <a:buNone/>
            </a:pPr>
            <a:r>
              <a:rPr lang="en-US" altLang="zh-TW" sz="3200" b="1" dirty="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altLang="en-US" sz="3200" b="1" dirty="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臺中市反霸凌投訴專線：</a:t>
            </a:r>
            <a:r>
              <a:rPr lang="en-US" altLang="zh-TW" sz="3200" b="1" dirty="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04-25200870</a:t>
            </a:r>
            <a:endParaRPr altLang="en-US" sz="3200" b="1" dirty="0" smtClean="0">
              <a:solidFill>
                <a:srgbClr val="3333CC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30000"/>
              </a:spcBef>
              <a:buFont typeface="Arial" charset="0"/>
              <a:buNone/>
            </a:pPr>
            <a:r>
              <a:rPr lang="en-US" altLang="zh-TW" sz="3200" b="1" dirty="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altLang="en-US" sz="3200" b="1" dirty="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教育部</a:t>
            </a:r>
            <a:r>
              <a:rPr lang="en-US" altLang="zh-TW" sz="3200" b="1" dirty="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24</a:t>
            </a:r>
            <a:r>
              <a:rPr altLang="en-US" sz="3200" b="1" dirty="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小時專線：</a:t>
            </a:r>
            <a:r>
              <a:rPr lang="en-US" altLang="zh-TW" sz="3200" b="1" dirty="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0800-200-885</a:t>
            </a:r>
            <a:r>
              <a:rPr altLang="en-US" sz="3200" b="1" dirty="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（惡零零，幫幫我）</a:t>
            </a:r>
          </a:p>
          <a:p>
            <a:pPr>
              <a:spcBef>
                <a:spcPct val="30000"/>
              </a:spcBef>
              <a:buFont typeface="Arial" charset="0"/>
              <a:buNone/>
            </a:pPr>
            <a:r>
              <a:rPr lang="en-US" altLang="zh-TW" sz="3200" b="1" dirty="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altLang="en-US" sz="3200" b="1" dirty="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於「校園生活問卷」中提出</a:t>
            </a:r>
          </a:p>
          <a:p>
            <a:pPr>
              <a:spcBef>
                <a:spcPct val="30000"/>
              </a:spcBef>
              <a:buFont typeface="Arial" charset="0"/>
              <a:buNone/>
            </a:pPr>
            <a:r>
              <a:rPr lang="en-US" altLang="zh-TW" sz="3200" b="1" dirty="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6.</a:t>
            </a:r>
            <a:r>
              <a:rPr altLang="en-US" sz="3200" b="1" dirty="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勇敢說出來：告訴警察、好同學、好朋友</a:t>
            </a:r>
            <a:r>
              <a:rPr lang="en-US" altLang="zh-TW" sz="3200" b="1" dirty="0" smtClean="0">
                <a:solidFill>
                  <a:srgbClr val="3333CC"/>
                </a:solidFill>
                <a:latin typeface="標楷體" pitchFamily="65" charset="-120"/>
                <a:ea typeface="標楷體" pitchFamily="65" charset="-120"/>
              </a:rPr>
              <a:t>……</a:t>
            </a:r>
            <a:endParaRPr altLang="zh-TW" sz="3200" b="1" dirty="0" smtClean="0">
              <a:solidFill>
                <a:srgbClr val="3333CC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34475" cy="1233488"/>
          </a:xfrm>
        </p:spPr>
        <p:txBody>
          <a:bodyPr/>
          <a:lstStyle/>
          <a:p>
            <a:r>
              <a:rPr altLang="en-US" sz="6600" b="1" smtClean="0">
                <a:latin typeface="標楷體" pitchFamily="65" charset="-120"/>
                <a:ea typeface="標楷體" pitchFamily="65" charset="-120"/>
              </a:rPr>
              <a:t>想一想？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4294967295"/>
          </p:nvPr>
        </p:nvSpPr>
        <p:spPr>
          <a:xfrm>
            <a:off x="1528763" y="1485900"/>
            <a:ext cx="9961562" cy="4152900"/>
          </a:xfrm>
        </p:spPr>
        <p:txBody>
          <a:bodyPr/>
          <a:lstStyle/>
          <a:p>
            <a:r>
              <a:rPr altLang="en-US" sz="4000" b="1" dirty="0" smtClean="0">
                <a:latin typeface="標楷體" pitchFamily="65" charset="-120"/>
                <a:ea typeface="標楷體" pitchFamily="65" charset="-120"/>
              </a:rPr>
              <a:t>請問</a:t>
            </a:r>
            <a:r>
              <a:rPr altLang="en-US" sz="4000" b="1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我們學校</a:t>
            </a:r>
            <a:r>
              <a:rPr altLang="en-US" sz="4000" b="1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輔導室</a:t>
            </a:r>
            <a:r>
              <a:rPr altLang="en-US" sz="4000" b="1" dirty="0" smtClean="0">
                <a:latin typeface="標楷體" pitchFamily="65" charset="-120"/>
                <a:ea typeface="標楷體" pitchFamily="65" charset="-120"/>
              </a:rPr>
              <a:t>信箱設在哪裡</a:t>
            </a:r>
            <a:r>
              <a:rPr altLang="en-US" sz="4000" b="1" dirty="0" smtClean="0">
                <a:latin typeface="標楷體" pitchFamily="65" charset="-120"/>
                <a:ea typeface="標楷體" pitchFamily="65" charset="-120"/>
              </a:rPr>
              <a:t>？</a:t>
            </a:r>
          </a:p>
        </p:txBody>
      </p:sp>
      <p:pic>
        <p:nvPicPr>
          <p:cNvPr id="24582" name="Picture 6" descr="DSC05383"/>
          <p:cNvPicPr>
            <a:picLocks noChangeAspect="1" noChangeArrowheads="1"/>
          </p:cNvPicPr>
          <p:nvPr/>
        </p:nvPicPr>
        <p:blipFill>
          <a:blip r:embed="rId2">
            <a:lum contrast="48000"/>
          </a:blip>
          <a:srcRect l="8459"/>
          <a:stretch>
            <a:fillRect/>
          </a:stretch>
        </p:blipFill>
        <p:spPr bwMode="auto">
          <a:xfrm>
            <a:off x="8566150" y="2316163"/>
            <a:ext cx="2886075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DSC053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4938" y="2324100"/>
            <a:ext cx="5630862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圖片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016" y="3829836"/>
            <a:ext cx="1804572" cy="165215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>
          <a:xfrm>
            <a:off x="1270000" y="79375"/>
            <a:ext cx="10277475" cy="1233488"/>
          </a:xfrm>
        </p:spPr>
        <p:txBody>
          <a:bodyPr/>
          <a:lstStyle/>
          <a:p>
            <a:r>
              <a:rPr altLang="en-US" sz="6600" b="1" smtClean="0">
                <a:latin typeface="標楷體" pitchFamily="65" charset="-120"/>
                <a:ea typeface="標楷體" pitchFamily="65" charset="-120"/>
              </a:rPr>
              <a:t>霸凌的人，要付法律責任！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4294967295"/>
          </p:nvPr>
        </p:nvSpPr>
        <p:spPr>
          <a:xfrm>
            <a:off x="1528763" y="1485900"/>
            <a:ext cx="9796462" cy="48275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altLang="zh-TW" sz="40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【</a:t>
            </a:r>
            <a:r>
              <a:rPr altLang="en-US" sz="4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刑事責任～傷害罪</a:t>
            </a:r>
            <a:r>
              <a:rPr lang="en-US" altLang="zh-TW" sz="40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】</a:t>
            </a:r>
            <a:endParaRPr altLang="en-US" sz="400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altLang="en-US" sz="3200" b="1" smtClean="0">
                <a:latin typeface="標楷體" pitchFamily="65" charset="-120"/>
                <a:ea typeface="標楷體" pitchFamily="65" charset="-120"/>
              </a:rPr>
              <a:t>刑法第</a:t>
            </a: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277</a:t>
            </a:r>
            <a:r>
              <a:rPr altLang="en-US" sz="3200" b="1" smtClean="0">
                <a:latin typeface="標楷體" pitchFamily="65" charset="-120"/>
                <a:ea typeface="標楷體" pitchFamily="65" charset="-120"/>
              </a:rPr>
              <a:t>條：</a:t>
            </a:r>
          </a:p>
          <a:p>
            <a:pPr>
              <a:buFont typeface="Arial" charset="0"/>
              <a:buNone/>
            </a:pPr>
            <a:r>
              <a:rPr altLang="en-US" sz="3200" b="1" smtClean="0">
                <a:latin typeface="標楷體" pitchFamily="65" charset="-120"/>
                <a:ea typeface="標楷體" pitchFamily="65" charset="-120"/>
              </a:rPr>
              <a:t>  傷害人之身體或健康者，處</a:t>
            </a: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altLang="en-US" sz="3200" b="1" smtClean="0">
                <a:latin typeface="標楷體" pitchFamily="65" charset="-120"/>
                <a:ea typeface="標楷體" pitchFamily="65" charset="-120"/>
              </a:rPr>
              <a:t>年以下有期徒刑、拘役 </a:t>
            </a:r>
          </a:p>
          <a:p>
            <a:pPr>
              <a:buFont typeface="Arial" charset="0"/>
              <a:buNone/>
            </a:pPr>
            <a:r>
              <a:rPr altLang="en-US" sz="3200" b="1" smtClean="0">
                <a:latin typeface="標楷體" pitchFamily="65" charset="-120"/>
                <a:ea typeface="標楷體" pitchFamily="65" charset="-120"/>
              </a:rPr>
              <a:t>  或</a:t>
            </a: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altLang="en-US" sz="3200" b="1" smtClean="0">
                <a:latin typeface="標楷體" pitchFamily="65" charset="-120"/>
                <a:ea typeface="標楷體" pitchFamily="65" charset="-120"/>
              </a:rPr>
              <a:t>千元以下罰金。</a:t>
            </a:r>
          </a:p>
          <a:p>
            <a:pPr>
              <a:buFont typeface="Arial" charset="0"/>
              <a:buNone/>
            </a:pP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altLang="en-US" sz="3200" b="1" smtClean="0">
                <a:latin typeface="標楷體" pitchFamily="65" charset="-120"/>
                <a:ea typeface="標楷體" pitchFamily="65" charset="-120"/>
              </a:rPr>
              <a:t>刑法第</a:t>
            </a: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278</a:t>
            </a:r>
            <a:r>
              <a:rPr altLang="en-US" sz="3200" b="1" smtClean="0">
                <a:latin typeface="標楷體" pitchFamily="65" charset="-120"/>
                <a:ea typeface="標楷體" pitchFamily="65" charset="-120"/>
              </a:rPr>
              <a:t>條：</a:t>
            </a:r>
          </a:p>
          <a:p>
            <a:pPr>
              <a:buFont typeface="Arial" charset="0"/>
              <a:buNone/>
            </a:pPr>
            <a:r>
              <a:rPr altLang="en-US" sz="3200" b="1" smtClean="0">
                <a:latin typeface="標楷體" pitchFamily="65" charset="-120"/>
                <a:ea typeface="標楷體" pitchFamily="65" charset="-120"/>
              </a:rPr>
              <a:t>  使人受重傷者，處</a:t>
            </a: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altLang="en-US" sz="3200" b="1" smtClean="0">
                <a:latin typeface="標楷體" pitchFamily="65" charset="-120"/>
                <a:ea typeface="標楷體" pitchFamily="65" charset="-120"/>
              </a:rPr>
              <a:t>年以上</a:t>
            </a: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12</a:t>
            </a:r>
            <a:r>
              <a:rPr altLang="en-US" sz="3200" b="1" smtClean="0">
                <a:latin typeface="標楷體" pitchFamily="65" charset="-120"/>
                <a:ea typeface="標楷體" pitchFamily="65" charset="-120"/>
              </a:rPr>
              <a:t>年以下有期徒刑。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 idx="4294967295"/>
          </p:nvPr>
        </p:nvSpPr>
        <p:spPr>
          <a:xfrm>
            <a:off x="1270000" y="79375"/>
            <a:ext cx="10277475" cy="1233488"/>
          </a:xfrm>
        </p:spPr>
        <p:txBody>
          <a:bodyPr/>
          <a:lstStyle/>
          <a:p>
            <a:r>
              <a:rPr altLang="en-US" sz="6600" b="1" smtClean="0">
                <a:latin typeface="標楷體" pitchFamily="65" charset="-120"/>
                <a:ea typeface="標楷體" pitchFamily="65" charset="-120"/>
              </a:rPr>
              <a:t>霸凌的人，要付法律責任！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4294967295"/>
          </p:nvPr>
        </p:nvSpPr>
        <p:spPr>
          <a:xfrm>
            <a:off x="1528763" y="1485900"/>
            <a:ext cx="10193337" cy="5160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altLang="zh-TW" sz="40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【</a:t>
            </a:r>
            <a:r>
              <a:rPr altLang="en-US" sz="4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刑事責任～妨害行動自由罪、強制罪</a:t>
            </a:r>
            <a:r>
              <a:rPr lang="en-US" altLang="zh-TW" sz="40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】</a:t>
            </a:r>
            <a:endParaRPr altLang="en-US" sz="400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15000"/>
              </a:spcBef>
              <a:buFont typeface="Arial" charset="0"/>
              <a:buNone/>
            </a:pPr>
            <a:r>
              <a:rPr lang="en-US" altLang="zh-TW" sz="3000" b="1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altLang="en-US" sz="3000" b="1" smtClean="0">
                <a:latin typeface="標楷體" pitchFamily="65" charset="-120"/>
                <a:ea typeface="標楷體" pitchFamily="65" charset="-120"/>
              </a:rPr>
              <a:t>刑法第</a:t>
            </a:r>
            <a:r>
              <a:rPr lang="en-US" altLang="zh-TW" sz="3000" b="1" smtClean="0">
                <a:latin typeface="標楷體" pitchFamily="65" charset="-120"/>
                <a:ea typeface="標楷體" pitchFamily="65" charset="-120"/>
              </a:rPr>
              <a:t>302</a:t>
            </a:r>
            <a:r>
              <a:rPr altLang="en-US" sz="3000" b="1" smtClean="0">
                <a:latin typeface="標楷體" pitchFamily="65" charset="-120"/>
                <a:ea typeface="標楷體" pitchFamily="65" charset="-120"/>
              </a:rPr>
              <a:t>條：</a:t>
            </a:r>
          </a:p>
          <a:p>
            <a:pPr>
              <a:spcBef>
                <a:spcPct val="15000"/>
              </a:spcBef>
              <a:buFont typeface="Arial" charset="0"/>
              <a:buNone/>
            </a:pPr>
            <a:r>
              <a:rPr altLang="en-US" sz="3000" b="1" smtClean="0">
                <a:latin typeface="標楷體" pitchFamily="65" charset="-120"/>
                <a:ea typeface="標楷體" pitchFamily="65" charset="-120"/>
              </a:rPr>
              <a:t>  私行拘禁或以其他非法方法，剝奪人之行動自由者，</a:t>
            </a:r>
          </a:p>
          <a:p>
            <a:pPr>
              <a:spcBef>
                <a:spcPct val="15000"/>
              </a:spcBef>
              <a:buFont typeface="Arial" charset="0"/>
              <a:buNone/>
            </a:pPr>
            <a:r>
              <a:rPr altLang="en-US" sz="3000" b="1" smtClean="0">
                <a:latin typeface="標楷體" pitchFamily="65" charset="-120"/>
                <a:ea typeface="標楷體" pitchFamily="65" charset="-120"/>
              </a:rPr>
              <a:t>  處</a:t>
            </a:r>
            <a:r>
              <a:rPr lang="en-US" altLang="zh-TW" sz="3000" b="1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altLang="en-US" sz="3000" b="1" smtClean="0">
                <a:latin typeface="標楷體" pitchFamily="65" charset="-120"/>
                <a:ea typeface="標楷體" pitchFamily="65" charset="-120"/>
              </a:rPr>
              <a:t>年以下有期徒刑、拘役或</a:t>
            </a:r>
            <a:r>
              <a:rPr lang="en-US" altLang="zh-TW" sz="3000" b="1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altLang="en-US" sz="3000" b="1" smtClean="0">
                <a:latin typeface="標楷體" pitchFamily="65" charset="-120"/>
                <a:ea typeface="標楷體" pitchFamily="65" charset="-120"/>
              </a:rPr>
              <a:t>百元以下罰金。</a:t>
            </a:r>
          </a:p>
          <a:p>
            <a:pPr>
              <a:spcBef>
                <a:spcPct val="15000"/>
              </a:spcBef>
              <a:buFont typeface="Arial" charset="0"/>
              <a:buNone/>
            </a:pPr>
            <a:r>
              <a:rPr altLang="en-US" sz="3000" b="1" smtClean="0">
                <a:latin typeface="標楷體" pitchFamily="65" charset="-120"/>
                <a:ea typeface="標楷體" pitchFamily="65" charset="-120"/>
              </a:rPr>
              <a:t>  未遂犯亦處罰之。</a:t>
            </a:r>
          </a:p>
          <a:p>
            <a:pPr>
              <a:spcBef>
                <a:spcPct val="15000"/>
              </a:spcBef>
              <a:buFont typeface="Arial" charset="0"/>
              <a:buNone/>
            </a:pPr>
            <a:r>
              <a:rPr lang="en-US" altLang="zh-TW" sz="3000" b="1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altLang="en-US" sz="3000" b="1" smtClean="0">
                <a:latin typeface="標楷體" pitchFamily="65" charset="-120"/>
                <a:ea typeface="標楷體" pitchFamily="65" charset="-120"/>
              </a:rPr>
              <a:t>刑法第</a:t>
            </a:r>
            <a:r>
              <a:rPr lang="en-US" altLang="zh-TW" sz="3000" b="1" smtClean="0">
                <a:latin typeface="標楷體" pitchFamily="65" charset="-120"/>
                <a:ea typeface="標楷體" pitchFamily="65" charset="-120"/>
              </a:rPr>
              <a:t>304</a:t>
            </a:r>
            <a:r>
              <a:rPr altLang="en-US" sz="3000" b="1" smtClean="0">
                <a:latin typeface="標楷體" pitchFamily="65" charset="-120"/>
                <a:ea typeface="標楷體" pitchFamily="65" charset="-120"/>
              </a:rPr>
              <a:t>條：</a:t>
            </a:r>
          </a:p>
          <a:p>
            <a:pPr>
              <a:spcBef>
                <a:spcPct val="15000"/>
              </a:spcBef>
              <a:buFont typeface="Arial" charset="0"/>
              <a:buNone/>
            </a:pPr>
            <a:r>
              <a:rPr altLang="en-US" sz="3000" b="1" smtClean="0">
                <a:latin typeface="標楷體" pitchFamily="65" charset="-120"/>
                <a:ea typeface="標楷體" pitchFamily="65" charset="-120"/>
              </a:rPr>
              <a:t>  以強暴、脅迫使人行無義務之事或妨害人行使權利者，</a:t>
            </a:r>
          </a:p>
          <a:p>
            <a:pPr>
              <a:spcBef>
                <a:spcPct val="15000"/>
              </a:spcBef>
              <a:buFont typeface="Arial" charset="0"/>
              <a:buNone/>
            </a:pPr>
            <a:r>
              <a:rPr altLang="en-US" sz="3000" b="1" smtClean="0">
                <a:latin typeface="標楷體" pitchFamily="65" charset="-120"/>
                <a:ea typeface="標楷體" pitchFamily="65" charset="-120"/>
              </a:rPr>
              <a:t>  處</a:t>
            </a:r>
            <a:r>
              <a:rPr lang="en-US" altLang="zh-TW" sz="3000" b="1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altLang="en-US" sz="3000" b="1" smtClean="0">
                <a:latin typeface="標楷體" pitchFamily="65" charset="-120"/>
                <a:ea typeface="標楷體" pitchFamily="65" charset="-120"/>
              </a:rPr>
              <a:t>年以下有期徒刑、拘役或</a:t>
            </a:r>
            <a:r>
              <a:rPr lang="en-US" altLang="zh-TW" sz="3000" b="1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altLang="en-US" sz="3000" b="1" smtClean="0">
                <a:latin typeface="標楷體" pitchFamily="65" charset="-120"/>
                <a:ea typeface="標楷體" pitchFamily="65" charset="-120"/>
              </a:rPr>
              <a:t>百元以下罰金。</a:t>
            </a:r>
          </a:p>
          <a:p>
            <a:pPr>
              <a:spcBef>
                <a:spcPct val="15000"/>
              </a:spcBef>
              <a:buFont typeface="Arial" charset="0"/>
              <a:buNone/>
            </a:pPr>
            <a:r>
              <a:rPr altLang="en-US" sz="3000" b="1" smtClean="0">
                <a:latin typeface="標楷體" pitchFamily="65" charset="-120"/>
                <a:ea typeface="標楷體" pitchFamily="65" charset="-120"/>
              </a:rPr>
              <a:t>  未遂犯亦處罰之。</a:t>
            </a:r>
            <a:r>
              <a:rPr altLang="en-US" smtClean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 idx="4294967295"/>
          </p:nvPr>
        </p:nvSpPr>
        <p:spPr>
          <a:xfrm>
            <a:off x="1270000" y="79375"/>
            <a:ext cx="10277475" cy="1233488"/>
          </a:xfrm>
        </p:spPr>
        <p:txBody>
          <a:bodyPr/>
          <a:lstStyle/>
          <a:p>
            <a:r>
              <a:rPr altLang="en-US" sz="6600" b="1" smtClean="0">
                <a:latin typeface="標楷體" pitchFamily="65" charset="-120"/>
                <a:ea typeface="標楷體" pitchFamily="65" charset="-120"/>
              </a:rPr>
              <a:t>霸凌的人，要付法律責任！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>
          <a:xfrm>
            <a:off x="1528763" y="1485900"/>
            <a:ext cx="10277475" cy="5160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altLang="zh-TW" sz="36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【</a:t>
            </a:r>
            <a:r>
              <a:rPr altLang="en-US" sz="36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刑事責任～公然侮辱罪、誹謗罪</a:t>
            </a:r>
            <a:r>
              <a:rPr lang="en-US" altLang="zh-TW" sz="36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】</a:t>
            </a:r>
            <a:endParaRPr altLang="en-US" sz="360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5000"/>
              </a:lnSpc>
              <a:spcBef>
                <a:spcPct val="10000"/>
              </a:spcBef>
              <a:buFont typeface="Arial" charset="0"/>
              <a:buNone/>
            </a:pPr>
            <a:r>
              <a:rPr lang="en-US" altLang="zh-TW" sz="2600" b="1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altLang="en-US" sz="2600" b="1" smtClean="0">
                <a:latin typeface="標楷體" pitchFamily="65" charset="-120"/>
                <a:ea typeface="標楷體" pitchFamily="65" charset="-120"/>
              </a:rPr>
              <a:t>刑法第</a:t>
            </a:r>
            <a:r>
              <a:rPr lang="en-US" altLang="zh-TW" sz="2600" b="1" smtClean="0">
                <a:latin typeface="標楷體" pitchFamily="65" charset="-120"/>
                <a:ea typeface="標楷體" pitchFamily="65" charset="-120"/>
              </a:rPr>
              <a:t>309</a:t>
            </a:r>
            <a:r>
              <a:rPr altLang="en-US" sz="2600" b="1" smtClean="0">
                <a:latin typeface="標楷體" pitchFamily="65" charset="-120"/>
                <a:ea typeface="標楷體" pitchFamily="65" charset="-120"/>
              </a:rPr>
              <a:t>條：</a:t>
            </a:r>
          </a:p>
          <a:p>
            <a:pPr>
              <a:lnSpc>
                <a:spcPct val="125000"/>
              </a:lnSpc>
              <a:spcBef>
                <a:spcPct val="10000"/>
              </a:spcBef>
              <a:buFont typeface="Arial" charset="0"/>
              <a:buNone/>
            </a:pPr>
            <a:r>
              <a:rPr altLang="en-US" sz="2600" b="1" smtClean="0">
                <a:latin typeface="標楷體" pitchFamily="65" charset="-120"/>
                <a:ea typeface="標楷體" pitchFamily="65" charset="-120"/>
              </a:rPr>
              <a:t>  公然侮辱人者，處拘役或</a:t>
            </a:r>
            <a:r>
              <a:rPr lang="en-US" altLang="zh-TW" sz="2600" b="1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altLang="en-US" sz="2600" b="1" smtClean="0">
                <a:latin typeface="標楷體" pitchFamily="65" charset="-120"/>
                <a:ea typeface="標楷體" pitchFamily="65" charset="-120"/>
              </a:rPr>
              <a:t>百元以下罰金。</a:t>
            </a:r>
          </a:p>
          <a:p>
            <a:pPr>
              <a:lnSpc>
                <a:spcPct val="125000"/>
              </a:lnSpc>
              <a:spcBef>
                <a:spcPct val="10000"/>
              </a:spcBef>
              <a:buFont typeface="Arial" charset="0"/>
              <a:buNone/>
            </a:pPr>
            <a:r>
              <a:rPr altLang="en-US" sz="2600" b="1" smtClean="0">
                <a:latin typeface="標楷體" pitchFamily="65" charset="-120"/>
                <a:ea typeface="標楷體" pitchFamily="65" charset="-120"/>
              </a:rPr>
              <a:t>  以強暴公然侮辱人者，處</a:t>
            </a:r>
            <a:r>
              <a:rPr lang="en-US" altLang="zh-TW" sz="2600" b="1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altLang="en-US" sz="2600" b="1" smtClean="0">
                <a:latin typeface="標楷體" pitchFamily="65" charset="-120"/>
                <a:ea typeface="標楷體" pitchFamily="65" charset="-120"/>
              </a:rPr>
              <a:t>年以下有期徒刑、拘役或</a:t>
            </a:r>
            <a:r>
              <a:rPr lang="en-US" altLang="zh-TW" sz="2600" b="1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altLang="en-US" sz="2600" b="1" smtClean="0">
                <a:latin typeface="標楷體" pitchFamily="65" charset="-120"/>
                <a:ea typeface="標楷體" pitchFamily="65" charset="-120"/>
              </a:rPr>
              <a:t>百元以下罰金</a:t>
            </a:r>
          </a:p>
          <a:p>
            <a:pPr>
              <a:lnSpc>
                <a:spcPct val="125000"/>
              </a:lnSpc>
              <a:spcBef>
                <a:spcPct val="10000"/>
              </a:spcBef>
              <a:buFont typeface="Arial" charset="0"/>
              <a:buNone/>
            </a:pPr>
            <a:r>
              <a:rPr lang="en-US" altLang="zh-TW" sz="2600" b="1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altLang="en-US" sz="2600" b="1" smtClean="0">
                <a:latin typeface="標楷體" pitchFamily="65" charset="-120"/>
                <a:ea typeface="標楷體" pitchFamily="65" charset="-120"/>
              </a:rPr>
              <a:t>刑法第</a:t>
            </a:r>
            <a:r>
              <a:rPr lang="en-US" altLang="zh-TW" sz="2600" b="1" smtClean="0">
                <a:latin typeface="標楷體" pitchFamily="65" charset="-120"/>
                <a:ea typeface="標楷體" pitchFamily="65" charset="-120"/>
              </a:rPr>
              <a:t>310</a:t>
            </a:r>
            <a:r>
              <a:rPr altLang="en-US" sz="2600" b="1" smtClean="0">
                <a:latin typeface="標楷體" pitchFamily="65" charset="-120"/>
                <a:ea typeface="標楷體" pitchFamily="65" charset="-120"/>
              </a:rPr>
              <a:t>條：</a:t>
            </a:r>
          </a:p>
          <a:p>
            <a:pPr>
              <a:lnSpc>
                <a:spcPct val="125000"/>
              </a:lnSpc>
              <a:spcBef>
                <a:spcPct val="10000"/>
              </a:spcBef>
              <a:buFont typeface="Arial" charset="0"/>
              <a:buNone/>
            </a:pPr>
            <a:r>
              <a:rPr altLang="en-US" sz="2600" b="1" smtClean="0">
                <a:latin typeface="標楷體" pitchFamily="65" charset="-120"/>
                <a:ea typeface="標楷體" pitchFamily="65" charset="-120"/>
              </a:rPr>
              <a:t>  意圖散布於眾，而指摘或傳述足以毀損他人名譽之事者，</a:t>
            </a:r>
          </a:p>
          <a:p>
            <a:pPr>
              <a:lnSpc>
                <a:spcPct val="125000"/>
              </a:lnSpc>
              <a:spcBef>
                <a:spcPct val="10000"/>
              </a:spcBef>
              <a:buFont typeface="Arial" charset="0"/>
              <a:buNone/>
            </a:pPr>
            <a:r>
              <a:rPr altLang="en-US" sz="2600" b="1" smtClean="0">
                <a:latin typeface="標楷體" pitchFamily="65" charset="-120"/>
                <a:ea typeface="標楷體" pitchFamily="65" charset="-120"/>
              </a:rPr>
              <a:t>  為誹謗罪，處</a:t>
            </a:r>
            <a:r>
              <a:rPr lang="en-US" altLang="zh-TW" sz="2600" b="1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altLang="en-US" sz="2600" b="1" smtClean="0">
                <a:latin typeface="標楷體" pitchFamily="65" charset="-120"/>
                <a:ea typeface="標楷體" pitchFamily="65" charset="-120"/>
              </a:rPr>
              <a:t>年以下有期徒刑、拘役或</a:t>
            </a:r>
            <a:r>
              <a:rPr lang="en-US" altLang="zh-TW" sz="2600" b="1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altLang="en-US" sz="2600" b="1" smtClean="0">
                <a:latin typeface="標楷體" pitchFamily="65" charset="-120"/>
                <a:ea typeface="標楷體" pitchFamily="65" charset="-120"/>
              </a:rPr>
              <a:t>百元以下罰金。</a:t>
            </a:r>
          </a:p>
          <a:p>
            <a:pPr>
              <a:lnSpc>
                <a:spcPct val="125000"/>
              </a:lnSpc>
              <a:spcBef>
                <a:spcPct val="10000"/>
              </a:spcBef>
              <a:buFont typeface="Arial" charset="0"/>
              <a:buNone/>
            </a:pPr>
            <a:r>
              <a:rPr altLang="en-US" sz="2600" b="1" smtClean="0">
                <a:latin typeface="標楷體" pitchFamily="65" charset="-120"/>
                <a:ea typeface="標楷體" pitchFamily="65" charset="-120"/>
              </a:rPr>
              <a:t>  散布文字、圖畫犯前項之罪者，處</a:t>
            </a:r>
            <a:r>
              <a:rPr lang="en-US" altLang="zh-TW" sz="2600" b="1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altLang="en-US" sz="2600" b="1" smtClean="0">
                <a:latin typeface="標楷體" pitchFamily="65" charset="-120"/>
                <a:ea typeface="標楷體" pitchFamily="65" charset="-120"/>
              </a:rPr>
              <a:t>年以下有期徒刑、拘役</a:t>
            </a:r>
          </a:p>
          <a:p>
            <a:pPr>
              <a:lnSpc>
                <a:spcPct val="125000"/>
              </a:lnSpc>
              <a:spcBef>
                <a:spcPct val="10000"/>
              </a:spcBef>
              <a:buFont typeface="Arial" charset="0"/>
              <a:buNone/>
            </a:pPr>
            <a:r>
              <a:rPr altLang="en-US" sz="2600" b="1" smtClean="0">
                <a:latin typeface="標楷體" pitchFamily="65" charset="-120"/>
                <a:ea typeface="標楷體" pitchFamily="65" charset="-120"/>
              </a:rPr>
              <a:t>  或</a:t>
            </a:r>
            <a:r>
              <a:rPr lang="en-US" altLang="zh-TW" sz="2600" b="1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altLang="en-US" sz="2600" b="1" smtClean="0">
                <a:latin typeface="標楷體" pitchFamily="65" charset="-120"/>
                <a:ea typeface="標楷體" pitchFamily="65" charset="-120"/>
              </a:rPr>
              <a:t>千元以下罰金。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 idx="4294967295"/>
          </p:nvPr>
        </p:nvSpPr>
        <p:spPr>
          <a:xfrm>
            <a:off x="1270000" y="79375"/>
            <a:ext cx="10277475" cy="1233488"/>
          </a:xfrm>
        </p:spPr>
        <p:txBody>
          <a:bodyPr/>
          <a:lstStyle/>
          <a:p>
            <a:r>
              <a:rPr altLang="en-US" sz="6600" b="1" smtClean="0">
                <a:latin typeface="標楷體" pitchFamily="65" charset="-120"/>
                <a:ea typeface="標楷體" pitchFamily="65" charset="-120"/>
              </a:rPr>
              <a:t>霸凌的人，要付法律責任！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4294967295"/>
          </p:nvPr>
        </p:nvSpPr>
        <p:spPr>
          <a:xfrm>
            <a:off x="1528763" y="1485900"/>
            <a:ext cx="10067925" cy="4827588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US" altLang="zh-TW" sz="44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【</a:t>
            </a:r>
            <a:r>
              <a:rPr altLang="en-US" sz="44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民事責任～損害賠償</a:t>
            </a:r>
            <a:r>
              <a:rPr lang="en-US" altLang="zh-TW" sz="44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】</a:t>
            </a:r>
            <a:endParaRPr altLang="en-US" sz="440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altLang="en-US" sz="3200" b="1" smtClean="0">
                <a:latin typeface="標楷體" pitchFamily="65" charset="-120"/>
                <a:ea typeface="標楷體" pitchFamily="65" charset="-120"/>
              </a:rPr>
              <a:t>民法</a:t>
            </a: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195</a:t>
            </a:r>
            <a:r>
              <a:rPr altLang="en-US" sz="3200" b="1" smtClean="0">
                <a:latin typeface="標楷體" pitchFamily="65" charset="-120"/>
                <a:ea typeface="標楷體" pitchFamily="65" charset="-120"/>
              </a:rPr>
              <a:t>條：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altLang="en-US" sz="3200" b="1" smtClean="0">
                <a:latin typeface="標楷體" pitchFamily="65" charset="-120"/>
                <a:ea typeface="標楷體" pitchFamily="65" charset="-120"/>
              </a:rPr>
              <a:t>  不法侵害他人之身體、健康、名譽、自由、信用、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altLang="en-US" sz="3200" b="1" smtClean="0">
                <a:latin typeface="標楷體" pitchFamily="65" charset="-120"/>
                <a:ea typeface="標楷體" pitchFamily="65" charset="-120"/>
              </a:rPr>
              <a:t>  隱私，或不法侵害其他人格法益而情節重大者，被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altLang="en-US" sz="3200" b="1" smtClean="0">
                <a:latin typeface="標楷體" pitchFamily="65" charset="-120"/>
                <a:ea typeface="標楷體" pitchFamily="65" charset="-120"/>
              </a:rPr>
              <a:t>  害人雖非財產上之損害，亦得請求賠償相當之金額。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altLang="en-US" sz="3200" b="1" smtClean="0">
                <a:latin typeface="標楷體" pitchFamily="65" charset="-120"/>
                <a:ea typeface="標楷體" pitchFamily="65" charset="-120"/>
              </a:rPr>
              <a:t>民法第</a:t>
            </a: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13</a:t>
            </a:r>
            <a:r>
              <a:rPr altLang="en-US" sz="3200" b="1" smtClean="0">
                <a:latin typeface="標楷體" pitchFamily="65" charset="-120"/>
                <a:ea typeface="標楷體" pitchFamily="65" charset="-120"/>
              </a:rPr>
              <a:t>條：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altLang="en-US" sz="3200" b="1" smtClean="0">
                <a:latin typeface="標楷體" pitchFamily="65" charset="-120"/>
                <a:ea typeface="標楷體" pitchFamily="65" charset="-120"/>
              </a:rPr>
              <a:t>  未滿</a:t>
            </a: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20</a:t>
            </a:r>
            <a:r>
              <a:rPr altLang="en-US" sz="3200" b="1" smtClean="0">
                <a:latin typeface="標楷體" pitchFamily="65" charset="-120"/>
                <a:ea typeface="標楷體" pitchFamily="65" charset="-120"/>
              </a:rPr>
              <a:t>歲之未成年人，如其成立民事上侵權行為，法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altLang="en-US" sz="3200" b="1" smtClean="0">
                <a:latin typeface="標楷體" pitchFamily="65" charset="-120"/>
                <a:ea typeface="標楷體" pitchFamily="65" charset="-120"/>
              </a:rPr>
              <a:t>  定代理人依同法第</a:t>
            </a: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187</a:t>
            </a:r>
            <a:r>
              <a:rPr altLang="en-US" sz="3200" b="1" smtClean="0">
                <a:latin typeface="標楷體" pitchFamily="65" charset="-120"/>
                <a:ea typeface="標楷體" pitchFamily="65" charset="-120"/>
              </a:rPr>
              <a:t>條應負連帶責任。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244600" y="5410200"/>
            <a:ext cx="3175000" cy="611188"/>
          </a:xfrm>
          <a:prstGeom prst="rect">
            <a:avLst/>
          </a:prstGeom>
          <a:solidFill>
            <a:srgbClr val="CC99FF"/>
          </a:solidFill>
          <a:ln w="6985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zh-TW" altLang="en-US"/>
          </a:p>
        </p:txBody>
      </p:sp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>
          <a:xfrm>
            <a:off x="1524000" y="193675"/>
            <a:ext cx="9134475" cy="1108075"/>
          </a:xfrm>
        </p:spPr>
        <p:txBody>
          <a:bodyPr/>
          <a:lstStyle/>
          <a:p>
            <a:r>
              <a:rPr altLang="en-US" sz="6600" b="1" smtClean="0">
                <a:latin typeface="標楷體" pitchFamily="65" charset="-120"/>
                <a:ea typeface="標楷體" pitchFamily="65" charset="-120"/>
              </a:rPr>
              <a:t>問題來了～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4294967295"/>
          </p:nvPr>
        </p:nvSpPr>
        <p:spPr>
          <a:xfrm>
            <a:off x="1528763" y="1444625"/>
            <a:ext cx="9134475" cy="4689475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altLang="en-US" sz="3200" b="1" smtClean="0">
                <a:latin typeface="標楷體" pitchFamily="65" charset="-120"/>
                <a:ea typeface="標楷體" pitchFamily="65" charset="-120"/>
              </a:rPr>
              <a:t>體育課時，</a:t>
            </a:r>
            <a:r>
              <a:rPr altLang="en-US" sz="3200" b="1" u="sng" smtClean="0">
                <a:latin typeface="標楷體" pitchFamily="65" charset="-120"/>
                <a:ea typeface="標楷體" pitchFamily="65" charset="-120"/>
              </a:rPr>
              <a:t>小華</a:t>
            </a:r>
            <a:r>
              <a:rPr altLang="en-US" sz="3200" b="1" smtClean="0">
                <a:latin typeface="標楷體" pitchFamily="65" charset="-120"/>
                <a:ea typeface="標楷體" pitchFamily="65" charset="-120"/>
              </a:rPr>
              <a:t>不敢跳跳箱，於是</a:t>
            </a:r>
            <a:r>
              <a:rPr altLang="en-US" sz="3200" b="1" u="sng" smtClean="0">
                <a:latin typeface="標楷體" pitchFamily="65" charset="-120"/>
                <a:ea typeface="標楷體" pitchFamily="65" charset="-120"/>
              </a:rPr>
              <a:t>小明</a:t>
            </a:r>
            <a:r>
              <a:rPr altLang="en-US" sz="3200" b="1" smtClean="0">
                <a:latin typeface="標楷體" pitchFamily="65" charset="-120"/>
                <a:ea typeface="標楷體" pitchFamily="65" charset="-120"/>
              </a:rPr>
              <a:t>聯合班上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altLang="en-US" sz="3200" b="1" smtClean="0">
                <a:latin typeface="標楷體" pitchFamily="65" charset="-120"/>
                <a:ea typeface="標楷體" pitchFamily="65" charset="-120"/>
              </a:rPr>
              <a:t>同學一同嘲笑</a:t>
            </a:r>
            <a:r>
              <a:rPr altLang="en-US" sz="3200" b="1" u="sng" smtClean="0">
                <a:latin typeface="標楷體" pitchFamily="65" charset="-120"/>
                <a:ea typeface="標楷體" pitchFamily="65" charset="-120"/>
              </a:rPr>
              <a:t>小華</a:t>
            </a:r>
            <a:r>
              <a:rPr altLang="en-US" sz="3200" b="1" smtClean="0">
                <a:latin typeface="標楷體" pitchFamily="65" charset="-120"/>
                <a:ea typeface="標楷體" pitchFamily="65" charset="-120"/>
              </a:rPr>
              <a:t>，說他是「膽小鬼」</a:t>
            </a: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……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altLang="en-US" sz="3200" b="1" smtClean="0">
                <a:latin typeface="標楷體" pitchFamily="65" charset="-120"/>
                <a:ea typeface="標楷體" pitchFamily="65" charset="-120"/>
              </a:rPr>
              <a:t>請問，</a:t>
            </a:r>
            <a:r>
              <a:rPr altLang="en-US" sz="3200" b="1" u="sng" smtClean="0">
                <a:latin typeface="標楷體" pitchFamily="65" charset="-120"/>
                <a:ea typeface="標楷體" pitchFamily="65" charset="-120"/>
              </a:rPr>
              <a:t>小華</a:t>
            </a:r>
            <a:r>
              <a:rPr altLang="en-US" sz="3200" b="1" smtClean="0">
                <a:latin typeface="標楷體" pitchFamily="65" charset="-120"/>
                <a:ea typeface="標楷體" pitchFamily="65" charset="-120"/>
              </a:rPr>
              <a:t>的行為觸犯了麼罪？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altLang="en-US" sz="3200" b="1" smtClean="0">
                <a:latin typeface="標楷體" pitchFamily="65" charset="-120"/>
                <a:ea typeface="標楷體" pitchFamily="65" charset="-120"/>
                <a:sym typeface="Wingdings 2" pitchFamily="18" charset="2"/>
              </a:rPr>
              <a:t>沒有犯罪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altLang="en-US" sz="3200" b="1" smtClean="0">
                <a:latin typeface="標楷體" pitchFamily="65" charset="-120"/>
                <a:ea typeface="標楷體" pitchFamily="65" charset="-120"/>
                <a:sym typeface="Wingdings 2" pitchFamily="18" charset="2"/>
              </a:rPr>
              <a:t>強制罪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altLang="en-US" sz="3200" b="1" smtClean="0">
                <a:latin typeface="標楷體" pitchFamily="65" charset="-120"/>
                <a:ea typeface="標楷體" pitchFamily="65" charset="-120"/>
                <a:sym typeface="Wingdings 2" pitchFamily="18" charset="2"/>
              </a:rPr>
              <a:t>傷害罪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altLang="en-US" sz="3200" b="1" smtClean="0">
                <a:latin typeface="標楷體" pitchFamily="65" charset="-120"/>
                <a:ea typeface="標楷體" pitchFamily="65" charset="-120"/>
                <a:sym typeface="Wingdings 2" pitchFamily="18" charset="2"/>
              </a:rPr>
              <a:t>公然侮辱罪</a:t>
            </a:r>
          </a:p>
        </p:txBody>
      </p:sp>
      <p:pic>
        <p:nvPicPr>
          <p:cNvPr id="2" name="圖片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324" y="3887710"/>
            <a:ext cx="1804572" cy="165215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 idx="4294967295"/>
          </p:nvPr>
        </p:nvSpPr>
        <p:spPr>
          <a:xfrm>
            <a:off x="1524000" y="127000"/>
            <a:ext cx="9134475" cy="1233488"/>
          </a:xfrm>
        </p:spPr>
        <p:txBody>
          <a:bodyPr/>
          <a:lstStyle/>
          <a:p>
            <a:r>
              <a:rPr altLang="en-US" sz="7200" b="1" smtClean="0">
                <a:latin typeface="標楷體" pitchFamily="65" charset="-120"/>
                <a:ea typeface="標楷體" pitchFamily="65" charset="-120"/>
              </a:rPr>
              <a:t>認識紫錐花運動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4294967295"/>
          </p:nvPr>
        </p:nvSpPr>
        <p:spPr>
          <a:xfrm>
            <a:off x="1528763" y="1485900"/>
            <a:ext cx="9666287" cy="4152900"/>
          </a:xfrm>
        </p:spPr>
        <p:txBody>
          <a:bodyPr/>
          <a:lstStyle/>
          <a:p>
            <a:pPr eaLnBrk="1" hangingPunct="1"/>
            <a:r>
              <a:rPr altLang="en-US" sz="4400" b="1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印地安人治療蛇、毒蟲咬傷的敷料。</a:t>
            </a:r>
          </a:p>
          <a:p>
            <a:pPr eaLnBrk="1" hangingPunct="1"/>
            <a:r>
              <a:rPr altLang="en-US" sz="4400" b="1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向毒品</a:t>
            </a:r>
            <a:r>
              <a:rPr lang="en-US" altLang="zh-TW" sz="4400" b="1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Say No!</a:t>
            </a:r>
            <a:endParaRPr altLang="en-US" sz="4400" b="1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23" name="Picture 2" descr="F:\101訓育組\宣導活動\C619B015.jpg"/>
          <p:cNvPicPr>
            <a:picLocks noChangeAspect="1" noChangeArrowheads="1"/>
          </p:cNvPicPr>
          <p:nvPr/>
        </p:nvPicPr>
        <p:blipFill>
          <a:blip r:embed="rId2"/>
          <a:srcRect l="15225" t="11122" r="14764" b="16684"/>
          <a:stretch>
            <a:fillRect/>
          </a:stretch>
        </p:blipFill>
        <p:spPr bwMode="auto">
          <a:xfrm>
            <a:off x="6616700" y="2574925"/>
            <a:ext cx="3635375" cy="3070225"/>
          </a:xfrm>
          <a:prstGeom prst="rect">
            <a:avLst/>
          </a:prstGeom>
          <a:noFill/>
          <a:ln w="57150">
            <a:solidFill>
              <a:srgbClr val="800080"/>
            </a:solidFill>
            <a:miter lim="800000"/>
            <a:headEnd/>
            <a:tailEnd/>
          </a:ln>
        </p:spPr>
      </p:pic>
      <p:pic>
        <p:nvPicPr>
          <p:cNvPr id="30724" name="Picture 2" descr="F:\101訓育組\宣導活動\inp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3625" y="3271838"/>
            <a:ext cx="3303588" cy="2290762"/>
          </a:xfrm>
          <a:prstGeom prst="rect">
            <a:avLst/>
          </a:prstGeom>
          <a:noFill/>
          <a:ln w="63500">
            <a:solidFill>
              <a:srgbClr val="CC99FF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524000" y="3784600"/>
            <a:ext cx="2451100" cy="749300"/>
          </a:xfrm>
          <a:prstGeom prst="rect">
            <a:avLst/>
          </a:prstGeom>
          <a:solidFill>
            <a:srgbClr val="9999FF"/>
          </a:solidFill>
          <a:ln w="5397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zh-TW" altLang="en-US"/>
          </a:p>
        </p:txBody>
      </p:sp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altLang="en-US" sz="6000" b="1" smtClean="0">
                <a:latin typeface="標楷體" pitchFamily="65" charset="-120"/>
                <a:ea typeface="標楷體" pitchFamily="65" charset="-120"/>
              </a:rPr>
              <a:t>動動腦時間～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>
          <a:xfrm>
            <a:off x="1617663" y="1485900"/>
            <a:ext cx="9045575" cy="4659313"/>
          </a:xfrm>
        </p:spPr>
        <p:txBody>
          <a:bodyPr/>
          <a:lstStyle/>
          <a:p>
            <a:pPr>
              <a:spcBef>
                <a:spcPct val="25000"/>
              </a:spcBef>
              <a:buFont typeface="Arial" charset="0"/>
              <a:buNone/>
            </a:pPr>
            <a:r>
              <a:rPr altLang="en-US" sz="4000" b="1" dirty="0" smtClean="0">
                <a:latin typeface="標楷體" pitchFamily="65" charset="-120"/>
                <a:ea typeface="標楷體" pitchFamily="65" charset="-120"/>
              </a:rPr>
              <a:t>目前教育部推動的反毒運動，選用哪一</a:t>
            </a:r>
          </a:p>
          <a:p>
            <a:pPr>
              <a:spcBef>
                <a:spcPct val="25000"/>
              </a:spcBef>
              <a:buFont typeface="Arial" charset="0"/>
              <a:buNone/>
            </a:pPr>
            <a:r>
              <a:rPr altLang="en-US" sz="4000" b="1" dirty="0" smtClean="0">
                <a:latin typeface="標楷體" pitchFamily="65" charset="-120"/>
                <a:ea typeface="標楷體" pitchFamily="65" charset="-120"/>
              </a:rPr>
              <a:t>種植物當作精神象徵呢？</a:t>
            </a:r>
          </a:p>
          <a:p>
            <a:pPr>
              <a:spcBef>
                <a:spcPct val="25000"/>
              </a:spcBef>
              <a:buFont typeface="Arial" charset="0"/>
              <a:buNone/>
            </a:pPr>
            <a:r>
              <a:rPr altLang="en-US" sz="4000" b="1" dirty="0" smtClean="0">
                <a:latin typeface="標楷體" pitchFamily="65" charset="-120"/>
                <a:ea typeface="標楷體" pitchFamily="65" charset="-120"/>
                <a:sym typeface="Wingdings 2" pitchFamily="18" charset="2"/>
              </a:rPr>
              <a:t>向日葵</a:t>
            </a:r>
          </a:p>
          <a:p>
            <a:pPr>
              <a:spcBef>
                <a:spcPct val="25000"/>
              </a:spcBef>
              <a:buFont typeface="Arial" charset="0"/>
              <a:buNone/>
            </a:pPr>
            <a:r>
              <a:rPr altLang="en-US" sz="4000" b="1" dirty="0" smtClean="0">
                <a:latin typeface="標楷體" pitchFamily="65" charset="-120"/>
                <a:ea typeface="標楷體" pitchFamily="65" charset="-120"/>
                <a:sym typeface="Wingdings 2" pitchFamily="18" charset="2"/>
              </a:rPr>
              <a:t>紫錐花</a:t>
            </a:r>
          </a:p>
          <a:p>
            <a:pPr>
              <a:spcBef>
                <a:spcPct val="25000"/>
              </a:spcBef>
              <a:buFont typeface="Arial" charset="0"/>
              <a:buNone/>
            </a:pPr>
            <a:r>
              <a:rPr altLang="en-US" sz="4000" b="1" dirty="0" smtClean="0">
                <a:latin typeface="標楷體" pitchFamily="65" charset="-120"/>
                <a:ea typeface="標楷體" pitchFamily="65" charset="-120"/>
                <a:sym typeface="Wingdings 2" pitchFamily="18" charset="2"/>
              </a:rPr>
              <a:t>玫瑰花</a:t>
            </a:r>
          </a:p>
          <a:p>
            <a:pPr>
              <a:spcBef>
                <a:spcPct val="25000"/>
              </a:spcBef>
              <a:buFont typeface="Arial" charset="0"/>
              <a:buNone/>
            </a:pPr>
            <a:r>
              <a:rPr altLang="en-US" sz="4000" b="1" dirty="0" smtClean="0">
                <a:latin typeface="標楷體" pitchFamily="65" charset="-120"/>
                <a:ea typeface="標楷體" pitchFamily="65" charset="-120"/>
                <a:sym typeface="Wingdings 2" pitchFamily="18" charset="2"/>
              </a:rPr>
              <a:t>百合花</a:t>
            </a:r>
          </a:p>
        </p:txBody>
      </p:sp>
      <p:pic>
        <p:nvPicPr>
          <p:cNvPr id="6" name="圖片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025" y="3815556"/>
            <a:ext cx="1801913" cy="165393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 idx="4294967295"/>
          </p:nvPr>
        </p:nvSpPr>
        <p:spPr>
          <a:xfrm>
            <a:off x="325438" y="0"/>
            <a:ext cx="11866562" cy="1233488"/>
          </a:xfrm>
        </p:spPr>
        <p:txBody>
          <a:bodyPr/>
          <a:lstStyle/>
          <a:p>
            <a:pPr algn="ctr" eaLnBrk="1" hangingPunct="1"/>
            <a:r>
              <a:rPr altLang="en-US" sz="6000" b="1" dirty="0" smtClean="0">
                <a:latin typeface="標楷體" pitchFamily="65" charset="-120"/>
                <a:ea typeface="標楷體" pitchFamily="65" charset="-120"/>
              </a:rPr>
              <a:t>進擊的～</a:t>
            </a:r>
            <a:r>
              <a:rPr altLang="en-US" sz="6000" b="1" dirty="0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z="6000" b="1" dirty="0">
                <a:latin typeface="標楷體" pitchFamily="65" charset="-120"/>
                <a:ea typeface="標楷體" pitchFamily="65" charset="-120"/>
              </a:rPr>
              <a:t>友善</a:t>
            </a:r>
            <a:r>
              <a:rPr lang="zh-TW" altLang="en-US" sz="6000" b="1" dirty="0" smtClean="0">
                <a:latin typeface="標楷體" pitchFamily="65" charset="-120"/>
                <a:ea typeface="標楷體" pitchFamily="65" charset="-120"/>
              </a:rPr>
              <a:t>校園</a:t>
            </a:r>
            <a:r>
              <a:rPr altLang="en-US" sz="6000" b="1" dirty="0" smtClean="0">
                <a:latin typeface="標楷體" pitchFamily="65" charset="-120"/>
                <a:ea typeface="標楷體" pitchFamily="65" charset="-120"/>
              </a:rPr>
              <a:t>小學堂</a:t>
            </a:r>
            <a:r>
              <a:rPr altLang="en-US" sz="6000" b="1" dirty="0" smtClean="0">
                <a:latin typeface="標楷體" pitchFamily="65" charset="-120"/>
                <a:ea typeface="標楷體" pitchFamily="65" charset="-120"/>
              </a:rPr>
              <a:t>」</a:t>
            </a:r>
          </a:p>
        </p:txBody>
      </p:sp>
      <p:graphicFrame>
        <p:nvGraphicFramePr>
          <p:cNvPr id="14421" name="Group 85"/>
          <p:cNvGraphicFramePr>
            <a:graphicFrameLocks noGrp="1"/>
          </p:cNvGraphicFramePr>
          <p:nvPr/>
        </p:nvGraphicFramePr>
        <p:xfrm>
          <a:off x="2162175" y="1531938"/>
          <a:ext cx="7932738" cy="4943476"/>
        </p:xfrm>
        <a:graphic>
          <a:graphicData uri="http://schemas.openxmlformats.org/drawingml/2006/table">
            <a:tbl>
              <a:tblPr/>
              <a:tblGrid>
                <a:gridCol w="2554288"/>
                <a:gridCol w="2646362"/>
                <a:gridCol w="2732088"/>
              </a:tblGrid>
              <a:tr h="1717675"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zh-TW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altLang="zh-TW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zh-TW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8463"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13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zh-TW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zh-TW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zh-TW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7338"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zh-TW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185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altLang="zh-TW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18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rgbClr val="404040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zh-TW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56" name="Text Box 8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362200" y="3448050"/>
            <a:ext cx="21891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3600" b="1">
                <a:ea typeface="標楷體" pitchFamily="65" charset="-120"/>
              </a:rPr>
              <a:t>霸凌者的</a:t>
            </a:r>
          </a:p>
          <a:p>
            <a:pPr algn="ctr"/>
            <a:r>
              <a:rPr kumimoji="0" lang="zh-TW" altLang="en-US" sz="3600" b="1">
                <a:ea typeface="標楷體" pitchFamily="65" charset="-120"/>
              </a:rPr>
              <a:t>法律責任</a:t>
            </a:r>
            <a:endParaRPr kumimoji="0" lang="en-US" altLang="zh-TW" sz="3600" b="1">
              <a:ea typeface="標楷體" pitchFamily="65" charset="-120"/>
            </a:endParaRPr>
          </a:p>
        </p:txBody>
      </p:sp>
      <p:sp>
        <p:nvSpPr>
          <p:cNvPr id="14359" name="Text Box 8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127250" y="1692275"/>
            <a:ext cx="26701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3600" b="1">
                <a:ea typeface="標楷體" pitchFamily="65" charset="-120"/>
              </a:rPr>
              <a:t>了解</a:t>
            </a:r>
          </a:p>
          <a:p>
            <a:pPr algn="ctr"/>
            <a:r>
              <a:rPr kumimoji="0" lang="zh-TW" altLang="en-US" sz="3600" b="1">
                <a:ea typeface="標楷體" pitchFamily="65" charset="-120"/>
              </a:rPr>
              <a:t>什麼是霸凌</a:t>
            </a:r>
          </a:p>
        </p:txBody>
      </p:sp>
      <p:sp>
        <p:nvSpPr>
          <p:cNvPr id="14362" name="Text Box 90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683125" y="1744663"/>
            <a:ext cx="26304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3600" b="1">
                <a:ea typeface="標楷體" pitchFamily="65" charset="-120"/>
              </a:rPr>
              <a:t>分析</a:t>
            </a:r>
          </a:p>
          <a:p>
            <a:pPr algn="ctr"/>
            <a:r>
              <a:rPr kumimoji="0" lang="zh-TW" altLang="en-US" sz="3600" b="1">
                <a:ea typeface="標楷體" pitchFamily="65" charset="-120"/>
              </a:rPr>
              <a:t>霸凌的種類</a:t>
            </a:r>
          </a:p>
        </p:txBody>
      </p:sp>
      <p:sp>
        <p:nvSpPr>
          <p:cNvPr id="7" name="Text Box 9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366000" y="1792288"/>
            <a:ext cx="2692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3600" b="1">
                <a:ea typeface="標楷體" pitchFamily="65" charset="-120"/>
              </a:rPr>
              <a:t>認識</a:t>
            </a:r>
          </a:p>
          <a:p>
            <a:pPr algn="ctr"/>
            <a:r>
              <a:rPr kumimoji="0" lang="zh-TW" altLang="en-US" sz="3600" b="1">
                <a:ea typeface="標楷體" pitchFamily="65" charset="-120"/>
              </a:rPr>
              <a:t>紫錐花運動</a:t>
            </a:r>
          </a:p>
        </p:txBody>
      </p:sp>
      <p:sp>
        <p:nvSpPr>
          <p:cNvPr id="14367" name="Text Box 36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2422525" y="5091113"/>
            <a:ext cx="21510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3600" b="1">
                <a:ea typeface="標楷體" pitchFamily="65" charset="-120"/>
              </a:rPr>
              <a:t>反霸凌</a:t>
            </a:r>
          </a:p>
          <a:p>
            <a:pPr algn="ctr"/>
            <a:r>
              <a:rPr kumimoji="0" lang="zh-TW" altLang="en-US" sz="3600" b="1">
                <a:ea typeface="標楷體" pitchFamily="65" charset="-120"/>
              </a:rPr>
              <a:t>影片欣賞</a:t>
            </a:r>
          </a:p>
        </p:txBody>
      </p:sp>
      <p:sp>
        <p:nvSpPr>
          <p:cNvPr id="14370" name="Text Box 40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4719638" y="3465513"/>
            <a:ext cx="26828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3600" b="1">
                <a:ea typeface="標楷體" pitchFamily="65" charset="-120"/>
              </a:rPr>
              <a:t>被霸凌時</a:t>
            </a:r>
          </a:p>
          <a:p>
            <a:pPr algn="ctr"/>
            <a:r>
              <a:rPr kumimoji="0" lang="zh-TW" altLang="en-US" sz="3600" b="1">
                <a:ea typeface="標楷體" pitchFamily="65" charset="-120"/>
              </a:rPr>
              <a:t>我該怎麼辦</a:t>
            </a:r>
          </a:p>
        </p:txBody>
      </p:sp>
      <p:sp>
        <p:nvSpPr>
          <p:cNvPr id="8" name="Text Box 44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7518400" y="5346700"/>
            <a:ext cx="2552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zh-TW" altLang="en-US" sz="3600" b="1">
                <a:ea typeface="標楷體" pitchFamily="65" charset="-120"/>
              </a:rPr>
              <a:t>可怕的毒品</a:t>
            </a:r>
          </a:p>
        </p:txBody>
      </p:sp>
      <p:sp>
        <p:nvSpPr>
          <p:cNvPr id="14376" name="Text Box 46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7442200" y="3530600"/>
            <a:ext cx="26797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3600" b="1">
                <a:ea typeface="標楷體" pitchFamily="65" charset="-120"/>
              </a:rPr>
              <a:t>拒毒反霸凌</a:t>
            </a:r>
          </a:p>
          <a:p>
            <a:pPr algn="ctr"/>
            <a:r>
              <a:rPr kumimoji="0" lang="zh-TW" altLang="en-US" sz="3600" b="1">
                <a:ea typeface="標楷體" pitchFamily="65" charset="-120"/>
              </a:rPr>
              <a:t>勇敢喊出來</a:t>
            </a:r>
          </a:p>
        </p:txBody>
      </p:sp>
      <p:sp>
        <p:nvSpPr>
          <p:cNvPr id="9" name="Text Box 48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4776788" y="5370513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zh-TW" altLang="en-US" sz="3600" b="1">
                <a:ea typeface="標楷體" pitchFamily="65" charset="-120"/>
              </a:rPr>
              <a:t>挑戰</a:t>
            </a:r>
            <a:r>
              <a:rPr kumimoji="0" lang="en-US" altLang="zh-TW" sz="3600" b="1">
                <a:ea typeface="標楷體" pitchFamily="65" charset="-120"/>
              </a:rPr>
              <a:t>No.1</a:t>
            </a:r>
            <a:endParaRPr kumimoji="0" lang="zh-TW" altLang="en-US" sz="3600" b="1">
              <a:ea typeface="標楷體" pitchFamily="65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6" b="12668"/>
          <a:stretch/>
        </p:blipFill>
        <p:spPr>
          <a:xfrm>
            <a:off x="2196873" y="1596868"/>
            <a:ext cx="2469961" cy="1591491"/>
          </a:xfrm>
          <a:prstGeom prst="rect">
            <a:avLst/>
          </a:prstGeom>
        </p:spPr>
      </p:pic>
      <p:pic>
        <p:nvPicPr>
          <p:cNvPr id="35" name="圖片 3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6" b="12668"/>
          <a:stretch/>
        </p:blipFill>
        <p:spPr>
          <a:xfrm>
            <a:off x="4815751" y="1604884"/>
            <a:ext cx="2469961" cy="1591491"/>
          </a:xfrm>
          <a:prstGeom prst="rect">
            <a:avLst/>
          </a:prstGeom>
        </p:spPr>
      </p:pic>
      <p:pic>
        <p:nvPicPr>
          <p:cNvPr id="36" name="圖片 3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6" b="12668"/>
          <a:stretch/>
        </p:blipFill>
        <p:spPr>
          <a:xfrm>
            <a:off x="7505423" y="1590275"/>
            <a:ext cx="2469961" cy="1591491"/>
          </a:xfrm>
          <a:prstGeom prst="rect">
            <a:avLst/>
          </a:prstGeom>
        </p:spPr>
      </p:pic>
      <p:pic>
        <p:nvPicPr>
          <p:cNvPr id="37" name="圖片 3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6" b="12668"/>
          <a:stretch/>
        </p:blipFill>
        <p:spPr>
          <a:xfrm>
            <a:off x="2209990" y="3300091"/>
            <a:ext cx="2469961" cy="1542178"/>
          </a:xfrm>
          <a:prstGeom prst="rect">
            <a:avLst/>
          </a:prstGeom>
        </p:spPr>
      </p:pic>
      <p:pic>
        <p:nvPicPr>
          <p:cNvPr id="38" name="圖片 3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6" b="12668"/>
          <a:stretch/>
        </p:blipFill>
        <p:spPr>
          <a:xfrm>
            <a:off x="4791170" y="3306001"/>
            <a:ext cx="2469961" cy="1591491"/>
          </a:xfrm>
          <a:prstGeom prst="rect">
            <a:avLst/>
          </a:prstGeom>
        </p:spPr>
      </p:pic>
      <p:pic>
        <p:nvPicPr>
          <p:cNvPr id="39" name="圖片 3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6" b="12668"/>
          <a:stretch/>
        </p:blipFill>
        <p:spPr>
          <a:xfrm>
            <a:off x="7513732" y="3350232"/>
            <a:ext cx="2469961" cy="1504821"/>
          </a:xfrm>
          <a:prstGeom prst="rect">
            <a:avLst/>
          </a:prstGeom>
        </p:spPr>
      </p:pic>
      <p:pic>
        <p:nvPicPr>
          <p:cNvPr id="40" name="圖片 3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6" b="12668"/>
          <a:stretch/>
        </p:blipFill>
        <p:spPr>
          <a:xfrm>
            <a:off x="2209990" y="4979381"/>
            <a:ext cx="2469961" cy="1424915"/>
          </a:xfrm>
          <a:prstGeom prst="rect">
            <a:avLst/>
          </a:prstGeom>
        </p:spPr>
      </p:pic>
      <p:pic>
        <p:nvPicPr>
          <p:cNvPr id="41" name="圖片 4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6" b="12668"/>
          <a:stretch/>
        </p:blipFill>
        <p:spPr>
          <a:xfrm>
            <a:off x="4797425" y="4949341"/>
            <a:ext cx="2469961" cy="1479020"/>
          </a:xfrm>
          <a:prstGeom prst="rect">
            <a:avLst/>
          </a:prstGeom>
        </p:spPr>
      </p:pic>
      <p:pic>
        <p:nvPicPr>
          <p:cNvPr id="42" name="圖片 4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6" b="12668"/>
          <a:stretch/>
        </p:blipFill>
        <p:spPr>
          <a:xfrm>
            <a:off x="7478807" y="4979381"/>
            <a:ext cx="2469961" cy="143345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 idx="4294967295"/>
          </p:nvPr>
        </p:nvSpPr>
        <p:spPr>
          <a:xfrm>
            <a:off x="1524000" y="88900"/>
            <a:ext cx="9134475" cy="1233488"/>
          </a:xfrm>
        </p:spPr>
        <p:txBody>
          <a:bodyPr/>
          <a:lstStyle/>
          <a:p>
            <a:r>
              <a:rPr altLang="en-US" sz="4400" b="1" smtClean="0">
                <a:latin typeface="Arial Unicode MS" pitchFamily="34" charset="-120"/>
                <a:ea typeface="標楷體" pitchFamily="65" charset="-120"/>
              </a:rPr>
              <a:t>毒品危害的真實案例～</a:t>
            </a:r>
            <a:r>
              <a:rPr lang="en-US" altLang="zh-TW" sz="4400" b="1" smtClean="0">
                <a:latin typeface="Arial Unicode MS" pitchFamily="34" charset="-120"/>
                <a:ea typeface="標楷體" pitchFamily="65" charset="-120"/>
              </a:rPr>
              <a:t>K</a:t>
            </a:r>
            <a:r>
              <a:rPr altLang="en-US" sz="4400" b="1" smtClean="0">
                <a:latin typeface="Arial Unicode MS" pitchFamily="34" charset="-120"/>
                <a:ea typeface="標楷體" pitchFamily="65" charset="-120"/>
              </a:rPr>
              <a:t>他命與尿布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lum bright="-30000" contrast="48000"/>
          </a:blip>
          <a:srcRect l="17685" t="34065" r="29053" b="18372"/>
          <a:stretch>
            <a:fillRect/>
          </a:stretch>
        </p:blipFill>
        <p:spPr bwMode="auto">
          <a:xfrm>
            <a:off x="1185863" y="1482725"/>
            <a:ext cx="10036175" cy="5041900"/>
          </a:xfrm>
          <a:prstGeom prst="rect">
            <a:avLst/>
          </a:prstGeom>
          <a:noFill/>
          <a:ln w="73025">
            <a:solidFill>
              <a:srgbClr val="993366"/>
            </a:solidFill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>
            <a:lum bright="-48000" contrast="66000"/>
          </a:blip>
          <a:srcRect l="3336" t="11705" r="35223" b="44510"/>
          <a:stretch>
            <a:fillRect/>
          </a:stretch>
        </p:blipFill>
        <p:spPr bwMode="auto">
          <a:xfrm>
            <a:off x="504825" y="1728788"/>
            <a:ext cx="11206163" cy="4492625"/>
          </a:xfrm>
          <a:prstGeom prst="rect">
            <a:avLst/>
          </a:prstGeom>
          <a:noFill/>
          <a:ln w="825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857500" y="3111500"/>
            <a:ext cx="8420100" cy="987425"/>
          </a:xfrm>
          <a:prstGeom prst="rect">
            <a:avLst/>
          </a:prstGeom>
          <a:solidFill>
            <a:srgbClr val="CCFFCC"/>
          </a:solidFill>
          <a:ln w="730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5400" b="1">
                <a:latin typeface="標楷體" pitchFamily="65" charset="-120"/>
                <a:ea typeface="標楷體" pitchFamily="65" charset="-120"/>
              </a:rPr>
              <a:t>平均每</a:t>
            </a:r>
            <a:r>
              <a:rPr lang="en-US" altLang="zh-TW" sz="5400" b="1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5400" b="1">
                <a:latin typeface="標楷體" pitchFamily="65" charset="-120"/>
                <a:ea typeface="標楷體" pitchFamily="65" charset="-120"/>
              </a:rPr>
              <a:t>分鐘上一次廁所</a:t>
            </a:r>
            <a:endParaRPr lang="en-US" altLang="zh-TW" sz="5400" b="1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altLang="en-US" sz="6600" b="1" smtClean="0">
                <a:latin typeface="標楷體" pitchFamily="65" charset="-120"/>
                <a:ea typeface="標楷體" pitchFamily="65" charset="-120"/>
              </a:rPr>
              <a:t>回顧一下</a:t>
            </a:r>
            <a:r>
              <a:rPr lang="en-US" altLang="zh-TW" sz="6600" b="1" smtClean="0">
                <a:latin typeface="標楷體" pitchFamily="65" charset="-120"/>
                <a:ea typeface="標楷體" pitchFamily="65" charset="-120"/>
              </a:rPr>
              <a:t>……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altLang="en-US" sz="3200" b="1" smtClean="0">
                <a:latin typeface="標楷體" pitchFamily="65" charset="-120"/>
                <a:ea typeface="標楷體" pitchFamily="65" charset="-120"/>
              </a:rPr>
              <a:t>吸食</a:t>
            </a: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K</a:t>
            </a:r>
            <a:r>
              <a:rPr altLang="en-US" sz="3200" b="1" smtClean="0">
                <a:latin typeface="標楷體" pitchFamily="65" charset="-120"/>
                <a:ea typeface="標楷體" pitchFamily="65" charset="-120"/>
              </a:rPr>
              <a:t>他命，導致吸食者膀胱萎縮，正常人的膀胱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altLang="en-US" sz="3200" b="1" smtClean="0">
                <a:latin typeface="標楷體" pitchFamily="65" charset="-120"/>
                <a:ea typeface="標楷體" pitchFamily="65" charset="-120"/>
              </a:rPr>
              <a:t>大小像一顆壘球，吸食者可能萎縮成</a:t>
            </a: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……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zh-TW" sz="3200" b="1" smtClean="0">
                <a:latin typeface="標楷體" pitchFamily="65" charset="-120"/>
                <a:ea typeface="標楷體" pitchFamily="65" charset="-120"/>
                <a:sym typeface="Wingdings 2" pitchFamily="18" charset="2"/>
              </a:rPr>
              <a:t></a:t>
            </a:r>
            <a:r>
              <a:rPr altLang="en-US" sz="3200" b="1" smtClean="0">
                <a:latin typeface="標楷體" pitchFamily="65" charset="-120"/>
                <a:ea typeface="標楷體" pitchFamily="65" charset="-120"/>
                <a:sym typeface="Wingdings 2" pitchFamily="18" charset="2"/>
              </a:rPr>
              <a:t>膀胱不會萎縮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zh-TW" sz="3200" b="1" smtClean="0">
                <a:latin typeface="標楷體" pitchFamily="65" charset="-120"/>
                <a:ea typeface="標楷體" pitchFamily="65" charset="-120"/>
                <a:sym typeface="Wingdings 2" pitchFamily="18" charset="2"/>
              </a:rPr>
              <a:t></a:t>
            </a:r>
            <a:r>
              <a:rPr altLang="en-US" sz="3200" b="1" smtClean="0">
                <a:latin typeface="標楷體" pitchFamily="65" charset="-120"/>
                <a:ea typeface="標楷體" pitchFamily="65" charset="-120"/>
                <a:sym typeface="Wingdings 2" pitchFamily="18" charset="2"/>
              </a:rPr>
              <a:t>乒乓球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zh-TW" sz="3200" b="1" smtClean="0">
                <a:latin typeface="標楷體" pitchFamily="65" charset="-120"/>
                <a:ea typeface="標楷體" pitchFamily="65" charset="-120"/>
                <a:sym typeface="Wingdings 2" pitchFamily="18" charset="2"/>
              </a:rPr>
              <a:t></a:t>
            </a:r>
            <a:r>
              <a:rPr altLang="en-US" sz="3200" b="1" smtClean="0">
                <a:latin typeface="標楷體" pitchFamily="65" charset="-120"/>
                <a:ea typeface="標楷體" pitchFamily="65" charset="-120"/>
                <a:sym typeface="Wingdings 2" pitchFamily="18" charset="2"/>
              </a:rPr>
              <a:t>樂樂棒球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altLang="zh-TW" sz="3200" b="1" smtClean="0">
                <a:latin typeface="標楷體" pitchFamily="65" charset="-120"/>
                <a:ea typeface="標楷體" pitchFamily="65" charset="-120"/>
                <a:sym typeface="Wingdings 2" pitchFamily="18" charset="2"/>
              </a:rPr>
              <a:t></a:t>
            </a:r>
            <a:r>
              <a:rPr altLang="en-US" sz="3200" b="1" smtClean="0">
                <a:latin typeface="標楷體" pitchFamily="65" charset="-120"/>
                <a:ea typeface="標楷體" pitchFamily="65" charset="-120"/>
                <a:sym typeface="Wingdings 2" pitchFamily="18" charset="2"/>
              </a:rPr>
              <a:t>網球</a:t>
            </a:r>
            <a:endParaRPr altLang="en-US" sz="4000" b="1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4039" name="Picture 7" descr="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1125" y="3189288"/>
            <a:ext cx="1846263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>
            <a:lum contrast="24000"/>
          </a:blip>
          <a:srcRect l="26160" t="9657" r="13020" b="6299"/>
          <a:stretch>
            <a:fillRect/>
          </a:stretch>
        </p:blipFill>
        <p:spPr bwMode="auto">
          <a:xfrm>
            <a:off x="1563688" y="636588"/>
            <a:ext cx="7415212" cy="5764212"/>
          </a:xfrm>
          <a:prstGeom prst="rect">
            <a:avLst/>
          </a:prstGeom>
          <a:noFill/>
          <a:ln w="53975">
            <a:solidFill>
              <a:srgbClr val="800080"/>
            </a:solidFill>
            <a:miter lim="800000"/>
            <a:headEnd/>
            <a:tailEnd/>
          </a:ln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3">
            <a:lum contrast="42000"/>
          </a:blip>
          <a:srcRect l="25716" t="9657" r="38737" b="75952"/>
          <a:stretch>
            <a:fillRect/>
          </a:stretch>
        </p:blipFill>
        <p:spPr bwMode="auto">
          <a:xfrm>
            <a:off x="923925" y="1844675"/>
            <a:ext cx="8389938" cy="1911350"/>
          </a:xfrm>
          <a:prstGeom prst="rect">
            <a:avLst/>
          </a:prstGeom>
          <a:noFill/>
          <a:ln w="76200">
            <a:solidFill>
              <a:srgbClr val="800080"/>
            </a:solidFill>
            <a:miter lim="800000"/>
            <a:headEnd/>
            <a:tailEnd/>
          </a:ln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6096000" y="4165600"/>
            <a:ext cx="2806700" cy="719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zh-TW" altLang="en-US"/>
          </a:p>
        </p:txBody>
      </p:sp>
      <p:pic>
        <p:nvPicPr>
          <p:cNvPr id="9" name="圖片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163" y="4365870"/>
            <a:ext cx="1801913" cy="165393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337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 idx="4294967295"/>
          </p:nvPr>
        </p:nvSpPr>
        <p:spPr>
          <a:xfrm>
            <a:off x="990600" y="79375"/>
            <a:ext cx="10747375" cy="1233488"/>
          </a:xfrm>
        </p:spPr>
        <p:txBody>
          <a:bodyPr/>
          <a:lstStyle/>
          <a:p>
            <a:r>
              <a:rPr altLang="en-US" sz="6600" b="1" smtClean="0">
                <a:latin typeface="標楷體" pitchFamily="65" charset="-120"/>
                <a:ea typeface="標楷體" pitchFamily="65" charset="-120"/>
              </a:rPr>
              <a:t>拒毒反霸凌，勇敢喊出來～</a:t>
            </a:r>
          </a:p>
        </p:txBody>
      </p:sp>
      <p:sp>
        <p:nvSpPr>
          <p:cNvPr id="34818" name="Rectangle 3"/>
          <p:cNvSpPr>
            <a:spLocks noGrp="1"/>
          </p:cNvSpPr>
          <p:nvPr>
            <p:ph type="body" idx="4294967295"/>
          </p:nvPr>
        </p:nvSpPr>
        <p:spPr>
          <a:xfrm>
            <a:off x="1541463" y="1689100"/>
            <a:ext cx="9642475" cy="46847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altLang="en-US" sz="4000" b="1" dirty="0" smtClean="0">
                <a:latin typeface="標楷體" pitchFamily="65" charset="-120"/>
                <a:ea typeface="標楷體" pitchFamily="65" charset="-120"/>
              </a:rPr>
              <a:t>一、人人反霸凌，校園更安寧。</a:t>
            </a:r>
          </a:p>
          <a:p>
            <a:pPr>
              <a:buFont typeface="Arial" charset="0"/>
              <a:buNone/>
            </a:pPr>
            <a:r>
              <a:rPr altLang="en-US" sz="4000" b="1" dirty="0" smtClean="0">
                <a:latin typeface="標楷體" pitchFamily="65" charset="-120"/>
                <a:ea typeface="標楷體" pitchFamily="65" charset="-120"/>
              </a:rPr>
              <a:t>二、暴力走開，霸凌</a:t>
            </a:r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>Bye </a:t>
            </a:r>
            <a:r>
              <a:rPr lang="en-US" altLang="zh-TW" sz="4000" b="1" dirty="0" err="1" smtClean="0">
                <a:latin typeface="標楷體" pitchFamily="65" charset="-120"/>
                <a:ea typeface="標楷體" pitchFamily="65" charset="-120"/>
              </a:rPr>
              <a:t>Bye</a:t>
            </a:r>
            <a:r>
              <a:rPr altLang="en-US" sz="4000" b="1" dirty="0" smtClean="0">
                <a:latin typeface="標楷體" pitchFamily="65" charset="-120"/>
                <a:ea typeface="標楷體" pitchFamily="65" charset="-120"/>
              </a:rPr>
              <a:t>。 </a:t>
            </a:r>
          </a:p>
          <a:p>
            <a:pPr>
              <a:buFont typeface="Arial" charset="0"/>
              <a:buNone/>
            </a:pPr>
            <a:r>
              <a:rPr altLang="en-US" sz="4000" b="1" dirty="0" smtClean="0">
                <a:latin typeface="標楷體" pitchFamily="65" charset="-120"/>
                <a:ea typeface="標楷體" pitchFamily="65" charset="-120"/>
              </a:rPr>
              <a:t>三、英雄好漢反霸凌，溫馨校園現真情。</a:t>
            </a:r>
          </a:p>
          <a:p>
            <a:pPr>
              <a:buFont typeface="Arial" charset="0"/>
              <a:buNone/>
            </a:pPr>
            <a:r>
              <a:rPr altLang="en-US" sz="4000" b="1" dirty="0" smtClean="0">
                <a:latin typeface="標楷體" pitchFamily="65" charset="-120"/>
                <a:ea typeface="標楷體" pitchFamily="65" charset="-120"/>
              </a:rPr>
              <a:t>四、毒品引進門，全家近鬼門 </a:t>
            </a:r>
          </a:p>
          <a:p>
            <a:pPr>
              <a:buFont typeface="Arial" charset="0"/>
              <a:buNone/>
            </a:pPr>
            <a:r>
              <a:rPr altLang="en-US" sz="4000" b="1" dirty="0" smtClean="0">
                <a:latin typeface="標楷體" pitchFamily="65" charset="-120"/>
                <a:ea typeface="標楷體" pitchFamily="65" charset="-120"/>
              </a:rPr>
              <a:t>五、珍惜生命，拒絕毒品</a:t>
            </a:r>
          </a:p>
        </p:txBody>
      </p:sp>
      <p:pic>
        <p:nvPicPr>
          <p:cNvPr id="2" name="圖片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152" y="4337919"/>
            <a:ext cx="1801913" cy="165393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 idx="4294967295"/>
          </p:nvPr>
        </p:nvSpPr>
        <p:spPr>
          <a:xfrm>
            <a:off x="1549400" y="152400"/>
            <a:ext cx="9134475" cy="1233488"/>
          </a:xfrm>
        </p:spPr>
        <p:txBody>
          <a:bodyPr/>
          <a:lstStyle/>
          <a:p>
            <a:r>
              <a:rPr altLang="en-US" sz="6600" b="1" smtClean="0">
                <a:latin typeface="標楷體" pitchFamily="65" charset="-120"/>
                <a:ea typeface="標楷體" pitchFamily="65" charset="-120"/>
              </a:rPr>
              <a:t>反霸凌影片欣賞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4294967295"/>
          </p:nvPr>
        </p:nvSpPr>
        <p:spPr>
          <a:xfrm>
            <a:off x="1603375" y="1870075"/>
            <a:ext cx="9617075" cy="40417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altLang="en-US" sz="3600" b="1" dirty="0" smtClean="0">
                <a:latin typeface="標楷體" pitchFamily="65" charset="-120"/>
                <a:ea typeface="標楷體" pitchFamily="65" charset="-120"/>
                <a:hlinkClick r:id="rId2"/>
              </a:rPr>
              <a:t>琦琦的書包</a:t>
            </a:r>
            <a:r>
              <a:rPr altLang="en-US" sz="3600" b="1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en-US" sz="3600" b="1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分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01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秒</a:t>
            </a:r>
            <a:endParaRPr altLang="en-US" sz="36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charset="0"/>
              <a:buNone/>
            </a:pP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altLang="en-US" sz="3600" b="1" dirty="0" smtClean="0">
                <a:latin typeface="標楷體" pitchFamily="65" charset="-120"/>
                <a:ea typeface="標楷體" pitchFamily="65" charset="-120"/>
                <a:hlinkClick r:id="rId3"/>
              </a:rPr>
              <a:t>體育課拘禁事件</a:t>
            </a:r>
            <a:r>
              <a:rPr altLang="en-US" sz="36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en-US" sz="3600" b="1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分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24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秒</a:t>
            </a:r>
            <a:endParaRPr altLang="en-US" sz="36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40000"/>
              </a:spcBef>
              <a:buFont typeface="Arial" charset="0"/>
              <a:buNone/>
            </a:pPr>
            <a:r>
              <a:rPr lang="en-US" altLang="zh-TW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Question</a:t>
            </a:r>
            <a:r>
              <a:rPr altLang="en-US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：</a:t>
            </a:r>
          </a:p>
          <a:p>
            <a:pPr>
              <a:spcBef>
                <a:spcPct val="15000"/>
              </a:spcBef>
              <a:buFont typeface="Arial" charset="0"/>
              <a:buNone/>
            </a:pPr>
            <a:r>
              <a:rPr altLang="en-US" sz="36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小妍</a:t>
            </a:r>
            <a:r>
              <a:rPr altLang="en-US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把</a:t>
            </a:r>
            <a:r>
              <a:rPr altLang="en-US" sz="3600" b="1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雨晴</a:t>
            </a:r>
            <a:r>
              <a:rPr altLang="en-US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關在器材室，</a:t>
            </a:r>
          </a:p>
          <a:p>
            <a:pPr>
              <a:spcBef>
                <a:spcPct val="15000"/>
              </a:spcBef>
              <a:buFont typeface="Arial" charset="0"/>
              <a:buNone/>
            </a:pPr>
            <a:r>
              <a:rPr altLang="en-US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這會觸犯哪種法律？</a:t>
            </a:r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6907051" y="4097137"/>
            <a:ext cx="4470400" cy="1451337"/>
          </a:xfrm>
          <a:prstGeom prst="wedgeRoundRectCallout">
            <a:avLst>
              <a:gd name="adj1" fmla="val 26401"/>
              <a:gd name="adj2" fmla="val 48281"/>
              <a:gd name="adj3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 sz="3600" b="1" dirty="0" smtClean="0">
                <a:ea typeface="標楷體" pitchFamily="65" charset="-120"/>
              </a:rPr>
              <a:t>哎呀</a:t>
            </a:r>
            <a:r>
              <a:rPr lang="zh-TW" altLang="en-US" sz="3600" b="1" dirty="0">
                <a:ea typeface="標楷體" pitchFamily="65" charset="-120"/>
              </a:rPr>
              <a:t>～這可是</a:t>
            </a:r>
          </a:p>
          <a:p>
            <a:pPr algn="ctr"/>
            <a:r>
              <a:rPr lang="zh-TW" altLang="en-US" sz="3600" b="1" dirty="0">
                <a:ea typeface="標楷體" pitchFamily="65" charset="-120"/>
              </a:rPr>
              <a:t>妨害行動自由</a:t>
            </a:r>
            <a:r>
              <a:rPr lang="zh-TW" altLang="en-US" sz="3600" b="1" dirty="0" smtClean="0">
                <a:ea typeface="標楷體" pitchFamily="65" charset="-120"/>
              </a:rPr>
              <a:t>罪唷</a:t>
            </a:r>
            <a:endParaRPr lang="zh-TW" altLang="en-US" sz="3600" b="1" dirty="0">
              <a:ea typeface="標楷體" pitchFamily="65" charset="-120"/>
            </a:endParaRPr>
          </a:p>
        </p:txBody>
      </p:sp>
      <p:pic>
        <p:nvPicPr>
          <p:cNvPr id="6" name="圖片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962" y="216144"/>
            <a:ext cx="2564005" cy="235343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標題 1"/>
          <p:cNvSpPr>
            <a:spLocks noGrp="1"/>
          </p:cNvSpPr>
          <p:nvPr>
            <p:ph type="title"/>
          </p:nvPr>
        </p:nvSpPr>
        <p:spPr>
          <a:xfrm>
            <a:off x="2673350" y="311150"/>
            <a:ext cx="6057900" cy="1433513"/>
          </a:xfrm>
        </p:spPr>
        <p:txBody>
          <a:bodyPr anchor="ctr"/>
          <a:lstStyle/>
          <a:p>
            <a:pPr algn="ctr" eaLnBrk="1" hangingPunct="1"/>
            <a:r>
              <a:rPr altLang="en-US" sz="6600" b="1" smtClean="0">
                <a:latin typeface="Arial" charset="0"/>
                <a:ea typeface="標楷體" pitchFamily="65" charset="-120"/>
              </a:rPr>
              <a:t>挑戰</a:t>
            </a:r>
            <a:r>
              <a:rPr lang="en-US" altLang="zh-TW" sz="6600" b="1" smtClean="0">
                <a:latin typeface="Arial" charset="0"/>
              </a:rPr>
              <a:t>NO.1  </a:t>
            </a:r>
            <a:endParaRPr altLang="zh-TW" sz="6600" b="1" smtClean="0">
              <a:latin typeface="Arial" charset="0"/>
            </a:endParaRPr>
          </a:p>
        </p:txBody>
      </p:sp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3230563" y="2095500"/>
            <a:ext cx="739775" cy="1047750"/>
          </a:xfrm>
          <a:prstGeom prst="rect">
            <a:avLst/>
          </a:prstGeom>
          <a:solidFill>
            <a:srgbClr val="FFFF00"/>
          </a:solidFill>
          <a:ln w="412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6000"/>
              <a:t>5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8459788" y="3475038"/>
            <a:ext cx="739775" cy="1047750"/>
          </a:xfrm>
          <a:prstGeom prst="rect">
            <a:avLst/>
          </a:prstGeom>
          <a:solidFill>
            <a:srgbClr val="FFFF00"/>
          </a:solidFill>
          <a:ln w="412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6000"/>
              <a:t>0</a:t>
            </a: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1714500" y="2087563"/>
            <a:ext cx="739775" cy="1047750"/>
          </a:xfrm>
          <a:prstGeom prst="rect">
            <a:avLst/>
          </a:prstGeom>
          <a:solidFill>
            <a:srgbClr val="FFFF00"/>
          </a:solidFill>
          <a:ln w="412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6000"/>
              <a:t>8</a:t>
            </a:r>
          </a:p>
        </p:txBody>
      </p:sp>
      <p:sp>
        <p:nvSpPr>
          <p:cNvPr id="36869" name="Text Box 3"/>
          <p:cNvSpPr txBox="1">
            <a:spLocks noChangeArrowheads="1"/>
          </p:cNvSpPr>
          <p:nvPr/>
        </p:nvSpPr>
        <p:spPr bwMode="auto">
          <a:xfrm>
            <a:off x="5505450" y="3457575"/>
            <a:ext cx="739775" cy="1047750"/>
          </a:xfrm>
          <a:prstGeom prst="rect">
            <a:avLst/>
          </a:prstGeom>
          <a:solidFill>
            <a:srgbClr val="FFFF00"/>
          </a:solidFill>
          <a:ln w="412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6000"/>
              <a:t>0</a:t>
            </a:r>
          </a:p>
        </p:txBody>
      </p:sp>
      <p:sp>
        <p:nvSpPr>
          <p:cNvPr id="36870" name="Text Box 3"/>
          <p:cNvSpPr txBox="1">
            <a:spLocks noChangeArrowheads="1"/>
          </p:cNvSpPr>
          <p:nvPr/>
        </p:nvSpPr>
        <p:spPr bwMode="auto">
          <a:xfrm>
            <a:off x="4000500" y="3452813"/>
            <a:ext cx="739775" cy="1047750"/>
          </a:xfrm>
          <a:prstGeom prst="rect">
            <a:avLst/>
          </a:prstGeom>
          <a:solidFill>
            <a:srgbClr val="FFFF00"/>
          </a:solidFill>
          <a:ln w="412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6000"/>
              <a:t>0</a:t>
            </a:r>
          </a:p>
        </p:txBody>
      </p:sp>
      <p:sp>
        <p:nvSpPr>
          <p:cNvPr id="36871" name="Text Box 3"/>
          <p:cNvSpPr txBox="1">
            <a:spLocks noChangeArrowheads="1"/>
          </p:cNvSpPr>
          <p:nvPr/>
        </p:nvSpPr>
        <p:spPr bwMode="auto">
          <a:xfrm>
            <a:off x="7045325" y="3459163"/>
            <a:ext cx="739775" cy="1047750"/>
          </a:xfrm>
          <a:prstGeom prst="rect">
            <a:avLst/>
          </a:prstGeom>
          <a:solidFill>
            <a:srgbClr val="FFFF00"/>
          </a:solidFill>
          <a:ln w="412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6000"/>
              <a:t>2</a:t>
            </a:r>
          </a:p>
        </p:txBody>
      </p:sp>
      <p:sp>
        <p:nvSpPr>
          <p:cNvPr id="36872" name="Text Box 3"/>
          <p:cNvSpPr txBox="1">
            <a:spLocks noChangeArrowheads="1"/>
          </p:cNvSpPr>
          <p:nvPr/>
        </p:nvSpPr>
        <p:spPr bwMode="auto">
          <a:xfrm>
            <a:off x="7886700" y="2087563"/>
            <a:ext cx="739775" cy="1047750"/>
          </a:xfrm>
          <a:prstGeom prst="rect">
            <a:avLst/>
          </a:prstGeom>
          <a:solidFill>
            <a:srgbClr val="FFFF00"/>
          </a:solidFill>
          <a:ln w="412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6000"/>
              <a:t>0</a:t>
            </a:r>
          </a:p>
        </p:txBody>
      </p:sp>
      <p:sp>
        <p:nvSpPr>
          <p:cNvPr id="36873" name="Text Box 3"/>
          <p:cNvSpPr txBox="1">
            <a:spLocks noChangeArrowheads="1"/>
          </p:cNvSpPr>
          <p:nvPr/>
        </p:nvSpPr>
        <p:spPr bwMode="auto">
          <a:xfrm>
            <a:off x="4786313" y="2092325"/>
            <a:ext cx="739775" cy="1047750"/>
          </a:xfrm>
          <a:prstGeom prst="rect">
            <a:avLst/>
          </a:prstGeom>
          <a:solidFill>
            <a:srgbClr val="FFFF00"/>
          </a:solidFill>
          <a:ln w="412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6000"/>
              <a:t>0</a:t>
            </a:r>
          </a:p>
        </p:txBody>
      </p:sp>
      <p:sp>
        <p:nvSpPr>
          <p:cNvPr id="36874" name="Text Box 3"/>
          <p:cNvSpPr txBox="1">
            <a:spLocks noChangeArrowheads="1"/>
          </p:cNvSpPr>
          <p:nvPr/>
        </p:nvSpPr>
        <p:spPr bwMode="auto">
          <a:xfrm>
            <a:off x="2389188" y="3462338"/>
            <a:ext cx="739775" cy="1047750"/>
          </a:xfrm>
          <a:prstGeom prst="rect">
            <a:avLst/>
          </a:prstGeom>
          <a:solidFill>
            <a:srgbClr val="FFFF00"/>
          </a:solidFill>
          <a:ln w="412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6000"/>
              <a:t>8</a:t>
            </a:r>
          </a:p>
        </p:txBody>
      </p:sp>
      <p:sp>
        <p:nvSpPr>
          <p:cNvPr id="36875" name="Text Box 3"/>
          <p:cNvSpPr txBox="1">
            <a:spLocks noChangeArrowheads="1"/>
          </p:cNvSpPr>
          <p:nvPr/>
        </p:nvSpPr>
        <p:spPr bwMode="auto">
          <a:xfrm>
            <a:off x="6259513" y="2090738"/>
            <a:ext cx="739775" cy="1047750"/>
          </a:xfrm>
          <a:prstGeom prst="rect">
            <a:avLst/>
          </a:prstGeom>
          <a:solidFill>
            <a:srgbClr val="FFFF00"/>
          </a:solidFill>
          <a:ln w="412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6000"/>
              <a:t>8</a:t>
            </a:r>
          </a:p>
        </p:txBody>
      </p:sp>
      <p:sp>
        <p:nvSpPr>
          <p:cNvPr id="2" name="矩形 1"/>
          <p:cNvSpPr/>
          <p:nvPr/>
        </p:nvSpPr>
        <p:spPr>
          <a:xfrm>
            <a:off x="1423687" y="5081890"/>
            <a:ext cx="9294469" cy="1064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請問，教育部反霸凌專線號碼為何？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 idx="4294967295"/>
          </p:nvPr>
        </p:nvSpPr>
        <p:spPr>
          <a:xfrm>
            <a:off x="2673350" y="311150"/>
            <a:ext cx="6057900" cy="1433513"/>
          </a:xfrm>
        </p:spPr>
        <p:txBody>
          <a:bodyPr anchor="ctr"/>
          <a:lstStyle/>
          <a:p>
            <a:pPr algn="ctr" eaLnBrk="1" hangingPunct="1"/>
            <a:r>
              <a:rPr altLang="en-US" sz="6600" b="1" smtClean="0">
                <a:latin typeface="Arial" charset="0"/>
                <a:ea typeface="標楷體" pitchFamily="65" charset="-120"/>
              </a:rPr>
              <a:t>挑戰</a:t>
            </a:r>
            <a:r>
              <a:rPr lang="en-US" altLang="zh-TW" sz="6600" b="1" smtClean="0">
                <a:latin typeface="Arial" charset="0"/>
              </a:rPr>
              <a:t>NO.1  </a:t>
            </a:r>
            <a:endParaRPr altLang="zh-TW" sz="6600" b="1" smtClean="0">
              <a:latin typeface="Arial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9605963" y="2082800"/>
            <a:ext cx="739775" cy="1047750"/>
          </a:xfrm>
          <a:prstGeom prst="rect">
            <a:avLst/>
          </a:prstGeom>
          <a:solidFill>
            <a:srgbClr val="FFFF00"/>
          </a:solidFill>
          <a:ln w="412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6000"/>
              <a:t>5</a:t>
            </a: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8675688" y="2052638"/>
            <a:ext cx="739775" cy="1047750"/>
          </a:xfrm>
          <a:prstGeom prst="rect">
            <a:avLst/>
          </a:prstGeom>
          <a:solidFill>
            <a:srgbClr val="FFFF00"/>
          </a:solidFill>
          <a:ln w="412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6000"/>
              <a:t>8</a:t>
            </a:r>
          </a:p>
        </p:txBody>
      </p:sp>
      <p:sp>
        <p:nvSpPr>
          <p:cNvPr id="37893" name="Text Box 3"/>
          <p:cNvSpPr txBox="1">
            <a:spLocks noChangeArrowheads="1"/>
          </p:cNvSpPr>
          <p:nvPr/>
        </p:nvSpPr>
        <p:spPr bwMode="auto">
          <a:xfrm>
            <a:off x="1663700" y="2087563"/>
            <a:ext cx="739775" cy="1047750"/>
          </a:xfrm>
          <a:prstGeom prst="rect">
            <a:avLst/>
          </a:prstGeom>
          <a:solidFill>
            <a:srgbClr val="FFFF00"/>
          </a:solidFill>
          <a:ln w="412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6000"/>
              <a:t>8</a:t>
            </a:r>
          </a:p>
        </p:txBody>
      </p:sp>
      <p:sp>
        <p:nvSpPr>
          <p:cNvPr id="37894" name="Text Box 3"/>
          <p:cNvSpPr txBox="1">
            <a:spLocks noChangeArrowheads="1"/>
          </p:cNvSpPr>
          <p:nvPr/>
        </p:nvSpPr>
        <p:spPr bwMode="auto">
          <a:xfrm>
            <a:off x="3524250" y="2073275"/>
            <a:ext cx="739775" cy="1047750"/>
          </a:xfrm>
          <a:prstGeom prst="rect">
            <a:avLst/>
          </a:prstGeom>
          <a:solidFill>
            <a:srgbClr val="FFFF00"/>
          </a:solidFill>
          <a:ln w="412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6000"/>
              <a:t>0</a:t>
            </a:r>
          </a:p>
        </p:txBody>
      </p:sp>
      <p:sp>
        <p:nvSpPr>
          <p:cNvPr id="37895" name="Text Box 3"/>
          <p:cNvSpPr txBox="1">
            <a:spLocks noChangeArrowheads="1"/>
          </p:cNvSpPr>
          <p:nvPr/>
        </p:nvSpPr>
        <p:spPr bwMode="auto">
          <a:xfrm>
            <a:off x="2590800" y="2081213"/>
            <a:ext cx="739775" cy="1047750"/>
          </a:xfrm>
          <a:prstGeom prst="rect">
            <a:avLst/>
          </a:prstGeom>
          <a:solidFill>
            <a:srgbClr val="FFFF00"/>
          </a:solidFill>
          <a:ln w="412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6000"/>
              <a:t>0</a:t>
            </a:r>
          </a:p>
        </p:txBody>
      </p:sp>
      <p:sp>
        <p:nvSpPr>
          <p:cNvPr id="37896" name="Text Box 3"/>
          <p:cNvSpPr txBox="1">
            <a:spLocks noChangeArrowheads="1"/>
          </p:cNvSpPr>
          <p:nvPr/>
        </p:nvSpPr>
        <p:spPr bwMode="auto">
          <a:xfrm>
            <a:off x="4772025" y="2087563"/>
            <a:ext cx="739775" cy="1047750"/>
          </a:xfrm>
          <a:prstGeom prst="rect">
            <a:avLst/>
          </a:prstGeom>
          <a:solidFill>
            <a:srgbClr val="FFFF00"/>
          </a:solidFill>
          <a:ln w="412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6000"/>
              <a:t>2</a:t>
            </a:r>
          </a:p>
        </p:txBody>
      </p:sp>
      <p:sp>
        <p:nvSpPr>
          <p:cNvPr id="37897" name="Text Box 3"/>
          <p:cNvSpPr txBox="1">
            <a:spLocks noChangeArrowheads="1"/>
          </p:cNvSpPr>
          <p:nvPr/>
        </p:nvSpPr>
        <p:spPr bwMode="auto">
          <a:xfrm>
            <a:off x="6540500" y="2074863"/>
            <a:ext cx="739775" cy="1047750"/>
          </a:xfrm>
          <a:prstGeom prst="rect">
            <a:avLst/>
          </a:prstGeom>
          <a:solidFill>
            <a:srgbClr val="FFFF00"/>
          </a:solidFill>
          <a:ln w="412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6000"/>
              <a:t>0</a:t>
            </a:r>
          </a:p>
        </p:txBody>
      </p:sp>
      <p:sp>
        <p:nvSpPr>
          <p:cNvPr id="37898" name="Text Box 3"/>
          <p:cNvSpPr txBox="1">
            <a:spLocks noChangeArrowheads="1"/>
          </p:cNvSpPr>
          <p:nvPr/>
        </p:nvSpPr>
        <p:spPr bwMode="auto">
          <a:xfrm>
            <a:off x="5662613" y="2079625"/>
            <a:ext cx="739775" cy="1047750"/>
          </a:xfrm>
          <a:prstGeom prst="rect">
            <a:avLst/>
          </a:prstGeom>
          <a:solidFill>
            <a:srgbClr val="FFFF00"/>
          </a:solidFill>
          <a:ln w="412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6000"/>
              <a:t>0</a:t>
            </a:r>
          </a:p>
        </p:txBody>
      </p:sp>
      <p:sp>
        <p:nvSpPr>
          <p:cNvPr id="37899" name="Text Box 3"/>
          <p:cNvSpPr txBox="1">
            <a:spLocks noChangeArrowheads="1"/>
          </p:cNvSpPr>
          <p:nvPr/>
        </p:nvSpPr>
        <p:spPr bwMode="auto">
          <a:xfrm>
            <a:off x="750888" y="2078038"/>
            <a:ext cx="739775" cy="1047750"/>
          </a:xfrm>
          <a:prstGeom prst="rect">
            <a:avLst/>
          </a:prstGeom>
          <a:solidFill>
            <a:srgbClr val="FFFF00"/>
          </a:solidFill>
          <a:ln w="412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6000"/>
              <a:t>0</a:t>
            </a:r>
          </a:p>
        </p:txBody>
      </p:sp>
      <p:sp>
        <p:nvSpPr>
          <p:cNvPr id="37900" name="Text Box 3"/>
          <p:cNvSpPr txBox="1">
            <a:spLocks noChangeArrowheads="1"/>
          </p:cNvSpPr>
          <p:nvPr/>
        </p:nvSpPr>
        <p:spPr bwMode="auto">
          <a:xfrm>
            <a:off x="7758113" y="2052638"/>
            <a:ext cx="739775" cy="1047750"/>
          </a:xfrm>
          <a:prstGeom prst="rect">
            <a:avLst/>
          </a:prstGeom>
          <a:solidFill>
            <a:srgbClr val="FFFF00"/>
          </a:solidFill>
          <a:ln w="412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6000"/>
              <a:t>8</a:t>
            </a:r>
          </a:p>
        </p:txBody>
      </p:sp>
      <p:sp>
        <p:nvSpPr>
          <p:cNvPr id="56334" name="Text Box 3"/>
          <p:cNvSpPr txBox="1">
            <a:spLocks noChangeArrowheads="1"/>
          </p:cNvSpPr>
          <p:nvPr/>
        </p:nvSpPr>
        <p:spPr bwMode="auto">
          <a:xfrm>
            <a:off x="725488" y="3411538"/>
            <a:ext cx="9705975" cy="1047750"/>
          </a:xfrm>
          <a:prstGeom prst="rect">
            <a:avLst/>
          </a:prstGeom>
          <a:solidFill>
            <a:srgbClr val="FFFF00"/>
          </a:solidFill>
          <a:ln w="412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6000">
                <a:latin typeface="標楷體" pitchFamily="65" charset="-120"/>
                <a:ea typeface="標楷體" pitchFamily="65" charset="-120"/>
              </a:rPr>
              <a:t>零霸</a:t>
            </a: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6000">
                <a:latin typeface="標楷體" pitchFamily="65" charset="-120"/>
                <a:ea typeface="標楷體" pitchFamily="65" charset="-120"/>
              </a:rPr>
              <a:t>凌</a:t>
            </a:r>
            <a:r>
              <a:rPr lang="zh-TW" altLang="en-US" sz="90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6000">
                <a:latin typeface="標楷體" pitchFamily="65" charset="-120"/>
                <a:ea typeface="標楷體" pitchFamily="65" charset="-120"/>
              </a:rPr>
              <a:t>零 </a:t>
            </a:r>
            <a:r>
              <a:rPr lang="zh-TW" altLang="en-US" sz="80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6000">
                <a:latin typeface="標楷體" pitchFamily="65" charset="-120"/>
                <a:ea typeface="標楷體" pitchFamily="65" charset="-120"/>
              </a:rPr>
              <a:t>惡</a:t>
            </a:r>
            <a:r>
              <a:rPr lang="zh-TW" altLang="en-US" sz="80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6000">
                <a:latin typeface="標楷體" pitchFamily="65" charset="-120"/>
                <a:ea typeface="標楷體" pitchFamily="65" charset="-120"/>
              </a:rPr>
              <a:t>零零 </a:t>
            </a:r>
            <a:r>
              <a:rPr lang="zh-TW" altLang="en-US" sz="80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sz="6000">
                <a:latin typeface="標楷體" pitchFamily="65" charset="-120"/>
                <a:ea typeface="標楷體" pitchFamily="65" charset="-120"/>
              </a:rPr>
              <a:t>幫幫我</a:t>
            </a:r>
          </a:p>
        </p:txBody>
      </p:sp>
      <p:pic>
        <p:nvPicPr>
          <p:cNvPr id="2" name="圖片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905" y="4767263"/>
            <a:ext cx="1804572" cy="165215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3"/>
          <p:cNvSpPr txBox="1">
            <a:spLocks noChangeArrowheads="1"/>
          </p:cNvSpPr>
          <p:nvPr/>
        </p:nvSpPr>
        <p:spPr bwMode="auto">
          <a:xfrm>
            <a:off x="88900" y="1541463"/>
            <a:ext cx="8947150" cy="1684337"/>
          </a:xfrm>
          <a:prstGeom prst="rect">
            <a:avLst/>
          </a:prstGeom>
          <a:solidFill>
            <a:srgbClr val="FFFF99"/>
          </a:solidFill>
          <a:ln w="635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800" b="1">
                <a:ea typeface="標楷體" pitchFamily="65" charset="-120"/>
              </a:rPr>
              <a:t>尊重別人，別讓自己變成霸凌者</a:t>
            </a:r>
            <a:endParaRPr lang="zh-TW" altLang="en-US" sz="4800" b="1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3"/>
          <p:cNvSpPr txBox="1">
            <a:spLocks noChangeArrowheads="1"/>
          </p:cNvSpPr>
          <p:nvPr/>
        </p:nvSpPr>
        <p:spPr bwMode="auto">
          <a:xfrm>
            <a:off x="196850" y="1249363"/>
            <a:ext cx="8883650" cy="1963737"/>
          </a:xfrm>
          <a:prstGeom prst="rect">
            <a:avLst/>
          </a:prstGeom>
          <a:solidFill>
            <a:srgbClr val="FFFF99"/>
          </a:solidFill>
          <a:ln w="635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kumimoji="0" lang="zh-TW" altLang="en-US" sz="4400" b="1">
                <a:ea typeface="標楷體" pitchFamily="65" charset="-120"/>
              </a:rPr>
              <a:t>發揮旁觀者正義，</a:t>
            </a:r>
          </a:p>
          <a:p>
            <a:r>
              <a:rPr kumimoji="0" lang="zh-TW" altLang="en-US" sz="4400" b="1">
                <a:ea typeface="標楷體" pitchFamily="65" charset="-120"/>
              </a:rPr>
              <a:t>                   就能防止霸凌事件發生</a:t>
            </a:r>
            <a:endParaRPr lang="zh-TW" altLang="en-US" sz="4400" b="1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3"/>
          <p:cNvSpPr txBox="1">
            <a:spLocks noChangeArrowheads="1"/>
          </p:cNvSpPr>
          <p:nvPr/>
        </p:nvSpPr>
        <p:spPr bwMode="auto">
          <a:xfrm>
            <a:off x="400050" y="1579563"/>
            <a:ext cx="8299450" cy="1495425"/>
          </a:xfrm>
          <a:prstGeom prst="rect">
            <a:avLst/>
          </a:prstGeom>
          <a:solidFill>
            <a:srgbClr val="FFFF99"/>
          </a:solidFill>
          <a:ln w="635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4400" b="1" dirty="0">
                <a:ea typeface="標楷體" pitchFamily="65" charset="-120"/>
              </a:rPr>
              <a:t>防制霸凌、拒絕毒品  </a:t>
            </a:r>
          </a:p>
          <a:p>
            <a:pPr algn="r"/>
            <a:r>
              <a:rPr kumimoji="0" lang="zh-TW" altLang="en-US" sz="4400" b="1" dirty="0">
                <a:ea typeface="標楷體" pitchFamily="65" charset="-120"/>
              </a:rPr>
              <a:t>做個快樂</a:t>
            </a:r>
            <a:r>
              <a:rPr kumimoji="0" lang="zh-TW" altLang="en-US" sz="4400" b="1" dirty="0" smtClean="0">
                <a:ea typeface="標楷體" pitchFamily="65" charset="-120"/>
              </a:rPr>
              <a:t>的小朋友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>
          <a:xfrm>
            <a:off x="1524000" y="439738"/>
            <a:ext cx="9134475" cy="873125"/>
          </a:xfrm>
        </p:spPr>
        <p:txBody>
          <a:bodyPr/>
          <a:lstStyle/>
          <a:p>
            <a:r>
              <a:rPr altLang="en-US" sz="6600" b="1" smtClean="0">
                <a:latin typeface="標楷體" pitchFamily="65" charset="-120"/>
                <a:ea typeface="標楷體" pitchFamily="65" charset="-120"/>
              </a:rPr>
              <a:t>什麼是霸凌？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>
          <a:xfrm>
            <a:off x="1517650" y="1766888"/>
            <a:ext cx="9134475" cy="3779837"/>
          </a:xfrm>
        </p:spPr>
        <p:txBody>
          <a:bodyPr/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TW" sz="4000" b="1" smtClean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altLang="en-US" sz="4000" b="1" smtClean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具有欺負他人的行為。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TW" sz="4000" b="1" smtClean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altLang="en-US" sz="4000" b="1" smtClean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具有故意傷害的意圖。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TW" sz="4000" b="1" smtClean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altLang="en-US" sz="4000" b="1" smtClean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造成別人生理或心理侵犯的結果。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TW" sz="4000" b="1" smtClean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altLang="en-US" sz="4000" b="1" smtClean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雙方勢力（地位）不對等。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436688" y="4159250"/>
            <a:ext cx="8435975" cy="56515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zh-TW" altLang="en-US"/>
          </a:p>
        </p:txBody>
      </p:sp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altLang="en-US" sz="6600" b="1" smtClean="0">
                <a:latin typeface="標楷體" pitchFamily="65" charset="-120"/>
                <a:ea typeface="標楷體" pitchFamily="65" charset="-120"/>
              </a:rPr>
              <a:t>測驗時間～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4294967295"/>
          </p:nvPr>
        </p:nvSpPr>
        <p:spPr>
          <a:xfrm>
            <a:off x="1528763" y="1485900"/>
            <a:ext cx="9726612" cy="4152900"/>
          </a:xfrm>
        </p:spPr>
        <p:txBody>
          <a:bodyPr/>
          <a:lstStyle/>
          <a:p>
            <a:r>
              <a:rPr altLang="en-US" sz="3200" b="1" smtClean="0">
                <a:latin typeface="標楷體" pitchFamily="65" charset="-120"/>
                <a:ea typeface="標楷體" pitchFamily="65" charset="-120"/>
              </a:rPr>
              <a:t>請根據霸凌行為的四個要件，想一想：下面哪一個不是「霸凌」？</a:t>
            </a:r>
          </a:p>
          <a:p>
            <a:pPr>
              <a:buFont typeface="Arial" charset="0"/>
              <a:buNone/>
            </a:pPr>
            <a:r>
              <a:rPr altLang="en-US" sz="3200" b="1" smtClean="0">
                <a:latin typeface="標楷體" pitchFamily="65" charset="-120"/>
                <a:ea typeface="標楷體" pitchFamily="65" charset="-120"/>
                <a:sym typeface="Wingdings 2" pitchFamily="18" charset="2"/>
              </a:rPr>
              <a:t></a:t>
            </a:r>
            <a:r>
              <a:rPr altLang="en-US" sz="3200" b="1" u="sng" smtClean="0">
                <a:latin typeface="標楷體" pitchFamily="65" charset="-120"/>
                <a:ea typeface="標楷體" pitchFamily="65" charset="-120"/>
                <a:sym typeface="Wingdings 2" pitchFamily="18" charset="2"/>
              </a:rPr>
              <a:t>小夫</a:t>
            </a:r>
            <a:r>
              <a:rPr altLang="en-US" sz="3200" b="1" smtClean="0">
                <a:latin typeface="標楷體" pitchFamily="65" charset="-120"/>
                <a:ea typeface="標楷體" pitchFamily="65" charset="-120"/>
                <a:sym typeface="Wingdings 2" pitchFamily="18" charset="2"/>
              </a:rPr>
              <a:t>經常聯合班上同學排擠</a:t>
            </a:r>
            <a:r>
              <a:rPr altLang="en-US" sz="3200" b="1" u="sng" smtClean="0">
                <a:latin typeface="標楷體" pitchFamily="65" charset="-120"/>
                <a:ea typeface="標楷體" pitchFamily="65" charset="-120"/>
                <a:sym typeface="Wingdings 2" pitchFamily="18" charset="2"/>
              </a:rPr>
              <a:t>大雄</a:t>
            </a:r>
            <a:r>
              <a:rPr altLang="en-US" sz="3200" b="1" smtClean="0">
                <a:latin typeface="標楷體" pitchFamily="65" charset="-120"/>
                <a:ea typeface="標楷體" pitchFamily="65" charset="-120"/>
                <a:sym typeface="Wingdings 2" pitchFamily="18" charset="2"/>
              </a:rPr>
              <a:t>，讓</a:t>
            </a:r>
            <a:r>
              <a:rPr altLang="en-US" sz="3200" b="1" u="sng" smtClean="0">
                <a:latin typeface="標楷體" pitchFamily="65" charset="-120"/>
                <a:ea typeface="標楷體" pitchFamily="65" charset="-120"/>
                <a:sym typeface="Wingdings 2" pitchFamily="18" charset="2"/>
              </a:rPr>
              <a:t>大雄</a:t>
            </a:r>
            <a:r>
              <a:rPr altLang="en-US" sz="3200" b="1" smtClean="0">
                <a:latin typeface="標楷體" pitchFamily="65" charset="-120"/>
                <a:ea typeface="標楷體" pitchFamily="65" charset="-120"/>
                <a:sym typeface="Wingdings 2" pitchFamily="18" charset="2"/>
              </a:rPr>
              <a:t>傷心哭泣</a:t>
            </a:r>
          </a:p>
          <a:p>
            <a:pPr>
              <a:buFont typeface="Arial" charset="0"/>
              <a:buNone/>
            </a:pPr>
            <a:r>
              <a:rPr altLang="en-US" sz="3200" b="1" smtClean="0">
                <a:latin typeface="標楷體" pitchFamily="65" charset="-120"/>
                <a:ea typeface="標楷體" pitchFamily="65" charset="-120"/>
                <a:sym typeface="Wingdings 2" pitchFamily="18" charset="2"/>
              </a:rPr>
              <a:t></a:t>
            </a:r>
            <a:r>
              <a:rPr altLang="en-US" sz="3200" b="1" u="sng" smtClean="0">
                <a:latin typeface="標楷體" pitchFamily="65" charset="-120"/>
                <a:ea typeface="標楷體" pitchFamily="65" charset="-120"/>
                <a:sym typeface="Wingdings 2" pitchFamily="18" charset="2"/>
              </a:rPr>
              <a:t>小華</a:t>
            </a:r>
            <a:r>
              <a:rPr altLang="en-US" sz="3200" b="1" smtClean="0">
                <a:latin typeface="標楷體" pitchFamily="65" charset="-120"/>
                <a:ea typeface="標楷體" pitchFamily="65" charset="-120"/>
                <a:sym typeface="Wingdings 2" pitchFamily="18" charset="2"/>
              </a:rPr>
              <a:t>時常故意用拳頭猛捶</a:t>
            </a:r>
            <a:r>
              <a:rPr altLang="en-US" sz="3200" b="1" u="sng" smtClean="0">
                <a:latin typeface="標楷體" pitchFamily="65" charset="-120"/>
                <a:ea typeface="標楷體" pitchFamily="65" charset="-120"/>
                <a:sym typeface="Wingdings 2" pitchFamily="18" charset="2"/>
              </a:rPr>
              <a:t>阿明</a:t>
            </a:r>
            <a:r>
              <a:rPr altLang="en-US" sz="3200" b="1" smtClean="0">
                <a:latin typeface="標楷體" pitchFamily="65" charset="-120"/>
                <a:ea typeface="標楷體" pitchFamily="65" charset="-120"/>
                <a:sym typeface="Wingdings 2" pitchFamily="18" charset="2"/>
              </a:rPr>
              <a:t>的肩膀</a:t>
            </a:r>
            <a:r>
              <a:rPr altLang="en-US" sz="3200" b="1" smtClean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altLang="en-US" sz="3200" b="1" smtClean="0">
              <a:latin typeface="標楷體" pitchFamily="65" charset="-120"/>
              <a:ea typeface="標楷體" pitchFamily="65" charset="-120"/>
              <a:sym typeface="Wingdings 2" pitchFamily="18" charset="2"/>
            </a:endParaRPr>
          </a:p>
          <a:p>
            <a:pPr>
              <a:buFont typeface="Arial" charset="0"/>
              <a:buNone/>
            </a:pPr>
            <a:r>
              <a:rPr altLang="en-US" sz="3200" b="1" smtClean="0">
                <a:latin typeface="標楷體" pitchFamily="65" charset="-120"/>
                <a:ea typeface="標楷體" pitchFamily="65" charset="-120"/>
                <a:sym typeface="Wingdings 2" pitchFamily="18" charset="2"/>
              </a:rPr>
              <a:t></a:t>
            </a:r>
            <a:r>
              <a:rPr altLang="en-US" sz="3200" b="1" u="sng" smtClean="0">
                <a:latin typeface="標楷體" pitchFamily="65" charset="-120"/>
                <a:ea typeface="標楷體" pitchFamily="65" charset="-120"/>
                <a:sym typeface="Wingdings 2" pitchFamily="18" charset="2"/>
              </a:rPr>
              <a:t>小華</a:t>
            </a:r>
            <a:r>
              <a:rPr altLang="en-US" sz="3200" b="1" smtClean="0">
                <a:latin typeface="標楷體" pitchFamily="65" charset="-120"/>
                <a:ea typeface="標楷體" pitchFamily="65" charset="-120"/>
                <a:sym typeface="Wingdings 2" pitchFamily="18" charset="2"/>
              </a:rPr>
              <a:t>看到</a:t>
            </a:r>
            <a:r>
              <a:rPr altLang="en-US" sz="3200" b="1" u="sng" smtClean="0">
                <a:latin typeface="標楷體" pitchFamily="65" charset="-120"/>
                <a:ea typeface="標楷體" pitchFamily="65" charset="-120"/>
                <a:sym typeface="Wingdings 2" pitchFamily="18" charset="2"/>
              </a:rPr>
              <a:t>鈴鈴</a:t>
            </a:r>
            <a:r>
              <a:rPr altLang="en-US" sz="3200" b="1" smtClean="0">
                <a:latin typeface="標楷體" pitchFamily="65" charset="-120"/>
                <a:ea typeface="標楷體" pitchFamily="65" charset="-120"/>
                <a:sym typeface="Wingdings 2" pitchFamily="18" charset="2"/>
              </a:rPr>
              <a:t>受傷了，卻不願意扶她一把。</a:t>
            </a:r>
          </a:p>
          <a:p>
            <a:pPr>
              <a:buFont typeface="Arial" charset="0"/>
              <a:buNone/>
            </a:pPr>
            <a:r>
              <a:rPr altLang="en-US" sz="3200" b="1" smtClean="0">
                <a:latin typeface="標楷體" pitchFamily="65" charset="-120"/>
                <a:ea typeface="標楷體" pitchFamily="65" charset="-120"/>
                <a:sym typeface="Wingdings 2" pitchFamily="18" charset="2"/>
              </a:rPr>
              <a:t></a:t>
            </a:r>
            <a:r>
              <a:rPr altLang="en-US" sz="3200" b="1" u="sng" smtClean="0">
                <a:latin typeface="標楷體" pitchFamily="65" charset="-120"/>
                <a:ea typeface="標楷體" pitchFamily="65" charset="-120"/>
                <a:sym typeface="Wingdings 2" pitchFamily="18" charset="2"/>
              </a:rPr>
              <a:t>美美</a:t>
            </a:r>
            <a:r>
              <a:rPr altLang="en-US" sz="3200" b="1" smtClean="0">
                <a:latin typeface="標楷體" pitchFamily="65" charset="-120"/>
                <a:ea typeface="標楷體" pitchFamily="65" charset="-120"/>
                <a:sym typeface="Wingdings 2" pitchFamily="18" charset="2"/>
              </a:rPr>
              <a:t>時常捉弄</a:t>
            </a:r>
            <a:r>
              <a:rPr altLang="en-US" sz="3200" b="1" u="sng" smtClean="0">
                <a:latin typeface="標楷體" pitchFamily="65" charset="-120"/>
                <a:ea typeface="標楷體" pitchFamily="65" charset="-120"/>
                <a:sym typeface="Wingdings 2" pitchFamily="18" charset="2"/>
              </a:rPr>
              <a:t>阿寶</a:t>
            </a:r>
            <a:r>
              <a:rPr altLang="en-US" sz="3200" b="1" smtClean="0">
                <a:latin typeface="標楷體" pitchFamily="65" charset="-120"/>
                <a:ea typeface="標楷體" pitchFamily="65" charset="-120"/>
                <a:sym typeface="Wingdings 2" pitchFamily="18" charset="2"/>
              </a:rPr>
              <a:t>，搶她的東西，藏她的鞋子。</a:t>
            </a:r>
            <a:endParaRPr altLang="en-US" sz="3200" b="1" smtClean="0">
              <a:solidFill>
                <a:srgbClr val="6633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圖片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3089" y="3898320"/>
            <a:ext cx="1804572" cy="165215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34475" cy="1233488"/>
          </a:xfrm>
        </p:spPr>
        <p:txBody>
          <a:bodyPr/>
          <a:lstStyle/>
          <a:p>
            <a:r>
              <a:rPr altLang="en-US" sz="6600" b="1" smtClean="0">
                <a:latin typeface="標楷體" pitchFamily="65" charset="-120"/>
                <a:ea typeface="標楷體" pitchFamily="65" charset="-120"/>
              </a:rPr>
              <a:t>常見的霸凌類型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sz="half" idx="4294967295"/>
          </p:nvPr>
        </p:nvSpPr>
        <p:spPr>
          <a:xfrm>
            <a:off x="817563" y="1828800"/>
            <a:ext cx="4529137" cy="3479800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buFont typeface="Arial" charset="0"/>
              <a:buNone/>
            </a:pPr>
            <a:r>
              <a:rPr altLang="en-US" sz="5400" b="1" smtClean="0">
                <a:latin typeface="標楷體" pitchFamily="65" charset="-120"/>
                <a:ea typeface="標楷體" pitchFamily="65" charset="-120"/>
                <a:sym typeface="Wingdings 2" pitchFamily="18" charset="2"/>
              </a:rPr>
              <a:t></a:t>
            </a:r>
            <a:r>
              <a:rPr altLang="en-US" sz="5400" b="1" smtClean="0">
                <a:latin typeface="標楷體" pitchFamily="65" charset="-120"/>
                <a:ea typeface="標楷體" pitchFamily="65" charset="-120"/>
              </a:rPr>
              <a:t>肢體霸凌    </a:t>
            </a:r>
          </a:p>
          <a:p>
            <a:pPr eaLnBrk="1" hangingPunct="1">
              <a:spcBef>
                <a:spcPct val="40000"/>
              </a:spcBef>
              <a:buFont typeface="Arial" charset="0"/>
              <a:buNone/>
            </a:pPr>
            <a:r>
              <a:rPr altLang="en-US" sz="5400" b="1" smtClean="0">
                <a:latin typeface="標楷體" pitchFamily="65" charset="-120"/>
                <a:ea typeface="標楷體" pitchFamily="65" charset="-120"/>
                <a:sym typeface="Wingdings 2" pitchFamily="18" charset="2"/>
              </a:rPr>
              <a:t></a:t>
            </a:r>
            <a:r>
              <a:rPr altLang="en-US" sz="5400" b="1" smtClean="0">
                <a:latin typeface="標楷體" pitchFamily="65" charset="-120"/>
                <a:ea typeface="標楷體" pitchFamily="65" charset="-120"/>
              </a:rPr>
              <a:t>言語霸凌   </a:t>
            </a:r>
          </a:p>
          <a:p>
            <a:pPr eaLnBrk="1" hangingPunct="1">
              <a:spcBef>
                <a:spcPct val="40000"/>
              </a:spcBef>
              <a:buFont typeface="Arial" charset="0"/>
              <a:buNone/>
            </a:pPr>
            <a:r>
              <a:rPr altLang="en-US" sz="5400" b="1" smtClean="0">
                <a:latin typeface="標楷體" pitchFamily="65" charset="-120"/>
                <a:ea typeface="標楷體" pitchFamily="65" charset="-120"/>
                <a:sym typeface="Wingdings 2" pitchFamily="18" charset="2"/>
              </a:rPr>
              <a:t></a:t>
            </a:r>
            <a:r>
              <a:rPr altLang="en-US" sz="5400" b="1" smtClean="0">
                <a:latin typeface="標楷體" pitchFamily="65" charset="-120"/>
                <a:ea typeface="標楷體" pitchFamily="65" charset="-120"/>
              </a:rPr>
              <a:t>關係霸凌</a:t>
            </a:r>
          </a:p>
        </p:txBody>
      </p:sp>
      <p:pic>
        <p:nvPicPr>
          <p:cNvPr id="20490" name="Picture 10" descr="03-7181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4850" y="1417638"/>
            <a:ext cx="7466013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4508500" y="5981700"/>
            <a:ext cx="7683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>
                <a:solidFill>
                  <a:srgbClr val="FFFF00"/>
                </a:solidFill>
                <a:ea typeface="標楷體" pitchFamily="65" charset="-120"/>
              </a:rPr>
              <a:t>圖片</a:t>
            </a:r>
            <a:r>
              <a:rPr lang="zh-TW" altLang="en-US" b="1">
                <a:solidFill>
                  <a:srgbClr val="FFFF00"/>
                </a:solidFill>
              </a:rPr>
              <a:t>：</a:t>
            </a:r>
            <a:r>
              <a:rPr lang="en-US" altLang="zh-TW" b="1">
                <a:solidFill>
                  <a:srgbClr val="FFFF00"/>
                </a:solidFill>
              </a:rPr>
              <a:t>http://reynard-food.blogspot.tw/2013/01/blog-post_7051.html</a:t>
            </a:r>
            <a:r>
              <a:rPr lang="en-US" altLang="zh-TW"/>
              <a:t> </a:t>
            </a:r>
            <a:endParaRPr lang="zh-TW" altLang="en-US"/>
          </a:p>
        </p:txBody>
      </p:sp>
      <p:pic>
        <p:nvPicPr>
          <p:cNvPr id="20494" name="Picture 14" descr="08033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8550" y="1219200"/>
            <a:ext cx="62611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8953500" y="6197600"/>
            <a:ext cx="2209800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b="1">
                <a:ea typeface="標楷體" pitchFamily="65" charset="-120"/>
              </a:rPr>
              <a:t>圖：</a:t>
            </a:r>
            <a:r>
              <a:rPr lang="zh-TW" altLang="en-US" b="1" u="sng">
                <a:ea typeface="標楷體" pitchFamily="65" charset="-120"/>
              </a:rPr>
              <a:t>阿啾繪圖同萌</a:t>
            </a:r>
            <a:endParaRPr lang="zh-TW" altLang="en-US" b="1">
              <a:ea typeface="標楷體" pitchFamily="65" charset="-120"/>
            </a:endParaRPr>
          </a:p>
        </p:txBody>
      </p:sp>
      <p:sp>
        <p:nvSpPr>
          <p:cNvPr id="20487" name="AutoShape 17" descr="%E5%A4%A7%E9%A0%AD%E7%85%A7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20499" name="Picture 19" descr="%E5%A4%A7%E9%A0%AD%E7%85%A7"/>
          <p:cNvPicPr>
            <a:picLocks noChangeAspect="1" noChangeArrowheads="1"/>
          </p:cNvPicPr>
          <p:nvPr/>
        </p:nvPicPr>
        <p:blipFill>
          <a:blip r:embed="rId4"/>
          <a:srcRect t="256" b="7678"/>
          <a:stretch>
            <a:fillRect/>
          </a:stretch>
        </p:blipFill>
        <p:spPr bwMode="auto">
          <a:xfrm>
            <a:off x="4627563" y="1322388"/>
            <a:ext cx="71151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4635500" y="6005513"/>
            <a:ext cx="7099300" cy="671512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>
                <a:ea typeface="標楷體" pitchFamily="65" charset="-120"/>
              </a:rPr>
              <a:t>圖片引自成功大學數位學習平台，網址：</a:t>
            </a:r>
            <a:r>
              <a:rPr lang="en-US" altLang="zh-TW"/>
              <a:t>http://moodle.ncku.edu.tw/mod/resource/view.php?id=215318 </a:t>
            </a:r>
            <a:endParaRPr lang="zh-TW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1" grpId="0"/>
      <p:bldP spid="20491" grpId="1"/>
      <p:bldP spid="20492" grpId="0" animBg="1"/>
      <p:bldP spid="20492" grpId="1" animBg="1"/>
      <p:bldP spid="2049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9134475" cy="1233488"/>
          </a:xfrm>
        </p:spPr>
        <p:txBody>
          <a:bodyPr/>
          <a:lstStyle/>
          <a:p>
            <a:r>
              <a:rPr altLang="en-US" sz="6600" b="1" smtClean="0">
                <a:latin typeface="標楷體" pitchFamily="65" charset="-120"/>
                <a:ea typeface="標楷體" pitchFamily="65" charset="-120"/>
              </a:rPr>
              <a:t>常見的霸凌類型</a:t>
            </a:r>
          </a:p>
        </p:txBody>
      </p:sp>
      <p:sp>
        <p:nvSpPr>
          <p:cNvPr id="49156" name="Rectangle 4"/>
          <p:cNvSpPr>
            <a:spLocks noGrp="1"/>
          </p:cNvSpPr>
          <p:nvPr>
            <p:ph type="body" sz="half" idx="4294967295"/>
          </p:nvPr>
        </p:nvSpPr>
        <p:spPr>
          <a:xfrm>
            <a:off x="6311900" y="1816100"/>
            <a:ext cx="4884738" cy="3429000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buFont typeface="Arial" charset="0"/>
              <a:buNone/>
            </a:pPr>
            <a:r>
              <a:rPr altLang="en-US" sz="5400" b="1" smtClean="0">
                <a:latin typeface="標楷體" pitchFamily="65" charset="-120"/>
                <a:ea typeface="標楷體" pitchFamily="65" charset="-120"/>
                <a:sym typeface="Wingdings 2" pitchFamily="18" charset="2"/>
              </a:rPr>
              <a:t></a:t>
            </a:r>
            <a:r>
              <a:rPr altLang="en-US" sz="5400" b="1" smtClean="0">
                <a:latin typeface="標楷體" pitchFamily="65" charset="-120"/>
                <a:ea typeface="標楷體" pitchFamily="65" charset="-120"/>
              </a:rPr>
              <a:t>性霸凌</a:t>
            </a:r>
          </a:p>
          <a:p>
            <a:pPr eaLnBrk="1" hangingPunct="1">
              <a:spcBef>
                <a:spcPct val="40000"/>
              </a:spcBef>
              <a:buFont typeface="Arial" charset="0"/>
              <a:buNone/>
            </a:pPr>
            <a:r>
              <a:rPr altLang="en-US" sz="5400" b="1" smtClean="0">
                <a:latin typeface="標楷體" pitchFamily="65" charset="-120"/>
                <a:ea typeface="標楷體" pitchFamily="65" charset="-120"/>
                <a:sym typeface="Wingdings 2" pitchFamily="18" charset="2"/>
              </a:rPr>
              <a:t></a:t>
            </a:r>
            <a:r>
              <a:rPr altLang="en-US" sz="5400" b="1" smtClean="0">
                <a:latin typeface="標楷體" pitchFamily="65" charset="-120"/>
                <a:ea typeface="標楷體" pitchFamily="65" charset="-120"/>
              </a:rPr>
              <a:t>反擊型霸凌</a:t>
            </a:r>
          </a:p>
          <a:p>
            <a:pPr eaLnBrk="1" hangingPunct="1">
              <a:spcBef>
                <a:spcPct val="40000"/>
              </a:spcBef>
              <a:buFont typeface="Arial" charset="0"/>
              <a:buNone/>
            </a:pPr>
            <a:r>
              <a:rPr altLang="en-US" sz="5400" b="1" smtClean="0">
                <a:latin typeface="標楷體" pitchFamily="65" charset="-120"/>
                <a:ea typeface="標楷體" pitchFamily="65" charset="-120"/>
                <a:sym typeface="Wingdings 2" pitchFamily="18" charset="2"/>
              </a:rPr>
              <a:t></a:t>
            </a:r>
            <a:r>
              <a:rPr altLang="en-US" sz="5400" b="1" smtClean="0">
                <a:latin typeface="標楷體" pitchFamily="65" charset="-120"/>
                <a:ea typeface="標楷體" pitchFamily="65" charset="-120"/>
              </a:rPr>
              <a:t>網路霸凌</a:t>
            </a:r>
          </a:p>
        </p:txBody>
      </p:sp>
      <p:sp>
        <p:nvSpPr>
          <p:cNvPr id="21507" name="AutoShape 9" descr="%E5%A4%A7%E9%A0%AD%E7%85%A7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49166" name="Picture 14" descr="Happycorner"/>
          <p:cNvPicPr>
            <a:picLocks noChangeAspect="1" noChangeArrowheads="1"/>
          </p:cNvPicPr>
          <p:nvPr/>
        </p:nvPicPr>
        <p:blipFill>
          <a:blip r:embed="rId2"/>
          <a:srcRect b="8197"/>
          <a:stretch>
            <a:fillRect/>
          </a:stretch>
        </p:blipFill>
        <p:spPr bwMode="auto">
          <a:xfrm>
            <a:off x="657225" y="1314450"/>
            <a:ext cx="501015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711200" y="5702300"/>
            <a:ext cx="4965700" cy="915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>
                <a:ea typeface="標楷體" pitchFamily="65" charset="-120"/>
              </a:rPr>
              <a:t>圖片：</a:t>
            </a:r>
            <a:r>
              <a:rPr lang="zh-TW" altLang="en-US"/>
              <a:t> </a:t>
            </a:r>
            <a:r>
              <a:rPr kumimoji="0" lang="en-US" altLang="zh-TW"/>
              <a:t>http://upload.wikimedia.org/wikipedia/commons/b/bb/Happycorner.png</a:t>
            </a:r>
            <a:endParaRPr kumimoji="0" lang="zh-TW" altLang="en-US"/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762000" y="5713413"/>
            <a:ext cx="4521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>
                <a:ea typeface="標楷體" pitchFamily="65" charset="-120"/>
              </a:rPr>
              <a:t>多拉</a:t>
            </a:r>
            <a:r>
              <a:rPr lang="en-US" altLang="zh-TW" b="1">
                <a:ea typeface="標楷體" pitchFamily="65" charset="-120"/>
              </a:rPr>
              <a:t>A</a:t>
            </a:r>
            <a:r>
              <a:rPr lang="zh-TW" altLang="en-US" b="1">
                <a:ea typeface="標楷體" pitchFamily="65" charset="-120"/>
              </a:rPr>
              <a:t>夢人物圖片引自：</a:t>
            </a:r>
            <a:r>
              <a:rPr lang="en-US" altLang="zh-TW" b="1">
                <a:ea typeface="標楷體" pitchFamily="65" charset="-120"/>
              </a:rPr>
              <a:t>http://talk.doracity.com/knowledge/ </a:t>
            </a:r>
            <a:r>
              <a:rPr lang="zh-TW" altLang="en-US" b="1">
                <a:ea typeface="標楷體" pitchFamily="65" charset="-120"/>
              </a:rPr>
              <a:t>、</a:t>
            </a:r>
            <a:r>
              <a:rPr lang="en-US" altLang="zh-TW" b="1">
                <a:ea typeface="標楷體" pitchFamily="65" charset="-120"/>
              </a:rPr>
              <a:t>http://chinesedora.com/news/2646.htm</a:t>
            </a:r>
            <a:r>
              <a:rPr lang="en-US" altLang="zh-TW"/>
              <a:t> </a:t>
            </a:r>
            <a:endParaRPr lang="zh-TW" altLang="en-US"/>
          </a:p>
        </p:txBody>
      </p:sp>
      <p:pic>
        <p:nvPicPr>
          <p:cNvPr id="49169" name="Picture 17" descr="大雄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5788" y="3535363"/>
            <a:ext cx="205898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1" name="Picture 19" descr="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0125" y="2373313"/>
            <a:ext cx="2254250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0" name="Picture 18" descr="小夫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5" y="3005138"/>
            <a:ext cx="1619250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3" name="Picture 21" descr="e_article_2013_0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9900" y="1538288"/>
            <a:ext cx="5572125" cy="4068762"/>
          </a:xfrm>
          <a:prstGeom prst="rect">
            <a:avLst/>
          </a:prstGeom>
          <a:noFill/>
          <a:ln w="698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9174" name="Text Box 22"/>
          <p:cNvSpPr txBox="1">
            <a:spLocks noChangeArrowheads="1"/>
          </p:cNvSpPr>
          <p:nvPr/>
        </p:nvSpPr>
        <p:spPr bwMode="auto">
          <a:xfrm>
            <a:off x="508000" y="5676900"/>
            <a:ext cx="5499100" cy="3667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b="1">
                <a:ea typeface="標楷體" pitchFamily="65" charset="-120"/>
              </a:rPr>
              <a:t>圖</a:t>
            </a:r>
            <a:r>
              <a:rPr lang="zh-TW" altLang="en-US"/>
              <a:t>：</a:t>
            </a:r>
            <a:r>
              <a:rPr lang="en-US" altLang="zh-TW"/>
              <a:t>http://eteacher.edu.tw/Read.aspx?PostID=2822 </a:t>
            </a:r>
            <a:endParaRPr lang="zh-TW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4917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uiExpand="1" build="p"/>
      <p:bldP spid="49167" grpId="0" animBg="1"/>
      <p:bldP spid="49168" grpId="0"/>
      <p:bldP spid="49168" grpId="1"/>
      <p:bldP spid="49174" grpId="0" animBg="1"/>
    </p:bldLst>
  </p:timing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友善校園宣導</Template>
  <TotalTime>0</TotalTime>
  <Words>723</Words>
  <Application>Microsoft Office PowerPoint</Application>
  <PresentationFormat>寬螢幕</PresentationFormat>
  <Paragraphs>169</Paragraphs>
  <Slides>25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3" baseType="lpstr">
      <vt:lpstr>Arial Unicode MS</vt:lpstr>
      <vt:lpstr>微軟正黑體</vt:lpstr>
      <vt:lpstr>新細明體</vt:lpstr>
      <vt:lpstr>標楷體</vt:lpstr>
      <vt:lpstr>Arial</vt:lpstr>
      <vt:lpstr>Cambria</vt:lpstr>
      <vt:lpstr>Wingdings 2</vt:lpstr>
      <vt:lpstr>Back to School 16x9</vt:lpstr>
      <vt:lpstr>防制霸凌、拒絕毒品 友善校園小學堂</vt:lpstr>
      <vt:lpstr>進擊的～「友善校園小學堂」</vt:lpstr>
      <vt:lpstr>PowerPoint 簡報</vt:lpstr>
      <vt:lpstr>PowerPoint 簡報</vt:lpstr>
      <vt:lpstr>PowerPoint 簡報</vt:lpstr>
      <vt:lpstr>什麼是霸凌？</vt:lpstr>
      <vt:lpstr>測驗時間～</vt:lpstr>
      <vt:lpstr>常見的霸凌類型</vt:lpstr>
      <vt:lpstr>常見的霸凌類型</vt:lpstr>
      <vt:lpstr>問題來了…考考你......</vt:lpstr>
      <vt:lpstr>我被霸凌了，該怎麼辦？</vt:lpstr>
      <vt:lpstr>想一想？</vt:lpstr>
      <vt:lpstr>霸凌的人，要付法律責任！</vt:lpstr>
      <vt:lpstr>霸凌的人，要付法律責任！</vt:lpstr>
      <vt:lpstr>霸凌的人，要付法律責任！</vt:lpstr>
      <vt:lpstr>霸凌的人，要付法律責任！</vt:lpstr>
      <vt:lpstr>問題來了～</vt:lpstr>
      <vt:lpstr>認識紫錐花運動</vt:lpstr>
      <vt:lpstr>動動腦時間～</vt:lpstr>
      <vt:lpstr>毒品危害的真實案例～K他命與尿布</vt:lpstr>
      <vt:lpstr>回顧一下……</vt:lpstr>
      <vt:lpstr>拒毒反霸凌，勇敢喊出來～</vt:lpstr>
      <vt:lpstr>反霸凌影片欣賞</vt:lpstr>
      <vt:lpstr>挑戰NO.1  </vt:lpstr>
      <vt:lpstr>挑戰NO.1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2015-10-22T14:25:38Z</dcterms:created>
  <dcterms:modified xsi:type="dcterms:W3CDTF">2015-10-22T15:01:08Z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TC028952709991</vt:lpwstr>
  </property>
</Properties>
</file>