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0" r:id="rId4"/>
    <p:sldId id="284" r:id="rId5"/>
    <p:sldId id="281" r:id="rId6"/>
    <p:sldId id="283" r:id="rId7"/>
    <p:sldId id="311" r:id="rId8"/>
    <p:sldId id="325" r:id="rId9"/>
    <p:sldId id="326" r:id="rId10"/>
    <p:sldId id="327" r:id="rId11"/>
    <p:sldId id="312" r:id="rId12"/>
    <p:sldId id="314" r:id="rId13"/>
    <p:sldId id="320" r:id="rId14"/>
    <p:sldId id="318" r:id="rId15"/>
    <p:sldId id="319" r:id="rId16"/>
    <p:sldId id="316" r:id="rId17"/>
    <p:sldId id="321" r:id="rId18"/>
    <p:sldId id="324" r:id="rId19"/>
    <p:sldId id="323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2021/5/21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ebetextbook.knsh.com.tw/Ebookviewer2/AFile/AFile.html?bookId=2101211236197&amp;AFileMovie=da228587-e757-4bda-b0cb-0338f9003cdb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395395533" TargetMode="External"/><Relationship Id="rId2" Type="http://schemas.openxmlformats.org/officeDocument/2006/relationships/hyperlink" Target="https://player.vimeo.com/video/39539540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DSuau23av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gTQF1BJKPho" TargetMode="External"/><Relationship Id="rId5" Type="http://schemas.openxmlformats.org/officeDocument/2006/relationships/hyperlink" Target="https://www.youtube.com/watch?v=fXqUkcdIvck" TargetMode="External"/><Relationship Id="rId4" Type="http://schemas.openxmlformats.org/officeDocument/2006/relationships/hyperlink" Target="https://www.youtube.com/watch?v=3AQ7ZsnScVU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2021 0526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D5D4E37-FC2C-434E-A32B-1570C422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075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6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087291C-6402-4B83-AA65-6556564D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-23176"/>
            <a:ext cx="12162870" cy="596107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51BEC27-823B-49E8-8FC7-6DB5728B0D74}"/>
              </a:ext>
            </a:extLst>
          </p:cNvPr>
          <p:cNvSpPr txBox="1"/>
          <p:nvPr/>
        </p:nvSpPr>
        <p:spPr>
          <a:xfrm>
            <a:off x="0" y="597697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請和󠇡家人一󠇢起玩這個遊戲。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4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2021 0526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299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384D414-C015-45BE-958A-A32657FDD109}"/>
              </a:ext>
            </a:extLst>
          </p:cNvPr>
          <p:cNvSpPr txBox="1"/>
          <p:nvPr/>
        </p:nvSpPr>
        <p:spPr>
          <a:xfrm>
            <a:off x="1058780" y="1357186"/>
            <a:ext cx="104049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①運用數學附件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31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進行練習及操作</a:t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②訂正數學課本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P94~P105</a:t>
            </a: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教學動畫：快樂過端午</a:t>
            </a:r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hlinkClick r:id="rId2"/>
              </a:rPr>
              <a:t>https://webetextbook.knsh.com.tw/Ebookviewer2/AFile/AFile.html?bookId=2101211236197&amp;AFileMovie=da228587-e757-4bda-b0cb-0338f9003cdb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0245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EDF3171-64C2-4625-8830-F29E3CDB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21"/>
            <a:ext cx="12192000" cy="62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7BB99C3-3320-4229-9EBE-E662F5784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14"/>
            <a:ext cx="12192000" cy="62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2021 0526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654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3074A2-C551-45EF-86FB-A9D1FC57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B3F855-C3AA-4673-85B9-211D45451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4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C778CB-930E-4C90-AADB-9E0997E30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0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2021 0526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57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0" y="50800"/>
            <a:ext cx="12192000" cy="456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第十一課課文朗讀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-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生日快樂</a:t>
            </a:r>
            <a:endParaRPr lang="en-US" altLang="zh-TW" b="1" dirty="0"/>
          </a:p>
          <a:p>
            <a:r>
              <a:rPr lang="zh-TW" altLang="en-US" sz="24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與孩子輪流唸課文兩遍，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</a:t>
            </a:r>
            <a:r>
              <a:rPr lang="zh-TW" altLang="en-US" sz="3200" b="1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猜拳贏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的人，󠇢唸課文，跳過圈詞；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另一人負責只念圈詞，不󠇡念課文。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</a:t>
            </a:r>
            <a:r>
              <a:rPr lang="zh-TW" altLang="en-US" sz="3200" b="1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猜拳贏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的人先選，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分別用靜香和󠇡大雄的聲音，一󠇢人一󠇡句。</a:t>
            </a:r>
            <a:r>
              <a:rPr lang="zh-TW" altLang="en-US" sz="14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       </a:t>
            </a:r>
            <a:b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endParaRPr lang="en-US" altLang="zh-TW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B001953-AEC4-49B2-B91F-DD4AE2C883D2}"/>
              </a:ext>
            </a:extLst>
          </p:cNvPr>
          <p:cNvSpPr txBox="1"/>
          <p:nvPr/>
        </p:nvSpPr>
        <p:spPr>
          <a:xfrm>
            <a:off x="0" y="4697153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教學動畫：我的第一次</a:t>
            </a:r>
            <a:endParaRPr lang="en-US" altLang="zh-TW" sz="3200" dirty="0"/>
          </a:p>
          <a:p>
            <a:r>
              <a:rPr lang="en-US" altLang="zh-TW" dirty="0">
                <a:hlinkClick r:id="rId2"/>
              </a:rPr>
              <a:t>https://player.vimeo.com/video/395395400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教學動畫：我能說出和󠇡朋友一󠇢起做的事情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https://player.vimeo.com/video/395395533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0216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7F4B476-AC90-43AA-8820-CB8CDB5B3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66"/>
          <a:stretch/>
        </p:blipFill>
        <p:spPr>
          <a:xfrm>
            <a:off x="0" y="1577115"/>
            <a:ext cx="12192000" cy="44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9"/>
            <a:ext cx="12172546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65558"/>
            <a:ext cx="12177726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0" y="528320"/>
            <a:ext cx="12192000" cy="5678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第十一課課文</a:t>
            </a:r>
            <a:endParaRPr lang="en-US" altLang="zh-TW" b="1" dirty="0"/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1.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課文圈詞                                  </a:t>
            </a:r>
            <a:b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2.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運用課堂學會的技巧，記住圈詞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     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重󠇡複記憶法：在心中重複默念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座號記憶法：運用同學座號連結語詞</a:t>
            </a:r>
            <a:endParaRPr lang="en-US" altLang="zh-TW" sz="3200" b="1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③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故事聯想法：將語詞編成故事</a:t>
            </a:r>
            <a:b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④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其他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請家長󠇡根據孩子的策略</a:t>
            </a:r>
            <a:r>
              <a:rPr lang="en-US" altLang="zh-TW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3200" b="1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給予回饋，謝謝󠇡 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81430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4EFBF8E-B5ED-4FB1-8314-82558316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76" y="0"/>
            <a:ext cx="7583424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4A549DE-0DF8-417F-B572-5519F219C765}"/>
              </a:ext>
            </a:extLst>
          </p:cNvPr>
          <p:cNvSpPr txBox="1"/>
          <p:nvPr/>
        </p:nvSpPr>
        <p:spPr>
          <a:xfrm>
            <a:off x="332597" y="1285042"/>
            <a:ext cx="440370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動畫說漢字：</a:t>
            </a:r>
            <a:br>
              <a:rPr lang="en-US" altLang="zh-TW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「言」部</a:t>
            </a:r>
            <a:endParaRPr lang="en-US" altLang="zh-TW" sz="24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400" dirty="0">
                <a:solidFill>
                  <a:srgbClr val="C00000"/>
                </a:solidFill>
                <a:hlinkClick r:id="rId3"/>
              </a:rPr>
              <a:t>https://www.youtube.com/watch?v=1DSuau23avw</a:t>
            </a:r>
            <a:endParaRPr lang="en-US" altLang="zh-TW" sz="1400" dirty="0">
              <a:solidFill>
                <a:srgbClr val="C00000"/>
              </a:solidFill>
            </a:endParaRPr>
          </a:p>
          <a:p>
            <a:endParaRPr lang="en-US" altLang="zh-TW" sz="1400" dirty="0">
              <a:solidFill>
                <a:srgbClr val="C00000"/>
              </a:solidFill>
            </a:endParaRPr>
          </a:p>
          <a:p>
            <a:endParaRPr lang="en-US" altLang="zh-TW" sz="1400" dirty="0">
              <a:solidFill>
                <a:srgbClr val="C00000"/>
              </a:solidFill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漢字說故事：</a:t>
            </a:r>
            <a:endParaRPr lang="en-US" altLang="zh-TW" sz="24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 「言」</a:t>
            </a:r>
            <a:endParaRPr lang="en-US" altLang="zh-TW" sz="24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400" dirty="0">
                <a:solidFill>
                  <a:srgbClr val="C00000"/>
                </a:solidFill>
                <a:hlinkClick r:id="rId4"/>
              </a:rPr>
              <a:t>https://www.youtube.com/watch?v=3AQ7ZsnScVU</a:t>
            </a:r>
            <a:endParaRPr lang="en-US" altLang="zh-TW" sz="1400" dirty="0">
              <a:solidFill>
                <a:srgbClr val="C00000"/>
              </a:solidFill>
            </a:endParaRPr>
          </a:p>
          <a:p>
            <a:endParaRPr lang="en-US" altLang="zh-TW" sz="1400" dirty="0">
              <a:solidFill>
                <a:srgbClr val="C00000"/>
              </a:solidFill>
            </a:endParaRPr>
          </a:p>
          <a:p>
            <a:endParaRPr lang="en-US" altLang="zh-TW" sz="1400" dirty="0">
              <a:solidFill>
                <a:srgbClr val="C00000"/>
              </a:solidFill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其他：課外參考</a:t>
            </a:r>
            <a:endParaRPr lang="en-US" altLang="zh-TW" sz="24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人生第一次</a:t>
            </a:r>
            <a:r>
              <a:rPr lang="en-US" altLang="zh-TW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</a:p>
          <a:p>
            <a:r>
              <a:rPr lang="zh-TW" altLang="en-US" sz="24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紀錄片</a:t>
            </a:r>
            <a:endParaRPr lang="en-US" altLang="zh-TW" sz="24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solidFill>
                  <a:srgbClr val="C00000"/>
                </a:solidFill>
                <a:hlinkClick r:id="rId5"/>
              </a:rPr>
              <a:t>https://www.youtube.com/watch?v=fXqUkcdIvck</a:t>
            </a:r>
            <a:br>
              <a:rPr lang="en-US" altLang="zh-TW" sz="1600" dirty="0">
                <a:solidFill>
                  <a:srgbClr val="C00000"/>
                </a:solidFill>
              </a:rPr>
            </a:br>
            <a:endParaRPr lang="en-US" altLang="zh-TW" sz="1600" dirty="0">
              <a:solidFill>
                <a:srgbClr val="C00000"/>
              </a:solidFill>
            </a:endParaRPr>
          </a:p>
          <a:p>
            <a:r>
              <a:rPr lang="en-US" altLang="zh-TW" sz="1600" dirty="0">
                <a:solidFill>
                  <a:srgbClr val="C00000"/>
                </a:solidFill>
                <a:hlinkClick r:id="rId6"/>
              </a:rPr>
              <a:t>https://www.youtube.com/watch?v=gTQF1BJKPho</a:t>
            </a:r>
            <a:endParaRPr lang="en-US" altLang="zh-TW" sz="1600" dirty="0">
              <a:solidFill>
                <a:srgbClr val="C00000"/>
              </a:solidFill>
            </a:endParaRPr>
          </a:p>
          <a:p>
            <a:endParaRPr lang="zh-TW" alt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3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322E2BF-C5B4-459F-806E-1D86C47C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075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6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368</Words>
  <Application>Microsoft Office PowerPoint</Application>
  <PresentationFormat>寬螢幕</PresentationFormat>
  <Paragraphs>55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ㄅ字嗨注音標楷 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35</cp:revision>
  <dcterms:created xsi:type="dcterms:W3CDTF">2021-05-18T12:15:20Z</dcterms:created>
  <dcterms:modified xsi:type="dcterms:W3CDTF">2021-05-21T14:05:49Z</dcterms:modified>
</cp:coreProperties>
</file>