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7"/>
  </p:notesMasterIdLst>
  <p:sldIdLst>
    <p:sldId id="524" r:id="rId2"/>
    <p:sldId id="550" r:id="rId3"/>
    <p:sldId id="551" r:id="rId4"/>
    <p:sldId id="552" r:id="rId5"/>
    <p:sldId id="553" r:id="rId6"/>
    <p:sldId id="573" r:id="rId7"/>
    <p:sldId id="574" r:id="rId8"/>
    <p:sldId id="575" r:id="rId9"/>
    <p:sldId id="576" r:id="rId10"/>
    <p:sldId id="577" r:id="rId11"/>
    <p:sldId id="578" r:id="rId12"/>
    <p:sldId id="579" r:id="rId13"/>
    <p:sldId id="570" r:id="rId14"/>
    <p:sldId id="571" r:id="rId15"/>
    <p:sldId id="572" r:id="rId16"/>
    <p:sldId id="537" r:id="rId17"/>
    <p:sldId id="538" r:id="rId18"/>
    <p:sldId id="539" r:id="rId19"/>
    <p:sldId id="540" r:id="rId20"/>
    <p:sldId id="541" r:id="rId21"/>
    <p:sldId id="542" r:id="rId22"/>
    <p:sldId id="543" r:id="rId23"/>
    <p:sldId id="544" r:id="rId24"/>
    <p:sldId id="545" r:id="rId25"/>
    <p:sldId id="546" r:id="rId26"/>
    <p:sldId id="547" r:id="rId27"/>
    <p:sldId id="548" r:id="rId28"/>
    <p:sldId id="549" r:id="rId29"/>
    <p:sldId id="564" r:id="rId30"/>
    <p:sldId id="565" r:id="rId31"/>
    <p:sldId id="566" r:id="rId32"/>
    <p:sldId id="567" r:id="rId33"/>
    <p:sldId id="568" r:id="rId34"/>
    <p:sldId id="301" r:id="rId35"/>
    <p:sldId id="569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D26AC-DF42-4E6A-BC12-34806316221A}" type="datetimeFigureOut">
              <a:rPr lang="zh-TW" altLang="en-US" smtClean="0"/>
              <a:t>2017/3/21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2307A-1227-4E22-8D3B-8B84109F7B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59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4655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0369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4991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69398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0201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0658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92033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47427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51886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14780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0384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34206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8304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27198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86317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867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79501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15453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06367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08238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2894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1078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80209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03508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73150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38802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6754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8350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4541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7412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2307A-1227-4E22-8D3B-8B84109F7BA1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035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C2FD7-9B53-46DA-9DB5-3DDA1C6DF369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6221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4699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3631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2772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六、舞動美麗人生</a:t>
            </a:r>
          </a:p>
        </p:txBody>
      </p:sp>
    </p:spTree>
    <p:extLst>
      <p:ext uri="{BB962C8B-B14F-4D97-AF65-F5344CB8AC3E}">
        <p14:creationId xmlns:p14="http://schemas.microsoft.com/office/powerpoint/2010/main" val="390130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04025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饗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、響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、嚮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8593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侷、局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29162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詳、祥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27088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踮、惦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81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4287" y="836613"/>
            <a:ext cx="11526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賓、濱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00569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吶、納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347467" y="8367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攘、讓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、壤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59632" y="836613"/>
            <a:ext cx="1387258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朗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6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4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4287" y="836613"/>
            <a:ext cx="11526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浸、侵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292080" y="8366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營、螢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、瑩、縈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86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心靈饗宴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34803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不可抗力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58888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不勝枚舉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93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090866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耳熟能詳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21865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自信昂揚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4442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熙來攘往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03648" y="1556792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風情萬種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8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090866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佛朗明哥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292080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繽紛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多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采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75856" y="1522811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無限遼闊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0364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肢體語言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77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5" grpId="0"/>
      <p:bldP spid="7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生字語詞練習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3563888" y="692697"/>
            <a:ext cx="3960837" cy="5473154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蹈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手舞足蹈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、赴湯蹈火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、重蹈覆轍、循規蹈矩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899592" y="620688"/>
            <a:ext cx="2160637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滔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滔滔不絕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、白浪滔滔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7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80112" y="620688"/>
            <a:ext cx="2952725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肢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肢體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、四肢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、節肢動物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2843808" y="620689"/>
            <a:ext cx="2304257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枝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樹枝、枝頭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61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076056" y="620688"/>
            <a:ext cx="3024336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抗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不可抗力、分庭抗禮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、反抗、抗命、抗爭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275856" y="620688"/>
            <a:ext cx="151216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亢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亢奮、高亢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59632" y="620688"/>
            <a:ext cx="158417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杭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杭州</a:t>
            </a:r>
          </a:p>
        </p:txBody>
      </p:sp>
    </p:spTree>
    <p:extLst>
      <p:ext uri="{BB962C8B-B14F-4D97-AF65-F5344CB8AC3E}">
        <p14:creationId xmlns:p14="http://schemas.microsoft.com/office/powerpoint/2010/main" val="410681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588224" y="620688"/>
            <a:ext cx="2088232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紓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紓解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、紓難、紓困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995936" y="620689"/>
            <a:ext cx="2232248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抒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抒情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、各抒己見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17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076056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饗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563888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巫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2123728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04248" y="8367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襯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386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10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572000" y="620688"/>
            <a:ext cx="2952725" cy="5688632"/>
          </a:xfrm>
          <a:noFill/>
        </p:spPr>
        <p:txBody>
          <a:bodyPr/>
          <a:lstStyle/>
          <a:p>
            <a:pPr lvl="0"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枚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不勝枚舉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、一枚銅板、銜枚疾走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059435" y="594264"/>
            <a:ext cx="1152525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玫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玫瑰花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3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24128" y="620688"/>
            <a:ext cx="237626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劇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劇本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、舞劇、劇烈、劇痛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771800" y="620688"/>
            <a:ext cx="237626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據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根據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、據理力爭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759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12160" y="620688"/>
            <a:ext cx="1512565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踮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踮腳尖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059833" y="620689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惦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惦念、惦記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9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436096" y="620688"/>
            <a:ext cx="3024336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芭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芭蕾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、芭蕉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、芭達雅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79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92080" y="620688"/>
            <a:ext cx="295232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賓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賓至如歸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、賓主盡歡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、嘉賓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、喧賓奪主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059833" y="620689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濱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河濱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、濱海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83568" y="620688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檳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檳榔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、香檳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5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08104" y="620688"/>
            <a:ext cx="2016621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吶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吶喊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、嗩吶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、搖旗吶喊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987824" y="620688"/>
            <a:ext cx="2016621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納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接納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、採納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3894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4168" y="620688"/>
            <a:ext cx="223224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熙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康熙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、熙和、熙明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、熙來攘往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923928" y="622398"/>
            <a:ext cx="172819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頤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頤和園</a:t>
            </a:r>
          </a:p>
        </p:txBody>
      </p:sp>
    </p:spTree>
    <p:extLst>
      <p:ext uri="{BB962C8B-B14F-4D97-AF65-F5344CB8AC3E}">
        <p14:creationId xmlns:p14="http://schemas.microsoft.com/office/powerpoint/2010/main" val="137105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228184" y="620688"/>
            <a:ext cx="2304256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攘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攘除奸凶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、安內攘外、擾攘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211960" y="692696"/>
            <a:ext cx="2088629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讓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禮讓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、謙讓、退讓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843808" y="692696"/>
            <a:ext cx="133618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壤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土壤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15616" y="692696"/>
            <a:ext cx="133618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嚷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嚷叫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、嚷嚷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8218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299795" y="620688"/>
            <a:ext cx="2016621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踢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踢躂舞、踢皮球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、踢毽子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491483" y="620688"/>
            <a:ext cx="2016621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剔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剔除、晶瑩剔透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、剔牙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7544" y="692696"/>
            <a:ext cx="2016621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惕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警惕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、惕厲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592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76256" y="620688"/>
            <a:ext cx="1440160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躂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踢躂舞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211960" y="622398"/>
            <a:ext cx="172819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達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到達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、抵達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6275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踮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712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賓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19672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吶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88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499992" y="620688"/>
            <a:ext cx="381642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朗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佛朗明哥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、明朗、晴朗、朗誦、朗讀、豁然開朗、朗朗上口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619672" y="625818"/>
            <a:ext cx="223224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郎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牛郎織女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、新郎、伴郎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749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156176" y="620688"/>
            <a:ext cx="2160240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增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增添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、倍增、遞增、增加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707904" y="625818"/>
            <a:ext cx="223224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憎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面目可憎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、憎恨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403648" y="620688"/>
            <a:ext cx="223224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僧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僧侶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、僧多粥少、貧僧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833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08104" y="620688"/>
            <a:ext cx="2808312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敞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敞開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、寬敞、敞嘴大笑、敞開心胸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707904" y="625818"/>
            <a:ext cx="165618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敝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凋敝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、敝人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403648" y="620688"/>
            <a:ext cx="223224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廠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工廠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、糖廠、廠房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7047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364088" y="620688"/>
            <a:ext cx="295232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鳴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不平則鳴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、孤掌難鳴、鳴金擊鼓、雞鳴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419872" y="625818"/>
            <a:ext cx="180020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嗚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嗚咽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、嗚呼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0164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96136" y="1484784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降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76254" y="702056"/>
            <a:ext cx="230425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投降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、降伏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99592" y="764704"/>
            <a:ext cx="2016621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降臨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、降旗、下降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96136" y="1484784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勝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76254" y="702056"/>
            <a:ext cx="230425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勝利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、旗開得勝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99592" y="764704"/>
            <a:ext cx="2016621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不勝枚舉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、勝任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0312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4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091883" y="884238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頓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07558" y="836712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熙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779192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攘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67744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躂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92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659835" y="884238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朗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075510" y="836712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添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347144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遼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619672" y="874713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5496" y="908075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0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5" grpId="0" build="p"/>
      <p:bldP spid="6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課文生字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延伸詞語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067944" y="1350895"/>
            <a:ext cx="3527971" cy="33845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賓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賓至如歸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喧賓奪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主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1520" y="1380223"/>
            <a:ext cx="367219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熙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熙來攘往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熙熙攘</a:t>
            </a:r>
            <a:r>
              <a:rPr lang="zh-TW" altLang="en-US" sz="6000" b="1" dirty="0">
                <a:solidFill>
                  <a:srgbClr val="0000FF"/>
                </a:solidFill>
              </a:rPr>
              <a:t>攘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88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1556792"/>
            <a:ext cx="244889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攘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攘除奸凶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71600" y="1340768"/>
            <a:ext cx="3745037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巫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小巫見大巫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752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1556792"/>
            <a:ext cx="244889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吶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搖旗吶喊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051720" y="1340768"/>
            <a:ext cx="2664917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頓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茅塞頓開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0437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1556792"/>
            <a:ext cx="244889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朗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豁然開朗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3516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3351</TotalTime>
  <Words>474</Words>
  <Application>Microsoft Office PowerPoint</Application>
  <PresentationFormat>如螢幕大小 (4:3)</PresentationFormat>
  <Paragraphs>144</Paragraphs>
  <Slides>35</Slides>
  <Notes>35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40" baseType="lpstr">
      <vt:lpstr>新細明體</vt:lpstr>
      <vt:lpstr>Calibri</vt:lpstr>
      <vt:lpstr>Times New Roman</vt:lpstr>
      <vt:lpstr>Wingdings</vt:lpstr>
      <vt:lpstr>gwall</vt:lpstr>
      <vt:lpstr>六、舞動美麗人生</vt:lpstr>
      <vt:lpstr>本課的生字</vt:lpstr>
      <vt:lpstr>PowerPoint 簡報</vt:lpstr>
      <vt:lpstr>PowerPoint 簡報</vt:lpstr>
      <vt:lpstr>PowerPoint 簡報</vt:lpstr>
      <vt:lpstr>課文生字延伸詞語</vt:lpstr>
      <vt:lpstr>PowerPoint 簡報</vt:lpstr>
      <vt:lpstr>PowerPoint 簡報</vt:lpstr>
      <vt:lpstr>PowerPoint 簡報</vt:lpstr>
      <vt:lpstr>本課的形近字</vt:lpstr>
      <vt:lpstr>PowerPoint 簡報</vt:lpstr>
      <vt:lpstr>PowerPoint 簡報</vt:lpstr>
      <vt:lpstr>找出課文中的四字詞語</vt:lpstr>
      <vt:lpstr>PowerPoint 簡報</vt:lpstr>
      <vt:lpstr>PowerPoint 簡報</vt:lpstr>
      <vt:lpstr>生字語詞練習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本課的多音字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680</cp:revision>
  <cp:lastPrinted>1601-01-01T00:00:00Z</cp:lastPrinted>
  <dcterms:created xsi:type="dcterms:W3CDTF">2005-09-11T13:17:35Z</dcterms:created>
  <dcterms:modified xsi:type="dcterms:W3CDTF">2017-03-21T09:20:08Z</dcterms:modified>
</cp:coreProperties>
</file>